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9" r:id="rId3"/>
    <p:sldId id="260" r:id="rId4"/>
    <p:sldId id="261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57" d="100"/>
          <a:sy n="57" d="100"/>
        </p:scale>
        <p:origin x="96" y="768"/>
      </p:cViewPr>
      <p:guideLst/>
    </p:cSldViewPr>
  </p:slideViewPr>
  <p:outlineViewPr>
    <p:cViewPr>
      <p:scale>
        <a:sx n="33" d="100"/>
        <a:sy n="33" d="100"/>
      </p:scale>
      <p:origin x="0" y="-12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3795-CBC2-4452-A1DE-E8B6595833B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857A-5C44-4B30-B097-AA9FB2114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A887-9632-4146-BF21-19F2C729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93AAA-4BBC-418A-A56A-4CEC2B6D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836F-A139-4481-BC1C-E8DB74F6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93A39-0CEF-40CA-9DE7-E801B5B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1EF-DAC7-43C8-91F8-16640A0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AE90-032F-4312-91CB-7B6F486C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0EEDF-89FE-4E17-81F7-2F9F37EE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9E47-3B70-4971-9B7B-7F3862BB5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660F7-5947-4785-9835-6559EC2E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671C-EB21-4EE0-9126-DC3636F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45C3-8D1F-4B26-92F8-9E9019C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5B4-7DD0-4AB4-89FB-77BE1309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0BEB9-5B6B-458C-8117-6F0EBEE46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4128-7100-49D3-A9EA-C26D374C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25DA-48F1-4AE1-920F-A4B28BE1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8F31-3C62-413A-971D-3306650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20DC0-A62C-4622-9B1C-DE26305FC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887-3B84-45A9-86CC-136334FE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B486-59A1-489C-8DA0-A66DC51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506B-39E2-4D8D-8B4E-3E3A0AD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9C32-5F42-412A-80F8-C8B2219B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1DBA-E873-4A9C-B651-69687319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1C3D-EFFF-4ADE-8B13-D5A581A6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C98-F3F0-4AB4-99B8-0DB697E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6268-396A-47F3-96D0-D438992C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749C-27AC-413E-8CCC-3228A7DA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C211-5229-4D36-94DA-DA5C711C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323B-7D05-4F4E-A700-44F8A17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8D00-2EB5-4157-834F-BCBAEF0B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F102-61B3-4634-AB38-6E3C5026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936D-F8C6-448E-AA8A-3C90EF6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D06D-58AE-4242-A5A7-AFD6DB160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E8C4-FD73-4DCF-BEE6-982106F1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DE93-75EF-4F4E-9B1F-65AED2B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C9EB9-C843-46A3-A139-1A7BDFF7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D380-381A-4A5E-A6A9-83FFDECD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7BD0-C0B7-47AA-BC6D-591A208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5AA4-C9E7-43DE-A8BD-F9786E35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AB059-15A4-430C-AC9B-EB654C911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00085-7961-49B2-B04D-1C22BBA1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540BA-B4E7-4042-942F-71A5CF827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F1EA6-26B9-4C43-A4F9-9470E8D2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7EFEA-0766-489C-A61F-DD85126A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632D1-E043-4B13-9718-FA46940A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9329-9745-4460-9BC6-895A10E9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D664E-2A73-44C3-A317-4704CC11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27FB-30F7-4CEB-A6D0-01FD491D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C04A-71C3-4F33-82FA-10F67895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854F1-2D93-4F32-B1CB-F77CA20E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407F-41DC-4653-AD63-C8D20018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FA19-AD89-4657-9152-BA6FC042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E7B9-4F6A-40C7-BD4F-17875305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0F6-F6E6-49CB-A13B-209F1F38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DD6C-D880-4685-AAB3-9F9CB9F9C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970E-E5F9-4E97-BE61-62F5AA0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3C70-488A-4FBC-8777-B14FEC3B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02E1-4B82-426D-B3E0-A7D9D463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0253E-F671-4F7D-AA13-89D71C1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59A6-3FC4-4285-A02F-D980FA6F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D082-2FF5-4FDE-B8D0-A8D0443F0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9CD-2BBD-4497-BF17-743FD17E900A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5D27-AA63-4B48-95CA-BBC7FDCE4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65B5-BDC7-473B-9E7E-C83A4ECD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pehistory.wikispace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pitemnein-epitomic.blogspot.com/2012/06/praying-worry-away.html" TargetMode="External"/><Relationship Id="rId7" Type="http://schemas.openxmlformats.org/officeDocument/2006/relationships/hyperlink" Target="http://en.m.wikipedia.org/wiki/File:Latin_Cross.sv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Cross_in_suns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7F1BA-A3D1-42BB-8404-AD4F2E7B0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B2455-3B86-48EF-8ADB-B15C829F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486" y="532015"/>
            <a:ext cx="7908175" cy="1269004"/>
          </a:xfrm>
        </p:spPr>
        <p:txBody>
          <a:bodyPr/>
          <a:lstStyle/>
          <a:p>
            <a:r>
              <a:rPr lang="en-GB" i="1" dirty="0">
                <a:latin typeface="+mn-lt"/>
              </a:rPr>
              <a:t>The Leading of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30B25-A6DB-4ECF-89D0-4931EA2D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6486" y="2176942"/>
            <a:ext cx="7138721" cy="1655762"/>
          </a:xfrm>
        </p:spPr>
        <p:txBody>
          <a:bodyPr>
            <a:normAutofit/>
          </a:bodyPr>
          <a:lstStyle/>
          <a:p>
            <a:r>
              <a:rPr lang="en-GB" sz="3600" b="1" i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7</a:t>
            </a:r>
            <a:r>
              <a:rPr lang="en-GB" sz="36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. Inspiration to reject power games</a:t>
            </a:r>
            <a:br>
              <a:rPr lang="en-GB" sz="24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3600" b="1" i="1" dirty="0"/>
              <a:t>Acts 8:9-25</a:t>
            </a:r>
          </a:p>
        </p:txBody>
      </p:sp>
    </p:spTree>
    <p:extLst>
      <p:ext uri="{BB962C8B-B14F-4D97-AF65-F5344CB8AC3E}">
        <p14:creationId xmlns:p14="http://schemas.microsoft.com/office/powerpoint/2010/main" val="2681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D2827-952A-41B5-8EC7-5543FFDF2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8D4A4-C32C-4A0C-BBD3-1B26B54B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>
                <a:solidFill>
                  <a:schemeClr val="bg1"/>
                </a:solidFill>
              </a:rPr>
              <a:t>God has a purpose for us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EE889-D06D-4A3F-BC6E-1F1DDFB6D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A plan for humanity in which each person can realise their potential for all eternity</a:t>
            </a:r>
          </a:p>
          <a:p>
            <a:pPr marR="0" lvl="1" rtl="0"/>
            <a:r>
              <a:rPr lang="en-GB" dirty="0"/>
              <a:t>It starts before we are born and continues after we die</a:t>
            </a:r>
          </a:p>
          <a:p>
            <a:pPr marR="0" lvl="1" rtl="0"/>
            <a:r>
              <a:rPr lang="en-GB" dirty="0"/>
              <a:t>A plan that we are invited to join</a:t>
            </a:r>
          </a:p>
          <a:p>
            <a:pPr marR="0" lvl="0" rtl="0"/>
            <a:r>
              <a:rPr lang="en-GB" dirty="0"/>
              <a:t>It’s an all or nothing deal</a:t>
            </a:r>
          </a:p>
        </p:txBody>
      </p:sp>
    </p:spTree>
    <p:extLst>
      <p:ext uri="{BB962C8B-B14F-4D97-AF65-F5344CB8AC3E}">
        <p14:creationId xmlns:p14="http://schemas.microsoft.com/office/powerpoint/2010/main" val="266465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5F9DED-F29A-4A5F-AF46-39040C83C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0B833-6A1D-4846-AD23-EB8FDEB0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does not do power games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D7508-AD49-42D1-A2EC-54E8C75F4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4"/>
            <a:ext cx="10964333" cy="503237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He doesn’t bargain with us to see which parts we want</a:t>
            </a:r>
          </a:p>
          <a:p>
            <a:pPr marR="0" lvl="1" rtl="0"/>
            <a:r>
              <a:rPr lang="en-GB" dirty="0"/>
              <a:t>The Holy Spirit is given to Christians to guide us, to make us ready for eternity, to help us develop and achieve our God-given potential, to enable us, and to demonstrate what it’s like to have God with us and in us</a:t>
            </a:r>
          </a:p>
          <a:p>
            <a:r>
              <a:rPr lang="en-GB" dirty="0"/>
              <a:t>He doesn’t have another plan for those that don’t like it</a:t>
            </a:r>
          </a:p>
        </p:txBody>
      </p:sp>
    </p:spTree>
    <p:extLst>
      <p:ext uri="{BB962C8B-B14F-4D97-AF65-F5344CB8AC3E}">
        <p14:creationId xmlns:p14="http://schemas.microsoft.com/office/powerpoint/2010/main" val="414625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1CFB02-B4E4-46C7-A0A9-F6FF021367E6}"/>
              </a:ext>
            </a:extLst>
          </p:cNvPr>
          <p:cNvSpPr/>
          <p:nvPr/>
        </p:nvSpPr>
        <p:spPr>
          <a:xfrm>
            <a:off x="1" y="-30163"/>
            <a:ext cx="12191999" cy="6888162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65E14-058F-463B-8BBE-1DC93694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is in charge of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0AEE2-9319-4A7E-BB1D-38561C7E6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57867"/>
            <a:ext cx="10778067" cy="5300132"/>
          </a:xfrm>
        </p:spPr>
        <p:txBody>
          <a:bodyPr>
            <a:normAutofit lnSpcReduction="10000"/>
          </a:bodyPr>
          <a:lstStyle/>
          <a:p>
            <a:pPr marR="0" lvl="1" rtl="0"/>
            <a:r>
              <a:rPr lang="en-GB" dirty="0"/>
              <a:t>Luke</a:t>
            </a:r>
            <a:r>
              <a:rPr lang="en-GB" baseline="0" dirty="0"/>
              <a:t> </a:t>
            </a:r>
            <a:r>
              <a:rPr lang="en-GB" dirty="0"/>
              <a:t>shows surprise that these Samaritans did not receive the Holy Spirit when they believed in Jesus</a:t>
            </a:r>
          </a:p>
          <a:p>
            <a:pPr marR="0" lvl="1" rtl="0"/>
            <a:r>
              <a:rPr lang="en-GB" dirty="0"/>
              <a:t>The church has used this incident to play power games ever since!</a:t>
            </a:r>
          </a:p>
          <a:p>
            <a:pPr marR="0" lvl="0" rtl="0"/>
            <a:r>
              <a:rPr lang="en-GB" dirty="0"/>
              <a:t>God’s goal is that everyone be brought together in Christ</a:t>
            </a:r>
          </a:p>
          <a:p>
            <a:pPr marR="0" lvl="2" rtl="0"/>
            <a:r>
              <a:rPr lang="en-GB" dirty="0"/>
              <a:t>By NOT giving them the Holy Spirit until the apostles came He affirmed the unity of the church in Christ</a:t>
            </a:r>
          </a:p>
          <a:p>
            <a:r>
              <a:rPr lang="en-GB" dirty="0"/>
              <a:t>God’s plan sought to mend a rift and bring people together in Christ</a:t>
            </a:r>
          </a:p>
          <a:p>
            <a:pPr marR="0" lvl="2" rtl="0"/>
            <a:r>
              <a:rPr lang="en-GB" dirty="0"/>
              <a:t>It still does today and the invitation is for you and me to join 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891A0-9DD0-4CFE-A0CE-C5F3E0BA5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1066" y="-30163"/>
            <a:ext cx="2810933" cy="14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0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3D1A84-F9E3-4532-9572-20EEE959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7362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7ECB7-A56F-4DA2-BE09-2AE06865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Humility is the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4DB51-997D-4105-857F-100FC1E2D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B57E9-DF05-4A3F-968A-1214F51E8F86}"/>
              </a:ext>
            </a:extLst>
          </p:cNvPr>
          <p:cNvSpPr txBox="1"/>
          <p:nvPr/>
        </p:nvSpPr>
        <p:spPr>
          <a:xfrm flipH="1">
            <a:off x="1019822" y="12344400"/>
            <a:ext cx="107530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commons.wikimedia.org/wiki/File:Cross_in_sunset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DBAD8-F959-4996-8EED-8AD1C1CB61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137" r="11413"/>
          <a:stretch/>
        </p:blipFill>
        <p:spPr>
          <a:xfrm>
            <a:off x="9525000" y="2541586"/>
            <a:ext cx="18288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8969</TotalTime>
  <Words>241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Leading of the Spirit</vt:lpstr>
      <vt:lpstr>God has a purpose for us all</vt:lpstr>
      <vt:lpstr>God does not do power games</vt:lpstr>
      <vt:lpstr>God is in charge of history</vt:lpstr>
      <vt:lpstr>Humility is the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69</cp:revision>
  <dcterms:created xsi:type="dcterms:W3CDTF">2018-05-21T15:17:57Z</dcterms:created>
  <dcterms:modified xsi:type="dcterms:W3CDTF">2018-07-22T07:33:51Z</dcterms:modified>
</cp:coreProperties>
</file>