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sldIdLst>
    <p:sldId id="262" r:id="rId2"/>
    <p:sldId id="263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1" d="100"/>
          <a:sy n="51" d="100"/>
        </p:scale>
        <p:origin x="108" y="396"/>
      </p:cViewPr>
      <p:guideLst/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294EE-8898-4BF3-9DAC-76FFFBA74A4F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86BB-75CC-444D-A6EC-9621DE0CF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86BB-75CC-444D-A6EC-9621DE0CF0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2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3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4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08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83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1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4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4699-59EB-4AFC-81FC-8B109DE7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57" y="764373"/>
            <a:ext cx="9111343" cy="1293028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0AB7-BEA5-434E-8E97-0FCB2972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200">
                <a:solidFill>
                  <a:srgbClr val="92D050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BAD8-77A0-4F9F-93DB-00DEC4A3BF14}" type="datetimeFigureOut">
              <a:rPr lang="en-GB" smtClean="0"/>
              <a:t>14/03/2020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3314-594C-43AF-8738-2B4BC4F58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66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times.co.uk/ed-miliband-general-election-2015-wonga-cost-51972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fejottings.wordpress.com/tag/benefits-of-a-focused-life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accidental.com.au/commissioning-in-progress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hyperlink" Target="http://www.publicdomainpictures.net/view-image.php?image=32337&amp;picture=the-broken-hear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hyperlink" Target="http://confessions-of-the-next-dear-abby.blogspot.com/" TargetMode="External"/><Relationship Id="rId4" Type="http://schemas.openxmlformats.org/officeDocument/2006/relationships/hyperlink" Target="https://fbresearch.org/heart-bandage-reduces-damage-in-an-attack/" TargetMode="Externa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ree-images-flickr/2782644139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en.wikipedia.org/wiki/File:Smartplanet-the-future-of-video-series-500px.jpg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ohdesign/352126351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Succession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Sharing the Covenant</a:t>
            </a:r>
          </a:p>
        </p:txBody>
      </p:sp>
    </p:spTree>
    <p:extLst>
      <p:ext uri="{BB962C8B-B14F-4D97-AF65-F5344CB8AC3E}">
        <p14:creationId xmlns:p14="http://schemas.microsoft.com/office/powerpoint/2010/main" val="86459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B50B596-E527-46DA-A3A6-70548C165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6596445" cy="3545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095C3-1150-482F-9078-C9163E3DDC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Stay focussed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7E2A-4397-421A-9DFF-4783BF088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Deuteronomy 31:14-29</a:t>
            </a:r>
          </a:p>
        </p:txBody>
      </p:sp>
      <p:pic>
        <p:nvPicPr>
          <p:cNvPr id="5" name="Picture 4" descr="A picture containing white, small, red, sitting&#10;&#10;Description automatically generated">
            <a:extLst>
              <a:ext uri="{FF2B5EF4-FFF2-40B4-BE49-F238E27FC236}">
                <a16:creationId xmlns:a16="http://schemas.microsoft.com/office/drawing/2014/main" id="{58937ADB-9DA0-4854-BE33-25DA15513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3064" l="9827" r="89884">
                        <a14:foregroundMark x1="66185" y1="26012" x2="68342" y2="58382"/>
                        <a14:foregroundMark x1="65029" y1="89017" x2="65029" y2="93064"/>
                        <a14:foregroundMark x1="58092" y1="13295" x2="59827" y2="17341"/>
                        <a14:foregroundMark x1="56358" y1="13873" x2="62139" y2="13295"/>
                        <a14:foregroundMark x1="56936" y1="12717" x2="56936" y2="12717"/>
                        <a14:foregroundMark x1="55202" y1="13295" x2="55202" y2="13295"/>
                        <a14:backgroundMark x1="69075" y1="60116" x2="69075" y2="60116"/>
                        <a14:backgroundMark x1="69075" y1="58382" x2="69075" y2="6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79966" y="3628501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3AF-5534-439B-B7C3-DC47FBDF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commissions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FFF3C-E684-4B0E-BDF8-B2B426A27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45638"/>
            <a:ext cx="10820400" cy="402412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He calls all of us to follow Christ</a:t>
            </a:r>
          </a:p>
          <a:p>
            <a:pPr marR="0" lvl="0" rtl="0"/>
            <a:r>
              <a:rPr lang="en-GB" dirty="0"/>
              <a:t>He calls some to lead</a:t>
            </a:r>
          </a:p>
          <a:p>
            <a:pPr marR="0" lvl="0" rtl="0"/>
            <a:r>
              <a:rPr lang="en-GB" dirty="0"/>
              <a:t>It’s an anointing</a:t>
            </a:r>
          </a:p>
          <a:p>
            <a:pPr marR="0" lvl="1" rtl="0"/>
            <a:r>
              <a:rPr lang="en-GB" dirty="0"/>
              <a:t>It is measured by your humility to do as He asks</a:t>
            </a:r>
          </a:p>
          <a:p>
            <a:pPr marR="0" lvl="0" rtl="0"/>
            <a:r>
              <a:rPr lang="en-GB" dirty="0"/>
              <a:t>God commissioned a new kind of leader who also learned how to engage with God 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DC3BF606-7438-40B5-B77E-3EC83E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314" b="13007"/>
          <a:stretch/>
        </p:blipFill>
        <p:spPr>
          <a:xfrm>
            <a:off x="8889275" y="1763484"/>
            <a:ext cx="2913098" cy="22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98D7-9AE9-4602-808C-AF994A76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knows your heart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15D6F-0BD0-48E1-87DB-94370453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GB" dirty="0"/>
              <a:t>He sees everything</a:t>
            </a:r>
          </a:p>
          <a:p>
            <a:pPr marR="0" lvl="0" rtl="0"/>
            <a:r>
              <a:rPr lang="en-GB" dirty="0"/>
              <a:t>He loves you anyway</a:t>
            </a:r>
          </a:p>
          <a:p>
            <a:pPr marR="0" lvl="0" rtl="0"/>
            <a:r>
              <a:rPr lang="en-GB" dirty="0"/>
              <a:t>Joshua had a heart for God</a:t>
            </a:r>
          </a:p>
          <a:p>
            <a:pPr marR="0" lvl="1" rtl="0"/>
            <a:r>
              <a:rPr lang="en-GB" dirty="0"/>
              <a:t>one that listened and obeyed</a:t>
            </a:r>
          </a:p>
          <a:p>
            <a:pPr marR="0" lvl="1" rtl="0"/>
            <a:r>
              <a:rPr lang="en-GB" dirty="0"/>
              <a:t>one that sought answers from God in difficult times</a:t>
            </a:r>
          </a:p>
          <a:p>
            <a:pPr marR="0" lvl="1" rtl="0"/>
            <a:r>
              <a:rPr lang="en-GB" dirty="0"/>
              <a:t>He made mistakes</a:t>
            </a:r>
          </a:p>
          <a:p>
            <a:pPr marR="0" lvl="0" rtl="0"/>
            <a:r>
              <a:rPr lang="en-GB" dirty="0"/>
              <a:t>The picture we get from these verses is that the people of God are one generation or one leader away from letting their relationship with God fail</a:t>
            </a:r>
          </a:p>
        </p:txBody>
      </p:sp>
      <p:pic>
        <p:nvPicPr>
          <p:cNvPr id="9" name="Picture 8" descr="A picture containing indoor, sitting, red, black&#10;&#10;Description automatically generated">
            <a:extLst>
              <a:ext uri="{FF2B5EF4-FFF2-40B4-BE49-F238E27FC236}">
                <a16:creationId xmlns:a16="http://schemas.microsoft.com/office/drawing/2014/main" id="{9DF43111-D6AD-4392-84DA-34A9D8C1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48092" y="1786858"/>
            <a:ext cx="2416088" cy="1843296"/>
          </a:xfrm>
          <a:prstGeom prst="rect">
            <a:avLst/>
          </a:prstGeom>
        </p:spPr>
      </p:pic>
      <p:pic>
        <p:nvPicPr>
          <p:cNvPr id="13" name="Picture 12" descr="A picture containing aircraft, red, flying, kite&#10;&#10;Description automatically generated">
            <a:extLst>
              <a:ext uri="{FF2B5EF4-FFF2-40B4-BE49-F238E27FC236}">
                <a16:creationId xmlns:a16="http://schemas.microsoft.com/office/drawing/2014/main" id="{BA1573A4-5D08-4F51-9AC4-342A0A7E9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171" l="9919" r="89919">
                        <a14:foregroundMark x1="50244" y1="93171" x2="50244" y2="9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42721" y="1677529"/>
            <a:ext cx="2928938" cy="1952625"/>
          </a:xfrm>
          <a:prstGeom prst="rect">
            <a:avLst/>
          </a:prstGeom>
        </p:spPr>
      </p:pic>
      <p:pic>
        <p:nvPicPr>
          <p:cNvPr id="15" name="Picture 14" descr="A picture containing drawing, hat&#10;&#10;Description automatically generated">
            <a:extLst>
              <a:ext uri="{FF2B5EF4-FFF2-40B4-BE49-F238E27FC236}">
                <a16:creationId xmlns:a16="http://schemas.microsoft.com/office/drawing/2014/main" id="{F9DB672A-9C22-4A78-AC6C-7EA9C8F19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9" b="89865" l="6173" r="89506">
                        <a14:foregroundMark x1="7407" y1="42568" x2="6173" y2="43243"/>
                        <a14:foregroundMark x1="72222" y1="40541" x2="72222" y2="40541"/>
                        <a14:foregroundMark x1="53086" y1="87162" x2="53086" y2="87162"/>
                        <a14:foregroundMark x1="51235" y1="87162" x2="52469" y2="87162"/>
                        <a14:foregroundMark x1="52469" y1="87162" x2="52469" y2="8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610294" y="3947789"/>
            <a:ext cx="15430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9966-5B5F-46F8-8C43-65BCB011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knows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26D5D-2F58-4C90-9403-783A70C34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God calls you to stay focussed on the </a:t>
            </a:r>
            <a:br>
              <a:rPr lang="en-GB" dirty="0"/>
            </a:br>
            <a:r>
              <a:rPr lang="en-GB" dirty="0"/>
              <a:t>most important aspect of your existence</a:t>
            </a:r>
          </a:p>
          <a:p>
            <a:pPr marR="0" lvl="1" rtl="0"/>
            <a:r>
              <a:rPr lang="en-GB" dirty="0"/>
              <a:t>Your walk with God</a:t>
            </a:r>
          </a:p>
          <a:p>
            <a:pPr marR="0" lvl="0" rtl="0"/>
            <a:r>
              <a:rPr lang="en-GB" dirty="0"/>
              <a:t>Deuteronomy was a manual on how to keep the spirit of the 10 commandments</a:t>
            </a:r>
          </a:p>
          <a:p>
            <a:pPr marR="0" lvl="1" rtl="0"/>
            <a:r>
              <a:rPr lang="en-GB" dirty="0"/>
              <a:t>The response to some crises is a song of faith</a:t>
            </a:r>
          </a:p>
          <a:p>
            <a:pPr marR="0" lvl="2" rtl="0"/>
            <a:r>
              <a:rPr lang="en-GB" dirty="0"/>
              <a:t>Songs of faith are about Him and how He will vindicate the faithful even if they die</a:t>
            </a:r>
          </a:p>
        </p:txBody>
      </p:sp>
      <p:pic>
        <p:nvPicPr>
          <p:cNvPr id="5" name="Picture 4" descr="A close up of a road&#10;&#10;Description automatically generated">
            <a:extLst>
              <a:ext uri="{FF2B5EF4-FFF2-40B4-BE49-F238E27FC236}">
                <a16:creationId xmlns:a16="http://schemas.microsoft.com/office/drawing/2014/main" id="{206FBAD3-BF27-4CA2-8232-AC1191E1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29" y="128023"/>
            <a:ext cx="1831602" cy="1831602"/>
          </a:xfrm>
          <a:prstGeom prst="rect">
            <a:avLst/>
          </a:prstGeom>
        </p:spPr>
      </p:pic>
      <p:pic>
        <p:nvPicPr>
          <p:cNvPr id="8" name="Picture 7" descr="A picture containing light, device, sky, star&#10;&#10;Description automatically generated">
            <a:extLst>
              <a:ext uri="{FF2B5EF4-FFF2-40B4-BE49-F238E27FC236}">
                <a16:creationId xmlns:a16="http://schemas.microsoft.com/office/drawing/2014/main" id="{83871EF4-7367-46AB-B5C1-982A4147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41980" y="1814983"/>
            <a:ext cx="2734491" cy="16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5084-C846-4F32-BD7B-232987AE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764373"/>
            <a:ext cx="10229851" cy="1293028"/>
          </a:xfrm>
        </p:spPr>
        <p:txBody>
          <a:bodyPr/>
          <a:lstStyle/>
          <a:p>
            <a:r>
              <a:rPr lang="en-GB" sz="4000" dirty="0"/>
              <a:t>In uncertain or changing times…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07881-7007-4352-B6F4-0B6968579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532C3B-BD2B-40DB-91FE-FB45D5B35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5620" y="2057401"/>
            <a:ext cx="608076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433</TotalTime>
  <Words>187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Succession Planning</vt:lpstr>
      <vt:lpstr>2. Stay focussed</vt:lpstr>
      <vt:lpstr>God commissions</vt:lpstr>
      <vt:lpstr>God knows your heart</vt:lpstr>
      <vt:lpstr>God knows the future</vt:lpstr>
      <vt:lpstr>In uncertain or changing times…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Planning</dc:title>
  <dc:creator>Ron Day</dc:creator>
  <cp:lastModifiedBy>Ron Day</cp:lastModifiedBy>
  <cp:revision>16</cp:revision>
  <dcterms:created xsi:type="dcterms:W3CDTF">2020-03-02T10:41:11Z</dcterms:created>
  <dcterms:modified xsi:type="dcterms:W3CDTF">2020-03-14T22:49:12Z</dcterms:modified>
</cp:coreProperties>
</file>