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16"/>
  </p:notesMasterIdLst>
  <p:sldIdLst>
    <p:sldId id="272" r:id="rId5"/>
    <p:sldId id="275" r:id="rId6"/>
    <p:sldId id="277" r:id="rId7"/>
    <p:sldId id="276" r:id="rId8"/>
    <p:sldId id="283" r:id="rId9"/>
    <p:sldId id="285" r:id="rId10"/>
    <p:sldId id="284" r:id="rId11"/>
    <p:sldId id="286" r:id="rId12"/>
    <p:sldId id="287" r:id="rId13"/>
    <p:sldId id="289" r:id="rId14"/>
    <p:sldId id="27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B7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12BB24-EE0C-4CCE-82BB-B82B0E9E1F04}" v="818" dt="2020-08-19T15:06:34.3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127" autoAdjust="0"/>
  </p:normalViewPr>
  <p:slideViewPr>
    <p:cSldViewPr snapToGrid="0">
      <p:cViewPr varScale="1">
        <p:scale>
          <a:sx n="81" d="100"/>
          <a:sy n="81" d="100"/>
        </p:scale>
        <p:origin x="96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y Robinson" userId="f160f9a4d586981b" providerId="LiveId" clId="{9012BB24-EE0C-4CCE-82BB-B82B0E9E1F04}"/>
    <pc:docChg chg="undo redo custSel mod addSld delSld modSld sldOrd">
      <pc:chgData name="Lucy Robinson" userId="f160f9a4d586981b" providerId="LiveId" clId="{9012BB24-EE0C-4CCE-82BB-B82B0E9E1F04}" dt="2020-08-19T15:08:01.547" v="4610" actId="29295"/>
      <pc:docMkLst>
        <pc:docMk/>
      </pc:docMkLst>
      <pc:sldChg chg="modSp mod modAnim">
        <pc:chgData name="Lucy Robinson" userId="f160f9a4d586981b" providerId="LiveId" clId="{9012BB24-EE0C-4CCE-82BB-B82B0E9E1F04}" dt="2020-08-19T14:36:37.960" v="4261" actId="114"/>
        <pc:sldMkLst>
          <pc:docMk/>
          <pc:sldMk cId="2341908450" sldId="275"/>
        </pc:sldMkLst>
        <pc:spChg chg="mod">
          <ac:chgData name="Lucy Robinson" userId="f160f9a4d586981b" providerId="LiveId" clId="{9012BB24-EE0C-4CCE-82BB-B82B0E9E1F04}" dt="2020-08-19T14:36:37.960" v="4261" actId="114"/>
          <ac:spMkLst>
            <pc:docMk/>
            <pc:sldMk cId="2341908450" sldId="275"/>
            <ac:spMk id="3" creationId="{B6865E7D-ACD1-4574-B851-76E09A351424}"/>
          </ac:spMkLst>
        </pc:spChg>
      </pc:sldChg>
      <pc:sldChg chg="modSp mod modAnim">
        <pc:chgData name="Lucy Robinson" userId="f160f9a4d586981b" providerId="LiveId" clId="{9012BB24-EE0C-4CCE-82BB-B82B0E9E1F04}" dt="2020-08-19T15:05:27.190" v="4571" actId="20577"/>
        <pc:sldMkLst>
          <pc:docMk/>
          <pc:sldMk cId="99494683" sldId="276"/>
        </pc:sldMkLst>
        <pc:spChg chg="mod">
          <ac:chgData name="Lucy Robinson" userId="f160f9a4d586981b" providerId="LiveId" clId="{9012BB24-EE0C-4CCE-82BB-B82B0E9E1F04}" dt="2020-08-19T15:05:27.190" v="4571" actId="20577"/>
          <ac:spMkLst>
            <pc:docMk/>
            <pc:sldMk cId="99494683" sldId="276"/>
            <ac:spMk id="3" creationId="{80E39F81-9FEB-42AF-B3EF-61B103340398}"/>
          </ac:spMkLst>
        </pc:spChg>
      </pc:sldChg>
      <pc:sldChg chg="addSp delSp modSp mod ord modAnim">
        <pc:chgData name="Lucy Robinson" userId="f160f9a4d586981b" providerId="LiveId" clId="{9012BB24-EE0C-4CCE-82BB-B82B0E9E1F04}" dt="2020-08-19T14:36:47.462" v="4262" actId="403"/>
        <pc:sldMkLst>
          <pc:docMk/>
          <pc:sldMk cId="3736793701" sldId="277"/>
        </pc:sldMkLst>
        <pc:spChg chg="mod">
          <ac:chgData name="Lucy Robinson" userId="f160f9a4d586981b" providerId="LiveId" clId="{9012BB24-EE0C-4CCE-82BB-B82B0E9E1F04}" dt="2020-08-19T12:55:19.524" v="914" actId="1076"/>
          <ac:spMkLst>
            <pc:docMk/>
            <pc:sldMk cId="3736793701" sldId="277"/>
            <ac:spMk id="2" creationId="{639513FA-1176-4F43-BA2B-C5B07566AE82}"/>
          </ac:spMkLst>
        </pc:spChg>
        <pc:spChg chg="mod">
          <ac:chgData name="Lucy Robinson" userId="f160f9a4d586981b" providerId="LiveId" clId="{9012BB24-EE0C-4CCE-82BB-B82B0E9E1F04}" dt="2020-08-19T14:36:47.462" v="4262" actId="403"/>
          <ac:spMkLst>
            <pc:docMk/>
            <pc:sldMk cId="3736793701" sldId="277"/>
            <ac:spMk id="3" creationId="{514F2529-EF1F-48C3-85CC-CBC1173EA699}"/>
          </ac:spMkLst>
        </pc:spChg>
        <pc:picChg chg="add mod">
          <ac:chgData name="Lucy Robinson" userId="f160f9a4d586981b" providerId="LiveId" clId="{9012BB24-EE0C-4CCE-82BB-B82B0E9E1F04}" dt="2020-08-19T12:55:08.148" v="912" actId="14100"/>
          <ac:picMkLst>
            <pc:docMk/>
            <pc:sldMk cId="3736793701" sldId="277"/>
            <ac:picMk id="4" creationId="{0E51832C-E0CA-4009-ACF0-49606AE5735D}"/>
          </ac:picMkLst>
        </pc:picChg>
        <pc:picChg chg="del">
          <ac:chgData name="Lucy Robinson" userId="f160f9a4d586981b" providerId="LiveId" clId="{9012BB24-EE0C-4CCE-82BB-B82B0E9E1F04}" dt="2020-08-18T15:46:14.229" v="1" actId="478"/>
          <ac:picMkLst>
            <pc:docMk/>
            <pc:sldMk cId="3736793701" sldId="277"/>
            <ac:picMk id="2050" creationId="{CD2FBE57-A4B8-4BDB-A304-A53ED9B35700}"/>
          </ac:picMkLst>
        </pc:picChg>
      </pc:sldChg>
      <pc:sldChg chg="addSp delSp modSp mod ord modAnim setClrOvrMap">
        <pc:chgData name="Lucy Robinson" userId="f160f9a4d586981b" providerId="LiveId" clId="{9012BB24-EE0C-4CCE-82BB-B82B0E9E1F04}" dt="2020-08-19T15:04:41.595" v="4562"/>
        <pc:sldMkLst>
          <pc:docMk/>
          <pc:sldMk cId="813453484" sldId="278"/>
        </pc:sldMkLst>
        <pc:spChg chg="mod ord">
          <ac:chgData name="Lucy Robinson" userId="f160f9a4d586981b" providerId="LiveId" clId="{9012BB24-EE0C-4CCE-82BB-B82B0E9E1F04}" dt="2020-08-19T10:37:54.002" v="15" actId="26606"/>
          <ac:spMkLst>
            <pc:docMk/>
            <pc:sldMk cId="813453484" sldId="278"/>
            <ac:spMk id="2" creationId="{30C7076E-7DE9-46C1-81E8-272420F096F9}"/>
          </ac:spMkLst>
        </pc:spChg>
        <pc:spChg chg="mod">
          <ac:chgData name="Lucy Robinson" userId="f160f9a4d586981b" providerId="LiveId" clId="{9012BB24-EE0C-4CCE-82BB-B82B0E9E1F04}" dt="2020-08-19T14:21:51.577" v="4245" actId="20577"/>
          <ac:spMkLst>
            <pc:docMk/>
            <pc:sldMk cId="813453484" sldId="278"/>
            <ac:spMk id="3" creationId="{BB8EC712-3F4B-4468-8B83-75BD07B2A670}"/>
          </ac:spMkLst>
        </pc:spChg>
        <pc:spChg chg="del">
          <ac:chgData name="Lucy Robinson" userId="f160f9a4d586981b" providerId="LiveId" clId="{9012BB24-EE0C-4CCE-82BB-B82B0E9E1F04}" dt="2020-08-19T10:37:36.062" v="11" actId="26606"/>
          <ac:spMkLst>
            <pc:docMk/>
            <pc:sldMk cId="813453484" sldId="278"/>
            <ac:spMk id="9" creationId="{E009DD9B-5EE2-4C0D-8B2B-351C8C102205}"/>
          </ac:spMkLst>
        </pc:spChg>
        <pc:spChg chg="del">
          <ac:chgData name="Lucy Robinson" userId="f160f9a4d586981b" providerId="LiveId" clId="{9012BB24-EE0C-4CCE-82BB-B82B0E9E1F04}" dt="2020-08-19T10:37:36.062" v="11" actId="26606"/>
          <ac:spMkLst>
            <pc:docMk/>
            <pc:sldMk cId="813453484" sldId="278"/>
            <ac:spMk id="11" creationId="{E720DB99-7745-4E75-9D96-AAB6D55C531E}"/>
          </ac:spMkLst>
        </pc:spChg>
        <pc:spChg chg="del">
          <ac:chgData name="Lucy Robinson" userId="f160f9a4d586981b" providerId="LiveId" clId="{9012BB24-EE0C-4CCE-82BB-B82B0E9E1F04}" dt="2020-08-19T10:37:36.062" v="11" actId="26606"/>
          <ac:spMkLst>
            <pc:docMk/>
            <pc:sldMk cId="813453484" sldId="278"/>
            <ac:spMk id="13" creationId="{D68803C4-E159-4360-B7BB-74205C8F782D}"/>
          </ac:spMkLst>
        </pc:spChg>
        <pc:spChg chg="del">
          <ac:chgData name="Lucy Robinson" userId="f160f9a4d586981b" providerId="LiveId" clId="{9012BB24-EE0C-4CCE-82BB-B82B0E9E1F04}" dt="2020-08-19T10:37:36.062" v="11" actId="26606"/>
          <ac:spMkLst>
            <pc:docMk/>
            <pc:sldMk cId="813453484" sldId="278"/>
            <ac:spMk id="17" creationId="{49B7FFA5-14CB-4A4F-9BCC-CA3AA5D9D276}"/>
          </ac:spMkLst>
        </pc:spChg>
        <pc:spChg chg="del">
          <ac:chgData name="Lucy Robinson" userId="f160f9a4d586981b" providerId="LiveId" clId="{9012BB24-EE0C-4CCE-82BB-B82B0E9E1F04}" dt="2020-08-19T10:37:36.062" v="11" actId="26606"/>
          <ac:spMkLst>
            <pc:docMk/>
            <pc:sldMk cId="813453484" sldId="278"/>
            <ac:spMk id="18" creationId="{504B0465-3B07-49BF-BEA7-D81476246293}"/>
          </ac:spMkLst>
        </pc:spChg>
        <pc:spChg chg="del">
          <ac:chgData name="Lucy Robinson" userId="f160f9a4d586981b" providerId="LiveId" clId="{9012BB24-EE0C-4CCE-82BB-B82B0E9E1F04}" dt="2020-08-19T10:37:36.062" v="11" actId="26606"/>
          <ac:spMkLst>
            <pc:docMk/>
            <pc:sldMk cId="813453484" sldId="278"/>
            <ac:spMk id="19" creationId="{04E48745-7512-4EC2-9E20-9092D12150CA}"/>
          </ac:spMkLst>
        </pc:spChg>
        <pc:spChg chg="add del">
          <ac:chgData name="Lucy Robinson" userId="f160f9a4d586981b" providerId="LiveId" clId="{9012BB24-EE0C-4CCE-82BB-B82B0E9E1F04}" dt="2020-08-19T10:37:54.002" v="15" actId="26606"/>
          <ac:spMkLst>
            <pc:docMk/>
            <pc:sldMk cId="813453484" sldId="278"/>
            <ac:spMk id="24" creationId="{F79FF99C-BAA9-404F-9C96-6DD456B4F795}"/>
          </ac:spMkLst>
        </pc:spChg>
        <pc:spChg chg="add del">
          <ac:chgData name="Lucy Robinson" userId="f160f9a4d586981b" providerId="LiveId" clId="{9012BB24-EE0C-4CCE-82BB-B82B0E9E1F04}" dt="2020-08-19T10:37:54.002" v="15" actId="26606"/>
          <ac:spMkLst>
            <pc:docMk/>
            <pc:sldMk cId="813453484" sldId="278"/>
            <ac:spMk id="26" creationId="{49C44AFD-C72D-4D9C-84C6-73E615CED884}"/>
          </ac:spMkLst>
        </pc:spChg>
        <pc:spChg chg="add">
          <ac:chgData name="Lucy Robinson" userId="f160f9a4d586981b" providerId="LiveId" clId="{9012BB24-EE0C-4CCE-82BB-B82B0E9E1F04}" dt="2020-08-19T10:37:54.002" v="15" actId="26606"/>
          <ac:spMkLst>
            <pc:docMk/>
            <pc:sldMk cId="813453484" sldId="278"/>
            <ac:spMk id="35" creationId="{14452A4A-2853-4001-9BA1-21733333F918}"/>
          </ac:spMkLst>
        </pc:spChg>
        <pc:spChg chg="add">
          <ac:chgData name="Lucy Robinson" userId="f160f9a4d586981b" providerId="LiveId" clId="{9012BB24-EE0C-4CCE-82BB-B82B0E9E1F04}" dt="2020-08-19T10:37:54.002" v="15" actId="26606"/>
          <ac:spMkLst>
            <pc:docMk/>
            <pc:sldMk cId="813453484" sldId="278"/>
            <ac:spMk id="37" creationId="{7CB9AC1C-79C9-4966-8F90-DBA8A6984C22}"/>
          </ac:spMkLst>
        </pc:spChg>
        <pc:spChg chg="add">
          <ac:chgData name="Lucy Robinson" userId="f160f9a4d586981b" providerId="LiveId" clId="{9012BB24-EE0C-4CCE-82BB-B82B0E9E1F04}" dt="2020-08-19T10:37:54.002" v="15" actId="26606"/>
          <ac:spMkLst>
            <pc:docMk/>
            <pc:sldMk cId="813453484" sldId="278"/>
            <ac:spMk id="39" creationId="{D7479254-2731-44C5-88FB-BF4A5EF71311}"/>
          </ac:spMkLst>
        </pc:spChg>
        <pc:grpChg chg="add del">
          <ac:chgData name="Lucy Robinson" userId="f160f9a4d586981b" providerId="LiveId" clId="{9012BB24-EE0C-4CCE-82BB-B82B0E9E1F04}" dt="2020-08-19T10:37:54.002" v="15" actId="26606"/>
          <ac:grpSpMkLst>
            <pc:docMk/>
            <pc:sldMk cId="813453484" sldId="278"/>
            <ac:grpSpMk id="28" creationId="{1D25B14F-36E0-41E8-956F-CABEF1ADD65F}"/>
          </ac:grpSpMkLst>
        </pc:grpChg>
        <pc:grpChg chg="add">
          <ac:chgData name="Lucy Robinson" userId="f160f9a4d586981b" providerId="LiveId" clId="{9012BB24-EE0C-4CCE-82BB-B82B0E9E1F04}" dt="2020-08-19T10:37:54.002" v="15" actId="26606"/>
          <ac:grpSpMkLst>
            <pc:docMk/>
            <pc:sldMk cId="813453484" sldId="278"/>
            <ac:grpSpMk id="41" creationId="{1C0F8264-A19C-4C08-B6EA-A0BC6DEFB707}"/>
          </ac:grpSpMkLst>
        </pc:grpChg>
        <pc:picChg chg="mod ord">
          <ac:chgData name="Lucy Robinson" userId="f160f9a4d586981b" providerId="LiveId" clId="{9012BB24-EE0C-4CCE-82BB-B82B0E9E1F04}" dt="2020-08-19T10:38:07.528" v="17" actId="27614"/>
          <ac:picMkLst>
            <pc:docMk/>
            <pc:sldMk cId="813453484" sldId="278"/>
            <ac:picMk id="4" creationId="{94CC102C-98B6-4772-A953-B6B06DA24790}"/>
          </ac:picMkLst>
        </pc:picChg>
        <pc:picChg chg="add mod ord">
          <ac:chgData name="Lucy Robinson" userId="f160f9a4d586981b" providerId="LiveId" clId="{9012BB24-EE0C-4CCE-82BB-B82B0E9E1F04}" dt="2020-08-19T10:38:07.612" v="18" actId="27614"/>
          <ac:picMkLst>
            <pc:docMk/>
            <pc:sldMk cId="813453484" sldId="278"/>
            <ac:picMk id="6" creationId="{8BB08FAB-0BC5-4A29-991A-649D0CB5923B}"/>
          </ac:picMkLst>
        </pc:picChg>
      </pc:sldChg>
      <pc:sldChg chg="modSp mod modAnim">
        <pc:chgData name="Lucy Robinson" userId="f160f9a4d586981b" providerId="LiveId" clId="{9012BB24-EE0C-4CCE-82BB-B82B0E9E1F04}" dt="2020-08-19T14:54:02.996" v="4487" actId="20577"/>
        <pc:sldMkLst>
          <pc:docMk/>
          <pc:sldMk cId="3597980016" sldId="283"/>
        </pc:sldMkLst>
        <pc:spChg chg="mod">
          <ac:chgData name="Lucy Robinson" userId="f160f9a4d586981b" providerId="LiveId" clId="{9012BB24-EE0C-4CCE-82BB-B82B0E9E1F04}" dt="2020-08-19T14:53:24.463" v="4484" actId="1076"/>
          <ac:spMkLst>
            <pc:docMk/>
            <pc:sldMk cId="3597980016" sldId="283"/>
            <ac:spMk id="2" creationId="{14A1C5CE-3C75-4A41-B4D1-CF1167339151}"/>
          </ac:spMkLst>
        </pc:spChg>
        <pc:spChg chg="mod">
          <ac:chgData name="Lucy Robinson" userId="f160f9a4d586981b" providerId="LiveId" clId="{9012BB24-EE0C-4CCE-82BB-B82B0E9E1F04}" dt="2020-08-19T14:54:02.996" v="4487" actId="20577"/>
          <ac:spMkLst>
            <pc:docMk/>
            <pc:sldMk cId="3597980016" sldId="283"/>
            <ac:spMk id="3" creationId="{759A423F-248C-4EA5-BC31-892C16540907}"/>
          </ac:spMkLst>
        </pc:spChg>
      </pc:sldChg>
      <pc:sldChg chg="addSp delSp modSp mod modAnim">
        <pc:chgData name="Lucy Robinson" userId="f160f9a4d586981b" providerId="LiveId" clId="{9012BB24-EE0C-4CCE-82BB-B82B0E9E1F04}" dt="2020-08-19T14:36:16.284" v="4257"/>
        <pc:sldMkLst>
          <pc:docMk/>
          <pc:sldMk cId="3213887125" sldId="284"/>
        </pc:sldMkLst>
        <pc:spChg chg="mod ord">
          <ac:chgData name="Lucy Robinson" userId="f160f9a4d586981b" providerId="LiveId" clId="{9012BB24-EE0C-4CCE-82BB-B82B0E9E1F04}" dt="2020-08-19T13:41:18.104" v="2752" actId="26606"/>
          <ac:spMkLst>
            <pc:docMk/>
            <pc:sldMk cId="3213887125" sldId="284"/>
            <ac:spMk id="2" creationId="{2E7ABD4A-88BA-4578-9384-767A797B7E3B}"/>
          </ac:spMkLst>
        </pc:spChg>
        <pc:spChg chg="mod ord">
          <ac:chgData name="Lucy Robinson" userId="f160f9a4d586981b" providerId="LiveId" clId="{9012BB24-EE0C-4CCE-82BB-B82B0E9E1F04}" dt="2020-08-19T13:42:27.866" v="2761" actId="403"/>
          <ac:spMkLst>
            <pc:docMk/>
            <pc:sldMk cId="3213887125" sldId="284"/>
            <ac:spMk id="3" creationId="{561FA1D1-6984-4CA0-97D2-E7859D89E50F}"/>
          </ac:spMkLst>
        </pc:spChg>
        <pc:spChg chg="del">
          <ac:chgData name="Lucy Robinson" userId="f160f9a4d586981b" providerId="LiveId" clId="{9012BB24-EE0C-4CCE-82BB-B82B0E9E1F04}" dt="2020-08-19T13:41:18.104" v="2752" actId="26606"/>
          <ac:spMkLst>
            <pc:docMk/>
            <pc:sldMk cId="3213887125" sldId="284"/>
            <ac:spMk id="9" creationId="{5118BA95-03E7-41B7-B442-0AF8C0A7FF68}"/>
          </ac:spMkLst>
        </pc:spChg>
        <pc:spChg chg="del">
          <ac:chgData name="Lucy Robinson" userId="f160f9a4d586981b" providerId="LiveId" clId="{9012BB24-EE0C-4CCE-82BB-B82B0E9E1F04}" dt="2020-08-19T13:41:18.104" v="2752" actId="26606"/>
          <ac:spMkLst>
            <pc:docMk/>
            <pc:sldMk cId="3213887125" sldId="284"/>
            <ac:spMk id="11" creationId="{AD9B3EAD-A2B3-42C4-927C-3455E3E69EE6}"/>
          </ac:spMkLst>
        </pc:spChg>
        <pc:spChg chg="del">
          <ac:chgData name="Lucy Robinson" userId="f160f9a4d586981b" providerId="LiveId" clId="{9012BB24-EE0C-4CCE-82BB-B82B0E9E1F04}" dt="2020-08-19T13:41:18.104" v="2752" actId="26606"/>
          <ac:spMkLst>
            <pc:docMk/>
            <pc:sldMk cId="3213887125" sldId="284"/>
            <ac:spMk id="13" creationId="{89F78725-8B4F-43D3-B767-EB7DB0C0201E}"/>
          </ac:spMkLst>
        </pc:spChg>
        <pc:spChg chg="add del">
          <ac:chgData name="Lucy Robinson" userId="f160f9a4d586981b" providerId="LiveId" clId="{9012BB24-EE0C-4CCE-82BB-B82B0E9E1F04}" dt="2020-08-19T13:42:07.404" v="2757" actId="26606"/>
          <ac:spMkLst>
            <pc:docMk/>
            <pc:sldMk cId="3213887125" sldId="284"/>
            <ac:spMk id="22" creationId="{BCE5EFF9-B12A-4A10-94DD-F33EDBCD2707}"/>
          </ac:spMkLst>
        </pc:spChg>
        <pc:spChg chg="add del">
          <ac:chgData name="Lucy Robinson" userId="f160f9a4d586981b" providerId="LiveId" clId="{9012BB24-EE0C-4CCE-82BB-B82B0E9E1F04}" dt="2020-08-19T13:42:07.404" v="2757" actId="26606"/>
          <ac:spMkLst>
            <pc:docMk/>
            <pc:sldMk cId="3213887125" sldId="284"/>
            <ac:spMk id="24" creationId="{426EEE46-1E2E-459B-85C5-B12A77BED95B}"/>
          </ac:spMkLst>
        </pc:spChg>
        <pc:spChg chg="add">
          <ac:chgData name="Lucy Robinson" userId="f160f9a4d586981b" providerId="LiveId" clId="{9012BB24-EE0C-4CCE-82BB-B82B0E9E1F04}" dt="2020-08-19T13:42:07.404" v="2757" actId="26606"/>
          <ac:spMkLst>
            <pc:docMk/>
            <pc:sldMk cId="3213887125" sldId="284"/>
            <ac:spMk id="33" creationId="{11564CA4-59C9-4DAC-950E-61D1FA278705}"/>
          </ac:spMkLst>
        </pc:spChg>
        <pc:grpChg chg="del">
          <ac:chgData name="Lucy Robinson" userId="f160f9a4d586981b" providerId="LiveId" clId="{9012BB24-EE0C-4CCE-82BB-B82B0E9E1F04}" dt="2020-08-19T13:41:18.104" v="2752" actId="26606"/>
          <ac:grpSpMkLst>
            <pc:docMk/>
            <pc:sldMk cId="3213887125" sldId="284"/>
            <ac:grpSpMk id="15" creationId="{C9B0630D-5E49-4BF7-8CF1-7DECD4B08B16}"/>
          </ac:grpSpMkLst>
        </pc:grpChg>
        <pc:grpChg chg="add del">
          <ac:chgData name="Lucy Robinson" userId="f160f9a4d586981b" providerId="LiveId" clId="{9012BB24-EE0C-4CCE-82BB-B82B0E9E1F04}" dt="2020-08-19T13:42:07.404" v="2757" actId="26606"/>
          <ac:grpSpMkLst>
            <pc:docMk/>
            <pc:sldMk cId="3213887125" sldId="284"/>
            <ac:grpSpMk id="26" creationId="{BB3C3B5B-B6A2-4C52-831F-3D4FBEF9254F}"/>
          </ac:grpSpMkLst>
        </pc:grpChg>
        <pc:grpChg chg="add">
          <ac:chgData name="Lucy Robinson" userId="f160f9a4d586981b" providerId="LiveId" clId="{9012BB24-EE0C-4CCE-82BB-B82B0E9E1F04}" dt="2020-08-19T13:42:07.404" v="2757" actId="26606"/>
          <ac:grpSpMkLst>
            <pc:docMk/>
            <pc:sldMk cId="3213887125" sldId="284"/>
            <ac:grpSpMk id="35" creationId="{E74380E0-C298-4F18-9189-C236E8B829D3}"/>
          </ac:grpSpMkLst>
        </pc:grpChg>
        <pc:picChg chg="mod ord">
          <ac:chgData name="Lucy Robinson" userId="f160f9a4d586981b" providerId="LiveId" clId="{9012BB24-EE0C-4CCE-82BB-B82B0E9E1F04}" dt="2020-08-19T13:42:07.404" v="2757" actId="26606"/>
          <ac:picMkLst>
            <pc:docMk/>
            <pc:sldMk cId="3213887125" sldId="284"/>
            <ac:picMk id="4" creationId="{40739C56-F7F4-4E24-BBF7-EA4E17B9E1C2}"/>
          </ac:picMkLst>
        </pc:picChg>
        <pc:picChg chg="add mod modCrop">
          <ac:chgData name="Lucy Robinson" userId="f160f9a4d586981b" providerId="LiveId" clId="{9012BB24-EE0C-4CCE-82BB-B82B0E9E1F04}" dt="2020-08-19T13:42:19.344" v="2759" actId="732"/>
          <ac:picMkLst>
            <pc:docMk/>
            <pc:sldMk cId="3213887125" sldId="284"/>
            <ac:picMk id="6" creationId="{64A45DCE-F860-4DF1-8AE5-A54BA180BC9B}"/>
          </ac:picMkLst>
        </pc:picChg>
        <pc:picChg chg="add mod ord modCrop">
          <ac:chgData name="Lucy Robinson" userId="f160f9a4d586981b" providerId="LiveId" clId="{9012BB24-EE0C-4CCE-82BB-B82B0E9E1F04}" dt="2020-08-19T13:42:07.404" v="2757" actId="26606"/>
          <ac:picMkLst>
            <pc:docMk/>
            <pc:sldMk cId="3213887125" sldId="284"/>
            <ac:picMk id="8" creationId="{55405BD1-F627-4907-A281-B1614A8E53E4}"/>
          </ac:picMkLst>
        </pc:picChg>
      </pc:sldChg>
      <pc:sldChg chg="modSp mod ord modAnim">
        <pc:chgData name="Lucy Robinson" userId="f160f9a4d586981b" providerId="LiveId" clId="{9012BB24-EE0C-4CCE-82BB-B82B0E9E1F04}" dt="2020-08-19T15:08:01.547" v="4610" actId="29295"/>
        <pc:sldMkLst>
          <pc:docMk/>
          <pc:sldMk cId="2007945687" sldId="285"/>
        </pc:sldMkLst>
        <pc:spChg chg="mod">
          <ac:chgData name="Lucy Robinson" userId="f160f9a4d586981b" providerId="LiveId" clId="{9012BB24-EE0C-4CCE-82BB-B82B0E9E1F04}" dt="2020-08-19T14:55:19.757" v="4492" actId="14100"/>
          <ac:spMkLst>
            <pc:docMk/>
            <pc:sldMk cId="2007945687" sldId="285"/>
            <ac:spMk id="2" creationId="{DAB3DF78-EABC-48D6-BA4F-EE2E1678D5FE}"/>
          </ac:spMkLst>
        </pc:spChg>
        <pc:spChg chg="mod">
          <ac:chgData name="Lucy Robinson" userId="f160f9a4d586981b" providerId="LiveId" clId="{9012BB24-EE0C-4CCE-82BB-B82B0E9E1F04}" dt="2020-08-19T15:07:48.521" v="4592" actId="14100"/>
          <ac:spMkLst>
            <pc:docMk/>
            <pc:sldMk cId="2007945687" sldId="285"/>
            <ac:spMk id="3" creationId="{59B034F2-7669-435F-A312-D3B36DF9397E}"/>
          </ac:spMkLst>
        </pc:spChg>
        <pc:picChg chg="mod">
          <ac:chgData name="Lucy Robinson" userId="f160f9a4d586981b" providerId="LiveId" clId="{9012BB24-EE0C-4CCE-82BB-B82B0E9E1F04}" dt="2020-08-19T15:08:01.547" v="4610" actId="29295"/>
          <ac:picMkLst>
            <pc:docMk/>
            <pc:sldMk cId="2007945687" sldId="285"/>
            <ac:picMk id="4" creationId="{535DEC47-D61C-4551-9237-E5E087A25DC5}"/>
          </ac:picMkLst>
        </pc:picChg>
      </pc:sldChg>
      <pc:sldChg chg="addSp delSp modSp mod modTransition modAnim">
        <pc:chgData name="Lucy Robinson" userId="f160f9a4d586981b" providerId="LiveId" clId="{9012BB24-EE0C-4CCE-82BB-B82B0E9E1F04}" dt="2020-08-19T15:03:53.534" v="4561"/>
        <pc:sldMkLst>
          <pc:docMk/>
          <pc:sldMk cId="622658123" sldId="286"/>
        </pc:sldMkLst>
        <pc:spChg chg="mod">
          <ac:chgData name="Lucy Robinson" userId="f160f9a4d586981b" providerId="LiveId" clId="{9012BB24-EE0C-4CCE-82BB-B82B0E9E1F04}" dt="2020-08-19T13:40:33.420" v="2749" actId="20577"/>
          <ac:spMkLst>
            <pc:docMk/>
            <pc:sldMk cId="622658123" sldId="286"/>
            <ac:spMk id="2" creationId="{450AC5EC-3C5B-4F62-A6D9-3D6FACB8FAFE}"/>
          </ac:spMkLst>
        </pc:spChg>
        <pc:spChg chg="del">
          <ac:chgData name="Lucy Robinson" userId="f160f9a4d586981b" providerId="LiveId" clId="{9012BB24-EE0C-4CCE-82BB-B82B0E9E1F04}" dt="2020-08-19T11:10:48.402" v="565"/>
          <ac:spMkLst>
            <pc:docMk/>
            <pc:sldMk cId="622658123" sldId="286"/>
            <ac:spMk id="3" creationId="{864760D7-CB4B-4620-840D-B5606087ECEF}"/>
          </ac:spMkLst>
        </pc:spChg>
        <pc:spChg chg="add mod">
          <ac:chgData name="Lucy Robinson" userId="f160f9a4d586981b" providerId="LiveId" clId="{9012BB24-EE0C-4CCE-82BB-B82B0E9E1F04}" dt="2020-08-19T13:58:06.320" v="3334" actId="403"/>
          <ac:spMkLst>
            <pc:docMk/>
            <pc:sldMk cId="622658123" sldId="286"/>
            <ac:spMk id="6" creationId="{3EE30F03-9BBE-4CF5-A974-AEE62397C3B0}"/>
          </ac:spMkLst>
        </pc:spChg>
        <pc:picChg chg="add del mod">
          <ac:chgData name="Lucy Robinson" userId="f160f9a4d586981b" providerId="LiveId" clId="{9012BB24-EE0C-4CCE-82BB-B82B0E9E1F04}" dt="2020-08-19T13:41:02.876" v="2750" actId="21"/>
          <ac:picMkLst>
            <pc:docMk/>
            <pc:sldMk cId="622658123" sldId="286"/>
            <ac:picMk id="4" creationId="{9F4378C9-6239-4CD0-A4C3-EC5104CF377B}"/>
          </ac:picMkLst>
        </pc:picChg>
        <pc:picChg chg="add mod modCrop">
          <ac:chgData name="Lucy Robinson" userId="f160f9a4d586981b" providerId="LiveId" clId="{9012BB24-EE0C-4CCE-82BB-B82B0E9E1F04}" dt="2020-08-19T13:59:04.802" v="3341" actId="1076"/>
          <ac:picMkLst>
            <pc:docMk/>
            <pc:sldMk cId="622658123" sldId="286"/>
            <ac:picMk id="7" creationId="{1584AA7D-3E15-47AC-833F-C0967ED0BB86}"/>
          </ac:picMkLst>
        </pc:picChg>
        <pc:picChg chg="mod">
          <ac:chgData name="Lucy Robinson" userId="f160f9a4d586981b" providerId="LiveId" clId="{9012BB24-EE0C-4CCE-82BB-B82B0E9E1F04}" dt="2020-08-19T13:44:43.007" v="2772" actId="1076"/>
          <ac:picMkLst>
            <pc:docMk/>
            <pc:sldMk cId="622658123" sldId="286"/>
            <ac:picMk id="3076" creationId="{1E04FB20-7047-4F9F-ABC7-42936073CEA8}"/>
          </ac:picMkLst>
        </pc:picChg>
      </pc:sldChg>
      <pc:sldChg chg="addSp delSp modSp mod modAnim setClrOvrMap">
        <pc:chgData name="Lucy Robinson" userId="f160f9a4d586981b" providerId="LiveId" clId="{9012BB24-EE0C-4CCE-82BB-B82B0E9E1F04}" dt="2020-08-19T14:10:46.170" v="3670" actId="18131"/>
        <pc:sldMkLst>
          <pc:docMk/>
          <pc:sldMk cId="793482941" sldId="287"/>
        </pc:sldMkLst>
        <pc:spChg chg="mod">
          <ac:chgData name="Lucy Robinson" userId="f160f9a4d586981b" providerId="LiveId" clId="{9012BB24-EE0C-4CCE-82BB-B82B0E9E1F04}" dt="2020-08-19T14:10:35.168" v="3669" actId="26606"/>
          <ac:spMkLst>
            <pc:docMk/>
            <pc:sldMk cId="793482941" sldId="287"/>
            <ac:spMk id="2" creationId="{DE32B36E-23FB-4C09-83B5-D3887531A9D5}"/>
          </ac:spMkLst>
        </pc:spChg>
        <pc:spChg chg="mod">
          <ac:chgData name="Lucy Robinson" userId="f160f9a4d586981b" providerId="LiveId" clId="{9012BB24-EE0C-4CCE-82BB-B82B0E9E1F04}" dt="2020-08-19T14:10:35.168" v="3669" actId="26606"/>
          <ac:spMkLst>
            <pc:docMk/>
            <pc:sldMk cId="793482941" sldId="287"/>
            <ac:spMk id="3" creationId="{DA075716-0B6B-4A56-8CD6-D7B710B1FD00}"/>
          </ac:spMkLst>
        </pc:spChg>
        <pc:spChg chg="del">
          <ac:chgData name="Lucy Robinson" userId="f160f9a4d586981b" providerId="LiveId" clId="{9012BB24-EE0C-4CCE-82BB-B82B0E9E1F04}" dt="2020-08-19T14:01:12.979" v="3350" actId="26606"/>
          <ac:spMkLst>
            <pc:docMk/>
            <pc:sldMk cId="793482941" sldId="287"/>
            <ac:spMk id="21" creationId="{E009DD9B-5EE2-4C0D-8B2B-351C8C102205}"/>
          </ac:spMkLst>
        </pc:spChg>
        <pc:spChg chg="del">
          <ac:chgData name="Lucy Robinson" userId="f160f9a4d586981b" providerId="LiveId" clId="{9012BB24-EE0C-4CCE-82BB-B82B0E9E1F04}" dt="2020-08-19T14:01:12.979" v="3350" actId="26606"/>
          <ac:spMkLst>
            <pc:docMk/>
            <pc:sldMk cId="793482941" sldId="287"/>
            <ac:spMk id="22" creationId="{E720DB99-7745-4E75-9D96-AAB6D55C531E}"/>
          </ac:spMkLst>
        </pc:spChg>
        <pc:spChg chg="del">
          <ac:chgData name="Lucy Robinson" userId="f160f9a4d586981b" providerId="LiveId" clId="{9012BB24-EE0C-4CCE-82BB-B82B0E9E1F04}" dt="2020-08-19T14:01:12.979" v="3350" actId="26606"/>
          <ac:spMkLst>
            <pc:docMk/>
            <pc:sldMk cId="793482941" sldId="287"/>
            <ac:spMk id="23" creationId="{D68803C4-E159-4360-B7BB-74205C8F782D}"/>
          </ac:spMkLst>
        </pc:spChg>
        <pc:spChg chg="del">
          <ac:chgData name="Lucy Robinson" userId="f160f9a4d586981b" providerId="LiveId" clId="{9012BB24-EE0C-4CCE-82BB-B82B0E9E1F04}" dt="2020-08-19T14:01:12.979" v="3350" actId="26606"/>
          <ac:spMkLst>
            <pc:docMk/>
            <pc:sldMk cId="793482941" sldId="287"/>
            <ac:spMk id="24" creationId="{504B0465-3B07-49BF-BEA7-D81476246293}"/>
          </ac:spMkLst>
        </pc:spChg>
        <pc:spChg chg="del">
          <ac:chgData name="Lucy Robinson" userId="f160f9a4d586981b" providerId="LiveId" clId="{9012BB24-EE0C-4CCE-82BB-B82B0E9E1F04}" dt="2020-08-19T14:01:12.979" v="3350" actId="26606"/>
          <ac:spMkLst>
            <pc:docMk/>
            <pc:sldMk cId="793482941" sldId="287"/>
            <ac:spMk id="25" creationId="{49B7FFA5-14CB-4A4F-9BCC-CA3AA5D9D276}"/>
          </ac:spMkLst>
        </pc:spChg>
        <pc:spChg chg="del">
          <ac:chgData name="Lucy Robinson" userId="f160f9a4d586981b" providerId="LiveId" clId="{9012BB24-EE0C-4CCE-82BB-B82B0E9E1F04}" dt="2020-08-19T14:01:12.979" v="3350" actId="26606"/>
          <ac:spMkLst>
            <pc:docMk/>
            <pc:sldMk cId="793482941" sldId="287"/>
            <ac:spMk id="26" creationId="{04E48745-7512-4EC2-9E20-9092D12150CA}"/>
          </ac:spMkLst>
        </pc:spChg>
        <pc:spChg chg="add del">
          <ac:chgData name="Lucy Robinson" userId="f160f9a4d586981b" providerId="LiveId" clId="{9012BB24-EE0C-4CCE-82BB-B82B0E9E1F04}" dt="2020-08-19T14:10:35.168" v="3669" actId="26606"/>
          <ac:spMkLst>
            <pc:docMk/>
            <pc:sldMk cId="793482941" sldId="287"/>
            <ac:spMk id="31" creationId="{F79FF99C-BAA9-404F-9C96-6DD456B4F795}"/>
          </ac:spMkLst>
        </pc:spChg>
        <pc:spChg chg="add del">
          <ac:chgData name="Lucy Robinson" userId="f160f9a4d586981b" providerId="LiveId" clId="{9012BB24-EE0C-4CCE-82BB-B82B0E9E1F04}" dt="2020-08-19T14:10:35.168" v="3669" actId="26606"/>
          <ac:spMkLst>
            <pc:docMk/>
            <pc:sldMk cId="793482941" sldId="287"/>
            <ac:spMk id="33" creationId="{49C44AFD-C72D-4D9C-84C6-73E615CED884}"/>
          </ac:spMkLst>
        </pc:spChg>
        <pc:spChg chg="add">
          <ac:chgData name="Lucy Robinson" userId="f160f9a4d586981b" providerId="LiveId" clId="{9012BB24-EE0C-4CCE-82BB-B82B0E9E1F04}" dt="2020-08-19T14:10:35.168" v="3669" actId="26606"/>
          <ac:spMkLst>
            <pc:docMk/>
            <pc:sldMk cId="793482941" sldId="287"/>
            <ac:spMk id="42" creationId="{E009DD9B-5EE2-4C0D-8B2B-351C8C102205}"/>
          </ac:spMkLst>
        </pc:spChg>
        <pc:spChg chg="add">
          <ac:chgData name="Lucy Robinson" userId="f160f9a4d586981b" providerId="LiveId" clId="{9012BB24-EE0C-4CCE-82BB-B82B0E9E1F04}" dt="2020-08-19T14:10:35.168" v="3669" actId="26606"/>
          <ac:spMkLst>
            <pc:docMk/>
            <pc:sldMk cId="793482941" sldId="287"/>
            <ac:spMk id="44" creationId="{E720DB99-7745-4E75-9D96-AAB6D55C531E}"/>
          </ac:spMkLst>
        </pc:spChg>
        <pc:spChg chg="add">
          <ac:chgData name="Lucy Robinson" userId="f160f9a4d586981b" providerId="LiveId" clId="{9012BB24-EE0C-4CCE-82BB-B82B0E9E1F04}" dt="2020-08-19T14:10:35.168" v="3669" actId="26606"/>
          <ac:spMkLst>
            <pc:docMk/>
            <pc:sldMk cId="793482941" sldId="287"/>
            <ac:spMk id="46" creationId="{D68803C4-E159-4360-B7BB-74205C8F782D}"/>
          </ac:spMkLst>
        </pc:spChg>
        <pc:spChg chg="add">
          <ac:chgData name="Lucy Robinson" userId="f160f9a4d586981b" providerId="LiveId" clId="{9012BB24-EE0C-4CCE-82BB-B82B0E9E1F04}" dt="2020-08-19T14:10:35.168" v="3669" actId="26606"/>
          <ac:spMkLst>
            <pc:docMk/>
            <pc:sldMk cId="793482941" sldId="287"/>
            <ac:spMk id="48" creationId="{504B0465-3B07-49BF-BEA7-D81476246293}"/>
          </ac:spMkLst>
        </pc:spChg>
        <pc:spChg chg="add">
          <ac:chgData name="Lucy Robinson" userId="f160f9a4d586981b" providerId="LiveId" clId="{9012BB24-EE0C-4CCE-82BB-B82B0E9E1F04}" dt="2020-08-19T14:10:35.168" v="3669" actId="26606"/>
          <ac:spMkLst>
            <pc:docMk/>
            <pc:sldMk cId="793482941" sldId="287"/>
            <ac:spMk id="50" creationId="{49B7FFA5-14CB-4A4F-9BCC-CA3AA5D9D276}"/>
          </ac:spMkLst>
        </pc:spChg>
        <pc:spChg chg="add">
          <ac:chgData name="Lucy Robinson" userId="f160f9a4d586981b" providerId="LiveId" clId="{9012BB24-EE0C-4CCE-82BB-B82B0E9E1F04}" dt="2020-08-19T14:10:35.168" v="3669" actId="26606"/>
          <ac:spMkLst>
            <pc:docMk/>
            <pc:sldMk cId="793482941" sldId="287"/>
            <ac:spMk id="52" creationId="{04E48745-7512-4EC2-9E20-9092D12150CA}"/>
          </ac:spMkLst>
        </pc:spChg>
        <pc:grpChg chg="add del">
          <ac:chgData name="Lucy Robinson" userId="f160f9a4d586981b" providerId="LiveId" clId="{9012BB24-EE0C-4CCE-82BB-B82B0E9E1F04}" dt="2020-08-19T14:10:35.168" v="3669" actId="26606"/>
          <ac:grpSpMkLst>
            <pc:docMk/>
            <pc:sldMk cId="793482941" sldId="287"/>
            <ac:grpSpMk id="35" creationId="{1D25B14F-36E0-41E8-956F-CABEF1ADD65F}"/>
          </ac:grpSpMkLst>
        </pc:grpChg>
        <pc:picChg chg="mod ord modCrop">
          <ac:chgData name="Lucy Robinson" userId="f160f9a4d586981b" providerId="LiveId" clId="{9012BB24-EE0C-4CCE-82BB-B82B0E9E1F04}" dt="2020-08-19T14:10:46.170" v="3670" actId="18131"/>
          <ac:picMkLst>
            <pc:docMk/>
            <pc:sldMk cId="793482941" sldId="287"/>
            <ac:picMk id="4" creationId="{2CAD863D-8F44-4ABF-BCF5-FF611BA55E29}"/>
          </ac:picMkLst>
        </pc:picChg>
      </pc:sldChg>
      <pc:sldChg chg="del">
        <pc:chgData name="Lucy Robinson" userId="f160f9a4d586981b" providerId="LiveId" clId="{9012BB24-EE0C-4CCE-82BB-B82B0E9E1F04}" dt="2020-08-19T14:11:34.479" v="3671" actId="47"/>
        <pc:sldMkLst>
          <pc:docMk/>
          <pc:sldMk cId="1916512477" sldId="288"/>
        </pc:sldMkLst>
      </pc:sldChg>
      <pc:sldChg chg="modSp mod modAnim">
        <pc:chgData name="Lucy Robinson" userId="f160f9a4d586981b" providerId="LiveId" clId="{9012BB24-EE0C-4CCE-82BB-B82B0E9E1F04}" dt="2020-08-19T14:19:19.841" v="4166"/>
        <pc:sldMkLst>
          <pc:docMk/>
          <pc:sldMk cId="1498613588" sldId="289"/>
        </pc:sldMkLst>
        <pc:spChg chg="mod">
          <ac:chgData name="Lucy Robinson" userId="f160f9a4d586981b" providerId="LiveId" clId="{9012BB24-EE0C-4CCE-82BB-B82B0E9E1F04}" dt="2020-08-19T14:11:51.572" v="3687" actId="20577"/>
          <ac:spMkLst>
            <pc:docMk/>
            <pc:sldMk cId="1498613588" sldId="289"/>
            <ac:spMk id="2" creationId="{79F9606E-8C1E-458C-9A4C-CBE74EF08AB7}"/>
          </ac:spMkLst>
        </pc:spChg>
        <pc:spChg chg="mod">
          <ac:chgData name="Lucy Robinson" userId="f160f9a4d586981b" providerId="LiveId" clId="{9012BB24-EE0C-4CCE-82BB-B82B0E9E1F04}" dt="2020-08-19T14:19:11.210" v="4164" actId="207"/>
          <ac:spMkLst>
            <pc:docMk/>
            <pc:sldMk cId="1498613588" sldId="289"/>
            <ac:spMk id="3" creationId="{E4EFBBEC-C340-4D3A-B00F-319E6B9901BF}"/>
          </ac:spMkLst>
        </pc:spChg>
        <pc:picChg chg="mod modCrop">
          <ac:chgData name="Lucy Robinson" userId="f160f9a4d586981b" providerId="LiveId" clId="{9012BB24-EE0C-4CCE-82BB-B82B0E9E1F04}" dt="2020-08-19T14:15:52.591" v="4030" actId="18131"/>
          <ac:picMkLst>
            <pc:docMk/>
            <pc:sldMk cId="1498613588" sldId="289"/>
            <ac:picMk id="4" creationId="{1A4B07D7-BC23-42BF-BF8A-85A3C0C9487F}"/>
          </ac:picMkLst>
        </pc:picChg>
      </pc:sldChg>
      <pc:sldChg chg="addSp modSp new del mod ord">
        <pc:chgData name="Lucy Robinson" userId="f160f9a4d586981b" providerId="LiveId" clId="{9012BB24-EE0C-4CCE-82BB-B82B0E9E1F04}" dt="2020-08-19T10:38:12.862" v="19" actId="47"/>
        <pc:sldMkLst>
          <pc:docMk/>
          <pc:sldMk cId="3164554667" sldId="290"/>
        </pc:sldMkLst>
        <pc:picChg chg="add mod">
          <ac:chgData name="Lucy Robinson" userId="f160f9a4d586981b" providerId="LiveId" clId="{9012BB24-EE0C-4CCE-82BB-B82B0E9E1F04}" dt="2020-08-19T10:37:12.300" v="9" actId="14100"/>
          <ac:picMkLst>
            <pc:docMk/>
            <pc:sldMk cId="3164554667" sldId="290"/>
            <ac:picMk id="5" creationId="{2B6CEF32-075B-439B-A5F7-F7BC34F4925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E2175-4A5A-412E-B544-FA3E7BE1D39D}" type="datetimeFigureOut">
              <a:rPr lang="en-US" smtClean="0"/>
              <a:t>8/18/2020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EA6D1-6F22-46FD-AD91-FC510839F7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5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EA6D1-6F22-46FD-AD91-FC510839F77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339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DF864-2F28-4237-BB3F-DBE3EEC3A404}" type="datetime1">
              <a:rPr lang="en-US" smtClean="0"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5F95-D5CB-4597-9A25-760A580A4EC4}" type="datetime1">
              <a:rPr lang="en-US" smtClean="0"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033A-33AF-47DA-AE1D-7FBF8C89596B}" type="datetime1">
              <a:rPr lang="en-US" smtClean="0"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955D-A16B-4B36-9C9E-9B6A0F460CD0}" type="datetime1">
              <a:rPr lang="en-US" smtClean="0"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4D8C1C2-5F97-402E-BFDF-BC6976DD2B8E}" type="datetime1">
              <a:rPr lang="en-US" smtClean="0"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77F5-CDF6-4332-9528-B5F54BD0CC52}" type="datetime1">
              <a:rPr lang="en-US" smtClean="0"/>
              <a:t>8/18/2020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2145-F44D-4EAE-AEA9-510C1E39F158}" type="datetime1">
              <a:rPr lang="en-US" smtClean="0"/>
              <a:t>8/18/2020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C9399-AFC0-435C-A8B0-6455D03675EF}" type="datetime1">
              <a:rPr lang="en-US" smtClean="0"/>
              <a:t>8/18/2020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4154-AFFA-40FA-A445-5C940E21A930}" type="datetime1">
              <a:rPr lang="en-US" smtClean="0"/>
              <a:t>8/18/2020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7BCC-828A-4E33-B9B9-533C8665B8CD}" type="datetime1">
              <a:rPr lang="en-US" smtClean="0"/>
              <a:t>8/18/2020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87DBC-E941-44FF-A02C-1134922F1D02}" type="datetime1">
              <a:rPr lang="en-US" smtClean="0"/>
              <a:t>8/18/2020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E9963E1-723C-4B80-BFB3-4E37855A4263}" type="datetime1">
              <a:rPr lang="en-US" smtClean="0"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lose up of a flowers">
            <a:extLst>
              <a:ext uri="{FF2B5EF4-FFF2-40B4-BE49-F238E27FC236}">
                <a16:creationId xmlns:a16="http://schemas.microsoft.com/office/drawing/2014/main" id="{0EF5E38D-0785-4482-91F2-A65E2DFB5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1" b="1478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816652-E95E-40C9-B397-C76AFE1C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b"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From shame to favour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BE257-83AA-474D-BCC2-238EE02A2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 Samuel 1</a:t>
            </a:r>
          </a:p>
        </p:txBody>
      </p:sp>
    </p:spTree>
    <p:extLst>
      <p:ext uri="{BB962C8B-B14F-4D97-AF65-F5344CB8AC3E}">
        <p14:creationId xmlns:p14="http://schemas.microsoft.com/office/powerpoint/2010/main" val="2486517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9606E-8C1E-458C-9A4C-CBE74EF08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sz="3200" dirty="0"/>
              <a:t>What can we all learn?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B07D7-BC23-42BF-BF8A-85A3C0C948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42" t="-4111" r="17304" b="-6779"/>
          <a:stretch/>
        </p:blipFill>
        <p:spPr>
          <a:xfrm>
            <a:off x="3343" y="10"/>
            <a:ext cx="7548923" cy="47914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FBBEC-C340-4D3A-B00F-319E6B990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611" y="2121408"/>
            <a:ext cx="3816774" cy="4050792"/>
          </a:xfrm>
        </p:spPr>
        <p:txBody>
          <a:bodyPr>
            <a:normAutofit/>
          </a:bodyPr>
          <a:lstStyle/>
          <a:p>
            <a:r>
              <a:rPr lang="en-GB" sz="2400" dirty="0"/>
              <a:t>Don’t be afraid of your ‘flaws’</a:t>
            </a:r>
          </a:p>
          <a:p>
            <a:r>
              <a:rPr lang="en-GB" sz="2400" dirty="0"/>
              <a:t>Allow God to heal and redeem – he alone has the power to invert situations</a:t>
            </a:r>
          </a:p>
          <a:p>
            <a:r>
              <a:rPr lang="en-GB" sz="2400" dirty="0"/>
              <a:t>Does God want to use HBC to restore others?</a:t>
            </a: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Who needs God’s favour?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61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4452A4A-2853-4001-9BA1-21733333F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5774268" cy="5780684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7076E-7DE9-46C1-81E8-272420F09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93" y="484632"/>
            <a:ext cx="5168168" cy="1609344"/>
          </a:xfrm>
        </p:spPr>
        <p:txBody>
          <a:bodyPr>
            <a:normAutofit/>
          </a:bodyPr>
          <a:lstStyle/>
          <a:p>
            <a:r>
              <a:rPr lang="en-GB" sz="4400"/>
              <a:t>Hannah’s song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EC712-3F4B-4468-8B83-75BD07B2A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893" y="2121408"/>
            <a:ext cx="5168168" cy="3759628"/>
          </a:xfrm>
        </p:spPr>
        <p:txBody>
          <a:bodyPr>
            <a:normAutofit/>
          </a:bodyPr>
          <a:lstStyle/>
          <a:p>
            <a:r>
              <a:rPr lang="en-GB" sz="1800" dirty="0"/>
              <a:t>God is not only Powerful, but full of Grace</a:t>
            </a:r>
          </a:p>
          <a:p>
            <a:endParaRPr lang="en-GB" sz="1800" dirty="0"/>
          </a:p>
          <a:p>
            <a:pPr marL="0" indent="0">
              <a:buNone/>
            </a:pPr>
            <a:r>
              <a:rPr lang="en-GB" sz="1800" dirty="0">
                <a:solidFill>
                  <a:schemeClr val="accent2">
                    <a:lumMod val="75000"/>
                  </a:schemeClr>
                </a:solidFill>
              </a:rPr>
              <a:t>He raises the poor from the dust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accent2">
                    <a:lumMod val="75000"/>
                  </a:schemeClr>
                </a:solidFill>
              </a:rPr>
              <a:t>    and lifts the needy from the ash heap;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accent2">
                    <a:lumMod val="75000"/>
                  </a:schemeClr>
                </a:solidFill>
              </a:rPr>
              <a:t>he seats them with princes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   and makes </a:t>
            </a:r>
            <a:r>
              <a:rPr lang="en-GB" sz="1800" dirty="0">
                <a:solidFill>
                  <a:schemeClr val="accent2">
                    <a:lumMod val="75000"/>
                  </a:schemeClr>
                </a:solidFill>
              </a:rPr>
              <a:t>them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inherit a </a:t>
            </a:r>
            <a:r>
              <a:rPr lang="en-GB" sz="1800" dirty="0">
                <a:solidFill>
                  <a:schemeClr val="accent2">
                    <a:lumMod val="75000"/>
                  </a:schemeClr>
                </a:solidFill>
              </a:rPr>
              <a:t>throne of honour.</a:t>
            </a:r>
          </a:p>
          <a:p>
            <a:pPr marL="0" indent="0" algn="r">
              <a:buNone/>
            </a:pPr>
            <a:r>
              <a:rPr lang="en-GB" sz="1800" dirty="0">
                <a:solidFill>
                  <a:schemeClr val="accent2">
                    <a:lumMod val="75000"/>
                  </a:schemeClr>
                </a:solidFill>
              </a:rPr>
              <a:t>1 Samuel 2:8</a:t>
            </a:r>
          </a:p>
        </p:txBody>
      </p:sp>
      <p:pic>
        <p:nvPicPr>
          <p:cNvPr id="4" name="Picture 3" descr="A pile of dirt&#10;&#10;Description automatically generated">
            <a:extLst>
              <a:ext uri="{FF2B5EF4-FFF2-40B4-BE49-F238E27FC236}">
                <a16:creationId xmlns:a16="http://schemas.microsoft.com/office/drawing/2014/main" id="{94CC102C-98B6-4772-A953-B6B06DA24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78" r="36598" b="-4"/>
          <a:stretch/>
        </p:blipFill>
        <p:spPr>
          <a:xfrm>
            <a:off x="6241217" y="321733"/>
            <a:ext cx="2380871" cy="284207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CB9AC1C-79C9-4966-8F90-DBA8A6984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776089" y="321733"/>
            <a:ext cx="3091859" cy="1844147"/>
          </a:xfrm>
          <a:prstGeom prst="rect">
            <a:avLst/>
          </a:prstGeom>
          <a:blipFill dpi="0"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92000" sy="89000" flip="xy" algn="ctr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7479254-2731-44C5-88FB-BF4A5EF71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250000" y="3324678"/>
            <a:ext cx="2361497" cy="2777740"/>
          </a:xfrm>
          <a:prstGeom prst="rect">
            <a:avLst/>
          </a:prstGeom>
          <a:blipFill dpi="0"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2000" sy="89000" flip="xy" algn="ctr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8BB08FAB-0BC5-4A29-991A-649D0CB592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11" r="29363" b="-1"/>
          <a:stretch/>
        </p:blipFill>
        <p:spPr>
          <a:xfrm>
            <a:off x="8776087" y="2330472"/>
            <a:ext cx="3106457" cy="377194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C0F8264-A19C-4C08-B6EA-A0BC6DEFB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264CC83-0D4A-4285-9A2E-94AAA96B5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816401C-2A1E-456D-957D-2394225128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45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64958D-AF5D-4863-B5FB-83F6B8CB1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12188656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5AF848-6F34-4DE0-B1BA-D04F182D8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sz="4800" dirty="0"/>
              <a:t>Who is Hannah?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5DD69B-B116-4C35-B769-E4866FBF64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6" r="1056"/>
          <a:stretch/>
        </p:blipFill>
        <p:spPr>
          <a:xfrm>
            <a:off x="3344" y="10"/>
            <a:ext cx="4646726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65E7D-ACD1-4574-B851-76E09A351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8"/>
            <a:ext cx="6730276" cy="4050792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/>
              <a:t>Childless…</a:t>
            </a:r>
          </a:p>
          <a:p>
            <a:pPr lvl="1"/>
            <a:r>
              <a:rPr lang="en-GB" sz="2600" dirty="0"/>
              <a:t>Security, identity, future, value in society all at stake</a:t>
            </a:r>
          </a:p>
          <a:p>
            <a:r>
              <a:rPr lang="en-GB" sz="2800" dirty="0"/>
              <a:t>Stigmatised and provoked</a:t>
            </a:r>
          </a:p>
          <a:p>
            <a:r>
              <a:rPr lang="en-GB" sz="2800" dirty="0"/>
              <a:t>Hannah feels replaced and forgotten</a:t>
            </a:r>
          </a:p>
          <a:p>
            <a:endParaRPr lang="en-GB" sz="2800" dirty="0"/>
          </a:p>
          <a:p>
            <a:r>
              <a:rPr lang="en-GB" sz="2800" dirty="0"/>
              <a:t>In 1 Samuel 1, she is the main character</a:t>
            </a:r>
          </a:p>
          <a:p>
            <a:r>
              <a:rPr lang="en-GB" sz="2800" dirty="0"/>
              <a:t>We are invited to learn from her and her story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002ACD-3B0C-4885-8754-8A00E926F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F0313CD-4196-4456-A70D-5EE2B995B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DE0B32-9EE8-4975-AD48-3855B0A82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190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9513FA-1176-4F43-BA2B-C5B07566A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8996" y="355107"/>
            <a:ext cx="3816774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/>
              <a:t>Hannah’s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F2529-EF1F-48C3-85CC-CBC1173EA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5259" y="2319558"/>
            <a:ext cx="4283666" cy="3852642"/>
          </a:xfrm>
        </p:spPr>
        <p:txBody>
          <a:bodyPr>
            <a:normAutofit/>
          </a:bodyPr>
          <a:lstStyle/>
          <a:p>
            <a:r>
              <a:rPr lang="en-GB" sz="2800" dirty="0"/>
              <a:t>Sister wives</a:t>
            </a:r>
          </a:p>
          <a:p>
            <a:r>
              <a:rPr lang="en-GB" sz="2800" dirty="0"/>
              <a:t>Patriarchal culture</a:t>
            </a:r>
          </a:p>
          <a:p>
            <a:r>
              <a:rPr lang="en-GB" sz="2800" dirty="0"/>
              <a:t>Nazirites</a:t>
            </a:r>
          </a:p>
          <a:p>
            <a:r>
              <a:rPr lang="en-GB" sz="2800" dirty="0"/>
              <a:t>Shiloh</a:t>
            </a:r>
          </a:p>
          <a:p>
            <a:r>
              <a:rPr lang="en-GB" sz="2800" dirty="0"/>
              <a:t>Daily life</a:t>
            </a:r>
          </a:p>
          <a:p>
            <a:pPr marL="0" indent="0">
              <a:buNone/>
            </a:pPr>
            <a:r>
              <a:rPr lang="en-GB" dirty="0"/>
              <a:t>(&amp; the impossible Mrs Proverbs 31)</a:t>
            </a:r>
          </a:p>
          <a:p>
            <a:endParaRPr lang="en-GB" sz="1600" dirty="0"/>
          </a:p>
          <a:p>
            <a:endParaRPr lang="en-GB" sz="1600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E51832C-E0CA-4009-ACF0-49606AE57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57" y="1485900"/>
            <a:ext cx="7087630" cy="49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9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88">
            <a:extLst>
              <a:ext uri="{FF2B5EF4-FFF2-40B4-BE49-F238E27FC236}">
                <a16:creationId xmlns:a16="http://schemas.microsoft.com/office/drawing/2014/main" id="{362E11DD-B54B-4751-9C17-39DAF9EF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C1A90-AA2B-467E-82CF-FD5C37010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>
            <a:normAutofit/>
          </a:bodyPr>
          <a:lstStyle/>
          <a:p>
            <a:r>
              <a:rPr lang="en-GB" sz="4800"/>
              <a:t>Identifying shame in the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39F81-9FEB-42AF-B3EF-61B103340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79" y="2121407"/>
            <a:ext cx="6743845" cy="45654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Brené Brown: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Shame is the intensely painful feeling or experience of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believing we are flawed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and therefore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800" dirty="0">
                <a:solidFill>
                  <a:schemeClr val="accent2"/>
                </a:solidFill>
              </a:rPr>
              <a:t>unworthy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of acceptance and belonging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/>
              <a:t>Shame leaves us feeling</a:t>
            </a: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Trapped   Powerless  Isolated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5AA0B5-E3C5-4842-8F80-6E6B00207E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4" r="8874"/>
          <a:stretch/>
        </p:blipFill>
        <p:spPr>
          <a:xfrm>
            <a:off x="7545274" y="10"/>
            <a:ext cx="4646726" cy="6857990"/>
          </a:xfrm>
          <a:prstGeom prst="rect">
            <a:avLst/>
          </a:prstGeom>
        </p:spPr>
      </p:pic>
      <p:grpSp>
        <p:nvGrpSpPr>
          <p:cNvPr id="96" name="Group 90">
            <a:extLst>
              <a:ext uri="{FF2B5EF4-FFF2-40B4-BE49-F238E27FC236}">
                <a16:creationId xmlns:a16="http://schemas.microsoft.com/office/drawing/2014/main" id="{B55DE4E1-F219-45A4-96D9-9A86D0E4D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7" name="Oval 91">
              <a:extLst>
                <a:ext uri="{FF2B5EF4-FFF2-40B4-BE49-F238E27FC236}">
                  <a16:creationId xmlns:a16="http://schemas.microsoft.com/office/drawing/2014/main" id="{3601C3FF-4A5D-437C-B3DB-A53B99D30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8" name="Oval 92">
              <a:extLst>
                <a:ext uri="{FF2B5EF4-FFF2-40B4-BE49-F238E27FC236}">
                  <a16:creationId xmlns:a16="http://schemas.microsoft.com/office/drawing/2014/main" id="{61B1BDC9-B583-4F65-8FE9-E2CBE71D9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9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63AD45-F025-4500-8898-7DE237E4C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527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1C5CE-3C75-4A41-B4D1-CF1167339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715" y="274320"/>
            <a:ext cx="6743844" cy="1609344"/>
          </a:xfrm>
        </p:spPr>
        <p:txBody>
          <a:bodyPr>
            <a:normAutofit/>
          </a:bodyPr>
          <a:lstStyle/>
          <a:p>
            <a:r>
              <a:rPr lang="en-GB" sz="4800" dirty="0"/>
              <a:t>Vulnerability &amp; dependence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A423F-248C-4EA5-BC31-892C16540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79" y="1588168"/>
            <a:ext cx="7038799" cy="499551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400" dirty="0"/>
              <a:t>Hannah’s shame and circumstances contain two elements:</a:t>
            </a: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GB" sz="2400" dirty="0"/>
              <a:t>How she sees herself</a:t>
            </a: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GB" sz="2400" dirty="0"/>
              <a:t>How she thinks others see her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In her vulnerability, Hannah has nowhere to go but to God, depending on His power and grace.</a:t>
            </a:r>
          </a:p>
          <a:p>
            <a:pPr lvl="1">
              <a:lnSpc>
                <a:spcPct val="160000"/>
              </a:lnSpc>
            </a:pPr>
            <a:r>
              <a:rPr lang="en-GB" sz="2400" dirty="0"/>
              <a:t>From trapped to freed</a:t>
            </a:r>
          </a:p>
          <a:p>
            <a:pPr lvl="1">
              <a:lnSpc>
                <a:spcPct val="160000"/>
              </a:lnSpc>
            </a:pPr>
            <a:r>
              <a:rPr lang="en-GB" sz="2400" dirty="0"/>
              <a:t>From powerless to empowered</a:t>
            </a:r>
          </a:p>
          <a:p>
            <a:pPr lvl="1">
              <a:lnSpc>
                <a:spcPct val="160000"/>
              </a:lnSpc>
            </a:pPr>
            <a:r>
              <a:rPr lang="en-GB" sz="2400" dirty="0"/>
              <a:t>From isolated to remembered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Not every detail of her circumstances changes, but God remembers Hannah and gifts her with a new situation.</a:t>
            </a: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2C6DFB-E362-48CE-B07F-6A6EACD80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3" t="6609" r="-1" b="5925"/>
          <a:stretch/>
        </p:blipFill>
        <p:spPr>
          <a:xfrm>
            <a:off x="8203460" y="989045"/>
            <a:ext cx="3369177" cy="461865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39A5BF8-72C2-43E2-A19E-D54875260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92693D9-6EE8-42C4-B9CB-C347A34A56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EB50024-24B3-46AB-9E69-716EE1883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798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B3DF78-EABC-48D6-BA4F-EE2E1678D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116" y="325074"/>
            <a:ext cx="5859484" cy="14171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Who does God favour?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DEC47-D61C-4551-9237-E5E087A25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2000"/>
          </a:blip>
          <a:srcRect l="16113" r="32334" b="-1"/>
          <a:stretch/>
        </p:blipFill>
        <p:spPr>
          <a:xfrm>
            <a:off x="305" y="-1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034F2-7669-435F-A312-D3B36DF93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049" y="1638795"/>
            <a:ext cx="5417872" cy="48101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dirty="0"/>
              <a:t>Man looks at the outward appearance, but the L</a:t>
            </a:r>
            <a:r>
              <a:rPr lang="en-GB" dirty="0"/>
              <a:t>ORD</a:t>
            </a:r>
            <a:r>
              <a:rPr lang="en-GB" sz="2800" dirty="0"/>
              <a:t> looks at the heart                   1 Samuel 16:7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C2B74B"/>
                </a:solidFill>
              </a:rPr>
              <a:t>Consistently in the Bible, God favours the underdog, the outsider, the shamed and the least significant: those who humble themselves and depend utterly on him</a:t>
            </a:r>
          </a:p>
          <a:p>
            <a:pPr marL="0" indent="0">
              <a:buNone/>
            </a:pPr>
            <a:r>
              <a:rPr lang="en-GB" sz="2800" dirty="0"/>
              <a:t>You prepare a table before me in the presence of my enemies</a:t>
            </a:r>
          </a:p>
          <a:p>
            <a:pPr marL="0" indent="0" algn="r">
              <a:buNone/>
            </a:pPr>
            <a:r>
              <a:rPr lang="en-GB" sz="2800" dirty="0"/>
              <a:t>Psalm 23:5</a:t>
            </a:r>
          </a:p>
        </p:txBody>
      </p:sp>
    </p:spTree>
    <p:extLst>
      <p:ext uri="{BB962C8B-B14F-4D97-AF65-F5344CB8AC3E}">
        <p14:creationId xmlns:p14="http://schemas.microsoft.com/office/powerpoint/2010/main" val="2007945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A45DCE-F860-4DF1-8AE5-A54BA180B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0" t="50814" r="136" b="-16014"/>
          <a:stretch/>
        </p:blipFill>
        <p:spPr>
          <a:xfrm>
            <a:off x="2930184" y="802433"/>
            <a:ext cx="2996169" cy="25535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405BD1-F627-4907-A281-B1614A8E5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0" r="-1" b="50847"/>
          <a:stretch/>
        </p:blipFill>
        <p:spPr>
          <a:xfrm>
            <a:off x="20" y="3504904"/>
            <a:ext cx="5926333" cy="335309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1564CA4-59C9-4DAC-950E-61D1FA278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220" y="0"/>
            <a:ext cx="6104779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7ABD4A-88BA-4578-9384-767A797B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sz="4000"/>
              <a:t>Making it personal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39C56-F7F4-4E24-BBF7-EA4E17B9E1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13" r="13259" b="3"/>
          <a:stretch/>
        </p:blipFill>
        <p:spPr>
          <a:xfrm>
            <a:off x="20" y="10"/>
            <a:ext cx="2769297" cy="33559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FA1D1-6984-4CA0-97D2-E7859D89E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9" y="2121408"/>
            <a:ext cx="5299585" cy="4050792"/>
          </a:xfrm>
        </p:spPr>
        <p:txBody>
          <a:bodyPr>
            <a:normAutofit/>
          </a:bodyPr>
          <a:lstStyle/>
          <a:p>
            <a:r>
              <a:rPr lang="en-GB" sz="2400" dirty="0"/>
              <a:t>Shame is a part of many of our stories </a:t>
            </a:r>
          </a:p>
          <a:p>
            <a:r>
              <a:rPr lang="en-GB" sz="2400" dirty="0"/>
              <a:t>God understands shame, meets us at the dung-heap and transforms us </a:t>
            </a:r>
          </a:p>
          <a:p>
            <a:r>
              <a:rPr lang="en-GB" sz="2400" dirty="0"/>
              <a:t>We have testimonies of God’s redemption from feeling trapped, powerless and isolated</a:t>
            </a:r>
          </a:p>
          <a:p>
            <a:r>
              <a:rPr lang="en-GB" sz="2400" dirty="0"/>
              <a:t>God gives us a new direction, a new perspective; nothing is wasted</a:t>
            </a:r>
          </a:p>
          <a:p>
            <a:endParaRPr lang="en-GB" sz="18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74380E0-C298-4F18-9189-C236E8B82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79684C7-75DC-42F1-850A-E9C49ECA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130853F-4D98-4539-8461-9F2028367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388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72">
            <a:extLst>
              <a:ext uri="{FF2B5EF4-FFF2-40B4-BE49-F238E27FC236}">
                <a16:creationId xmlns:a16="http://schemas.microsoft.com/office/drawing/2014/main" id="{3964958D-AF5D-4863-B5FB-83F6B8CB1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12188656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0AC5EC-3C5B-4F62-A6D9-3D6FACB8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sz="4800" dirty="0"/>
              <a:t>Our self-perceptions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E04FB20-7047-4F9F-ABC7-42936073C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2" r="28010" b="-1"/>
          <a:stretch/>
        </p:blipFill>
        <p:spPr bwMode="auto">
          <a:xfrm>
            <a:off x="-9692" y="0"/>
            <a:ext cx="46467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9" name="Group 74">
            <a:extLst>
              <a:ext uri="{FF2B5EF4-FFF2-40B4-BE49-F238E27FC236}">
                <a16:creationId xmlns:a16="http://schemas.microsoft.com/office/drawing/2014/main" id="{11002ACD-3B0C-4885-8754-8A00E926F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F0313CD-4196-4456-A70D-5EE2B995B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0DE0B32-9EE8-4975-AD48-3855B0A82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E30F03-9BBE-4CF5-A974-AEE62397C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0820" y="1757510"/>
            <a:ext cx="6879566" cy="4615857"/>
          </a:xfrm>
        </p:spPr>
        <p:txBody>
          <a:bodyPr>
            <a:normAutofit/>
          </a:bodyPr>
          <a:lstStyle/>
          <a:p>
            <a:r>
              <a:rPr lang="en-GB" sz="2400" dirty="0"/>
              <a:t>Do you have a healthy self-view?</a:t>
            </a:r>
          </a:p>
          <a:p>
            <a:r>
              <a:rPr lang="en-GB" sz="2400" dirty="0"/>
              <a:t>If you are impacted by shame, God wants you to know this: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‘The Lord himself goes before you and will be with you; he will never leave you nor forsake you. Do not be afraid; do not be discouraged.’</a:t>
            </a:r>
          </a:p>
          <a:p>
            <a:pPr marL="0" indent="0" algn="r">
              <a:buNone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Deuteronomy 31:8</a:t>
            </a:r>
          </a:p>
          <a:p>
            <a:r>
              <a:rPr lang="en-GB" sz="2400" dirty="0"/>
              <a:t>If you need to pray with others, please contact someone in the church to talk and pray with.</a:t>
            </a:r>
          </a:p>
          <a:p>
            <a:r>
              <a:rPr lang="en-GB" sz="2400" dirty="0"/>
              <a:t>Resolve to act, don’t dwell on the dung-heap!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84AA7D-3E15-47AC-833F-C0967ED0BB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390" t="4209" r="19338" b="4559"/>
          <a:stretch/>
        </p:blipFill>
        <p:spPr>
          <a:xfrm>
            <a:off x="0" y="0"/>
            <a:ext cx="4637034" cy="690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5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2B36E-23FB-4C09-83B5-D3887531A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GB"/>
              <a:t>What does this mean for how we perceive others?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D863D-8F44-4ABF-BCF5-FF611BA55E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80" r="26954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75716-0B6B-4A56-8CD6-D7B710B1F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>
                <a:highlight>
                  <a:srgbClr val="C0C0C0"/>
                </a:highlight>
              </a:rPr>
              <a:t>Be less Eli, more Jesus…</a:t>
            </a:r>
          </a:p>
          <a:p>
            <a:r>
              <a:rPr lang="en-GB" dirty="0"/>
              <a:t>Be gracious with everyone</a:t>
            </a:r>
          </a:p>
          <a:p>
            <a:r>
              <a:rPr lang="en-GB" dirty="0"/>
              <a:t>Look out for and remember others</a:t>
            </a:r>
          </a:p>
          <a:p>
            <a:r>
              <a:rPr lang="en-GB" dirty="0"/>
              <a:t>Accept people who differ from you</a:t>
            </a:r>
          </a:p>
          <a:p>
            <a:r>
              <a:rPr lang="en-GB" dirty="0"/>
              <a:t>Listen and learn</a:t>
            </a:r>
          </a:p>
          <a:p>
            <a:r>
              <a:rPr lang="en-GB" dirty="0"/>
              <a:t>Be part of the healing process</a:t>
            </a:r>
          </a:p>
          <a:p>
            <a:r>
              <a:rPr lang="en-GB" dirty="0"/>
              <a:t>Cultivate an environment where all can belong and be blessed</a:t>
            </a:r>
          </a:p>
          <a:p>
            <a:pPr marL="0" indent="0">
              <a:buNone/>
            </a:pPr>
            <a:r>
              <a:rPr lang="en-GB" dirty="0">
                <a:highlight>
                  <a:srgbClr val="C0C0C0"/>
                </a:highlight>
              </a:rPr>
              <a:t>Be intentional in all this </a:t>
            </a:r>
          </a:p>
          <a:p>
            <a:endParaRPr lang="en-GB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48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8674FF-673D-40E4-90DC-427647F6395A}">
  <ds:schemaRefs>
    <ds:schemaRef ds:uri="http://schemas.openxmlformats.org/package/2006/metadata/core-properties"/>
    <ds:schemaRef ds:uri="http://schemas.microsoft.com/office/2006/documentManagement/types"/>
    <ds:schemaRef ds:uri="71af3243-3dd4-4a8d-8c0d-dd76da1f02a5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16c05727-aa75-4e4a-9b5f-8a80a1165891"/>
  </ds:schemaRefs>
</ds:datastoreItem>
</file>

<file path=customXml/itemProps2.xml><?xml version="1.0" encoding="utf-8"?>
<ds:datastoreItem xmlns:ds="http://schemas.openxmlformats.org/officeDocument/2006/customXml" ds:itemID="{D9A9D615-5981-403D-BA81-11685916B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FE16CA-070B-4D00-B57F-1D59C2AB8F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530</Words>
  <Application>Microsoft Office PowerPoint</Application>
  <PresentationFormat>Widescreen</PresentationFormat>
  <Paragraphs>74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Rockwell</vt:lpstr>
      <vt:lpstr>Rockwell Condensed</vt:lpstr>
      <vt:lpstr>Rockwell Extra Bold</vt:lpstr>
      <vt:lpstr>Wingdings</vt:lpstr>
      <vt:lpstr>Wood Type</vt:lpstr>
      <vt:lpstr>From shame to favour</vt:lpstr>
      <vt:lpstr>Who is Hannah?</vt:lpstr>
      <vt:lpstr>Hannah’s world</vt:lpstr>
      <vt:lpstr>Identifying shame in the text</vt:lpstr>
      <vt:lpstr>Vulnerability &amp; dependence</vt:lpstr>
      <vt:lpstr>Who does God favour?</vt:lpstr>
      <vt:lpstr>Making it personal</vt:lpstr>
      <vt:lpstr>Our self-perceptions</vt:lpstr>
      <vt:lpstr>What does this mean for how we perceive others?</vt:lpstr>
      <vt:lpstr>What can we all learn?</vt:lpstr>
      <vt:lpstr>Hannah’s song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shame to favour</dc:title>
  <dc:creator>Lucy Robinson</dc:creator>
  <cp:lastModifiedBy>Lucy Robinson</cp:lastModifiedBy>
  <cp:revision>1</cp:revision>
  <dcterms:created xsi:type="dcterms:W3CDTF">2020-08-19T14:10:35Z</dcterms:created>
  <dcterms:modified xsi:type="dcterms:W3CDTF">2020-08-19T15:08:17Z</dcterms:modified>
</cp:coreProperties>
</file>