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7" r:id="rId3"/>
    <p:sldId id="283" r:id="rId4"/>
    <p:sldId id="284" r:id="rId5"/>
    <p:sldId id="285" r:id="rId6"/>
    <p:sldId id="282" r:id="rId7"/>
    <p:sldId id="286" r:id="rId8"/>
    <p:sldId id="287" r:id="rId9"/>
    <p:sldId id="288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30" d="100"/>
          <a:sy n="30" d="100"/>
        </p:scale>
        <p:origin x="72" y="144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22/06/2019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acdmedia.net/seo-in-2016/individual-magnified2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stock-photo-individual-businessman-standing-crowd-business-concept-image4776022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eddie.wordpress.com/2015/04/23/the-weight-of-my-hope-a-prosaic-poem-on-writing-by-victor-olugbemiro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ingbetterlife.blogspot.com/2011/08/strange-nature-of-hop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shyourarticles.net/knowledge-hub/education/what-is-the-importance-of-developmental-tasks-in-child-development/5253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stock-photo-individual-person-image122763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panda.com/categories/individual-clipar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R="0" lvl="0" rtl="0"/>
            <a:r>
              <a:rPr lang="en-GB" dirty="0"/>
              <a:t>7. Keep the goal in mind</a:t>
            </a:r>
            <a:endParaRPr lang="en-GB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4:7-5:21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361-0C7A-4BE0-9D0B-CC788BD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B7F9-B510-4E65-862F-76253C501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endParaRPr lang="en-GB" dirty="0"/>
          </a:p>
        </p:txBody>
      </p:sp>
      <p:pic>
        <p:nvPicPr>
          <p:cNvPr id="11" name="Picture 10" descr="A picture containing LEGO&#10;&#10;Description automatically generated">
            <a:extLst>
              <a:ext uri="{FF2B5EF4-FFF2-40B4-BE49-F238E27FC236}">
                <a16:creationId xmlns:a16="http://schemas.microsoft.com/office/drawing/2014/main" id="{26881271-990C-4375-9A58-F237E9517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71059" y="0"/>
            <a:ext cx="123630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361-0C7A-4BE0-9D0B-CC788BD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B7F9-B510-4E65-862F-76253C501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endParaRPr lang="en-GB" dirty="0"/>
          </a:p>
        </p:txBody>
      </p:sp>
      <p:pic>
        <p:nvPicPr>
          <p:cNvPr id="7" name="Picture 6" descr="A picture containing sky, outdoor, line, skiing&#10;&#10;Description automatically generated">
            <a:extLst>
              <a:ext uri="{FF2B5EF4-FFF2-40B4-BE49-F238E27FC236}">
                <a16:creationId xmlns:a16="http://schemas.microsoft.com/office/drawing/2014/main" id="{F56CD896-7AD2-4572-97A5-29A20E1EA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048"/>
          <a:stretch/>
        </p:blipFill>
        <p:spPr>
          <a:xfrm>
            <a:off x="-101756" y="0"/>
            <a:ext cx="12293756" cy="69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0A687-EA4D-4833-85CA-E0BCF7C0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Life can be harsh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22A5D-E9AB-47F8-9E98-3517BE8AB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Natural disasters</a:t>
            </a:r>
          </a:p>
          <a:p>
            <a:pPr marR="0" lvl="0" rtl="0"/>
            <a:r>
              <a:rPr lang="en-GB" dirty="0"/>
              <a:t>Suffering in the body, physical decay</a:t>
            </a:r>
          </a:p>
          <a:p>
            <a:pPr marR="0" lvl="0" rtl="0"/>
            <a:r>
              <a:rPr lang="en-GB" dirty="0"/>
              <a:t>Judgment</a:t>
            </a:r>
          </a:p>
          <a:p>
            <a:pPr marR="0" lvl="1" rtl="0"/>
            <a:r>
              <a:rPr lang="en-GB" dirty="0"/>
              <a:t>By society </a:t>
            </a:r>
          </a:p>
          <a:p>
            <a:pPr marR="0" lvl="1" rtl="0"/>
            <a:r>
              <a:rPr lang="en-GB" dirty="0"/>
              <a:t>By individuals</a:t>
            </a:r>
          </a:p>
          <a:p>
            <a:pPr marR="0" lvl="1" rtl="0"/>
            <a:r>
              <a:rPr lang="en-GB" dirty="0"/>
              <a:t>By God</a:t>
            </a:r>
          </a:p>
        </p:txBody>
      </p:sp>
    </p:spTree>
    <p:extLst>
      <p:ext uri="{BB962C8B-B14F-4D97-AF65-F5344CB8AC3E}">
        <p14:creationId xmlns:p14="http://schemas.microsoft.com/office/powerpoint/2010/main" val="317813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A9E3-72E0-4FE3-8CF7-44263ACA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is a</a:t>
            </a:r>
            <a:r>
              <a:rPr lang="en-GB" baseline="0" dirty="0"/>
              <a:t> Christian</a:t>
            </a:r>
            <a:r>
              <a:rPr lang="en-GB" dirty="0"/>
              <a:t> answer!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4B708-10FA-4A53-A951-8529AAC13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In chapters 4 &amp; 5 of 2 Cor Paul tackles the common problems of life:</a:t>
            </a:r>
          </a:p>
          <a:p>
            <a:pPr marR="0" lvl="1" rtl="0"/>
            <a:r>
              <a:rPr lang="en-GB" dirty="0"/>
              <a:t>Suffering and physical decay (4:7-18)</a:t>
            </a:r>
          </a:p>
          <a:p>
            <a:pPr marR="0" lvl="1" rtl="0"/>
            <a:r>
              <a:rPr lang="en-GB" dirty="0"/>
              <a:t>Death (5:1-9)</a:t>
            </a:r>
          </a:p>
          <a:p>
            <a:pPr marR="0" lvl="1" rtl="0"/>
            <a:r>
              <a:rPr lang="en-GB" dirty="0"/>
              <a:t>Judgement (5:10-21)</a:t>
            </a:r>
          </a:p>
          <a:p>
            <a:pPr marR="0" lvl="0" rtl="0"/>
            <a:r>
              <a:rPr lang="en-GB" dirty="0"/>
              <a:t>Paul grabs all of these issues and puts them under the light of Christ in us, the hope of glory</a:t>
            </a:r>
          </a:p>
          <a:p>
            <a:pPr marR="0" lvl="1" rtl="0"/>
            <a:r>
              <a:rPr lang="en-GB" dirty="0"/>
              <a:t>His answer is not to exercise more or to make ourselves more useful or volunteer more to try to stave off the evil day</a:t>
            </a:r>
          </a:p>
        </p:txBody>
      </p:sp>
    </p:spTree>
    <p:extLst>
      <p:ext uri="{BB962C8B-B14F-4D97-AF65-F5344CB8AC3E}">
        <p14:creationId xmlns:p14="http://schemas.microsoft.com/office/powerpoint/2010/main" val="367594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B920B-C56E-4CBF-BE08-C07B46CA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66701"/>
            <a:ext cx="9737124" cy="1080938"/>
          </a:xfrm>
        </p:spPr>
        <p:txBody>
          <a:bodyPr/>
          <a:lstStyle/>
          <a:p>
            <a:r>
              <a:rPr lang="en-GB" dirty="0"/>
              <a:t>God wants you to see it how it 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3DE0-218F-409B-A440-D6A23D9F0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6" y="1645920"/>
            <a:ext cx="11366293" cy="494537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5 contrast themes to describe the Christian </a:t>
            </a:r>
            <a:br>
              <a:rPr lang="en-GB" dirty="0"/>
            </a:br>
            <a:r>
              <a:rPr lang="en-GB" dirty="0"/>
              <a:t>life and outlook</a:t>
            </a:r>
          </a:p>
          <a:p>
            <a:pPr marR="0" lvl="1" rtl="0"/>
            <a:r>
              <a:rPr lang="en-GB" dirty="0"/>
              <a:t>Light in darkness </a:t>
            </a:r>
          </a:p>
          <a:p>
            <a:pPr marR="0" lvl="1" rtl="0"/>
            <a:r>
              <a:rPr lang="en-GB" dirty="0"/>
              <a:t>Power in weakness</a:t>
            </a:r>
          </a:p>
          <a:p>
            <a:pPr marR="0" lvl="1" rtl="0"/>
            <a:r>
              <a:rPr lang="en-GB" dirty="0"/>
              <a:t>Life in death</a:t>
            </a:r>
          </a:p>
          <a:p>
            <a:pPr marR="0" lvl="1" rtl="0"/>
            <a:r>
              <a:rPr lang="en-GB" dirty="0"/>
              <a:t>Faith in silence</a:t>
            </a:r>
          </a:p>
          <a:p>
            <a:pPr marR="0" lvl="1" rtl="0"/>
            <a:r>
              <a:rPr lang="en-GB" dirty="0"/>
              <a:t>Glory in suffering</a:t>
            </a:r>
          </a:p>
          <a:p>
            <a:r>
              <a:rPr lang="en-GB" dirty="0"/>
              <a:t>All of these remind us that this </a:t>
            </a:r>
            <a:br>
              <a:rPr lang="en-GB" dirty="0"/>
            </a:br>
            <a:r>
              <a:rPr lang="en-GB" dirty="0"/>
              <a:t>world is not our home</a:t>
            </a:r>
          </a:p>
        </p:txBody>
      </p:sp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327DDF26-2720-43EB-94A4-BF72D5B1F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263488" y="2449287"/>
            <a:ext cx="4928511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B87E-3CD2-4375-8133-DE3B61CD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66701"/>
            <a:ext cx="9737124" cy="1080938"/>
          </a:xfrm>
        </p:spPr>
        <p:txBody>
          <a:bodyPr/>
          <a:lstStyle/>
          <a:p>
            <a:pPr marR="0" lvl="0" rtl="0"/>
            <a:r>
              <a:rPr lang="en-GB" dirty="0"/>
              <a:t>The glory is yet to 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C0DAB-90E7-4D8A-A6B7-DBBF3F1E5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1605280"/>
            <a:ext cx="11557428" cy="4986019"/>
          </a:xfrm>
        </p:spPr>
        <p:txBody>
          <a:bodyPr>
            <a:normAutofit/>
          </a:bodyPr>
          <a:lstStyle/>
          <a:p>
            <a:r>
              <a:rPr lang="en-GB" dirty="0"/>
              <a:t>This is living with eternity in mind</a:t>
            </a:r>
          </a:p>
          <a:p>
            <a:pPr lvl="1"/>
            <a:r>
              <a:rPr lang="en-GB" dirty="0"/>
              <a:t>This world is not my home – I’m just passing through!</a:t>
            </a:r>
          </a:p>
          <a:p>
            <a:pPr lvl="2"/>
            <a:r>
              <a:rPr lang="en-GB" dirty="0"/>
              <a:t>Age will get to me, but it doesn’t define who I am</a:t>
            </a:r>
          </a:p>
          <a:p>
            <a:pPr lvl="2"/>
            <a:r>
              <a:rPr lang="en-GB" dirty="0"/>
              <a:t>The world may judge me on what I am worth to them but God loves me unreservedly because of the treasure within</a:t>
            </a:r>
          </a:p>
        </p:txBody>
      </p:sp>
    </p:spTree>
    <p:extLst>
      <p:ext uri="{BB962C8B-B14F-4D97-AF65-F5344CB8AC3E}">
        <p14:creationId xmlns:p14="http://schemas.microsoft.com/office/powerpoint/2010/main" val="309713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361-0C7A-4BE0-9D0B-CC788BD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One day…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B7F9-B510-4E65-862F-76253C501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We’ll see…</a:t>
            </a:r>
          </a:p>
          <a:p>
            <a:pPr lvl="1"/>
            <a:r>
              <a:rPr lang="en-GB" dirty="0"/>
              <a:t>God’s plan is perfect</a:t>
            </a:r>
          </a:p>
          <a:p>
            <a:pPr marR="0" lvl="0" rtl="0"/>
            <a:r>
              <a:rPr lang="en-GB" dirty="0"/>
              <a:t>We’ll understand…</a:t>
            </a:r>
          </a:p>
          <a:p>
            <a:pPr lvl="1"/>
            <a:r>
              <a:rPr lang="en-GB" dirty="0"/>
              <a:t>Weakness is a strength</a:t>
            </a:r>
          </a:p>
          <a:p>
            <a:pPr marR="0" lvl="0" rtl="0"/>
            <a:r>
              <a:rPr lang="en-GB" dirty="0"/>
              <a:t>We’ll value…</a:t>
            </a:r>
          </a:p>
          <a:p>
            <a:pPr lvl="1"/>
            <a:r>
              <a:rPr lang="en-GB" dirty="0"/>
              <a:t>People differently </a:t>
            </a:r>
          </a:p>
          <a:p>
            <a:pPr marR="0" lvl="0" rtl="0"/>
            <a:r>
              <a:rPr lang="en-GB" dirty="0"/>
              <a:t>We’ll understand…</a:t>
            </a:r>
          </a:p>
          <a:p>
            <a:pPr lvl="1"/>
            <a:r>
              <a:rPr lang="en-GB" dirty="0"/>
              <a:t>Sacrificing for love</a:t>
            </a:r>
          </a:p>
        </p:txBody>
      </p:sp>
      <p:pic>
        <p:nvPicPr>
          <p:cNvPr id="15" name="Picture 14" descr="A picture containing indoor, wall, floor&#10;&#10;Description automatically generated">
            <a:extLst>
              <a:ext uri="{FF2B5EF4-FFF2-40B4-BE49-F238E27FC236}">
                <a16:creationId xmlns:a16="http://schemas.microsoft.com/office/drawing/2014/main" id="{AD5A4979-15AC-4979-AA1F-A0E1D8A1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745343"/>
            <a:ext cx="3834493" cy="51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7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361-0C7A-4BE0-9D0B-CC788BD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B7F9-B510-4E65-862F-76253C501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endParaRPr lang="en-GB" dirty="0"/>
          </a:p>
        </p:txBody>
      </p:sp>
      <p:pic>
        <p:nvPicPr>
          <p:cNvPr id="9" name="Picture 8" descr="A picture containing indoor, sky, bottle&#10;&#10;Description automatically generated">
            <a:extLst>
              <a:ext uri="{FF2B5EF4-FFF2-40B4-BE49-F238E27FC236}">
                <a16:creationId xmlns:a16="http://schemas.microsoft.com/office/drawing/2014/main" id="{86F02AF5-F0C7-4880-A622-B300B6440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361-0C7A-4BE0-9D0B-CC788BD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B7F9-B510-4E65-862F-76253C501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7CD2B-2613-42B5-AB15-70BA0C947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452"/>
          <a:stretch/>
        </p:blipFill>
        <p:spPr>
          <a:xfrm>
            <a:off x="0" y="0"/>
            <a:ext cx="12192000" cy="690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1361-0C7A-4BE0-9D0B-CC788BD3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3B7F9-B510-4E65-862F-76253C5012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rtl="0">
              <a:buNone/>
            </a:pPr>
            <a:endParaRPr lang="en-GB" dirty="0"/>
          </a:p>
        </p:txBody>
      </p:sp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326CAB59-E883-44CF-A90C-67B50671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144"/>
          <a:stretch/>
        </p:blipFill>
        <p:spPr>
          <a:xfrm>
            <a:off x="-39870" y="0"/>
            <a:ext cx="122937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2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11381</TotalTime>
  <Words>219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Walking through treacle</vt:lpstr>
      <vt:lpstr>Life can be harsh</vt:lpstr>
      <vt:lpstr>There is a Christian answer!</vt:lpstr>
      <vt:lpstr>God wants you to see it how it is</vt:lpstr>
      <vt:lpstr>The glory is yet to come</vt:lpstr>
      <vt:lpstr>One day…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66</cp:revision>
  <dcterms:created xsi:type="dcterms:W3CDTF">2019-04-26T13:21:44Z</dcterms:created>
  <dcterms:modified xsi:type="dcterms:W3CDTF">2019-06-23T06:47:10Z</dcterms:modified>
</cp:coreProperties>
</file>