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60" r:id="rId2"/>
    <p:sldId id="283" r:id="rId3"/>
    <p:sldId id="288" r:id="rId4"/>
    <p:sldId id="284" r:id="rId5"/>
    <p:sldId id="285" r:id="rId6"/>
    <p:sldId id="286" r:id="rId7"/>
    <p:sldId id="28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48" d="100"/>
          <a:sy n="48" d="100"/>
        </p:scale>
        <p:origin x="42" y="7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BC94-F810-4E2B-BD16-B8528A8E270A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892C-72A5-4886-989F-ABEAF0FC8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1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7892C-72A5-4886-989F-ABEAF0FC8A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risen Jesus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John 21:15-25</a:t>
            </a:r>
            <a:br>
              <a:rPr lang="en-GB" dirty="0"/>
            </a:br>
            <a:r>
              <a:rPr lang="en-GB" dirty="0"/>
              <a:t>The miracle within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45419"/>
            <a:ext cx="9601196" cy="1303867"/>
          </a:xfrm>
        </p:spPr>
        <p:txBody>
          <a:bodyPr/>
          <a:lstStyle/>
          <a:p>
            <a:pPr marR="0" rtl="0"/>
            <a:r>
              <a:rPr lang="en-GB" dirty="0"/>
              <a:t>John 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349" y="1530625"/>
            <a:ext cx="9601196" cy="4691271"/>
          </a:xfrm>
        </p:spPr>
        <p:txBody>
          <a:bodyPr>
            <a:normAutofit/>
          </a:bodyPr>
          <a:lstStyle/>
          <a:p>
            <a:pPr marR="0" lvl="0" rtl="0"/>
            <a:r>
              <a:rPr lang="en-GB" sz="3200" dirty="0"/>
              <a:t>Many important things in this chapter </a:t>
            </a:r>
          </a:p>
          <a:p>
            <a:pPr marR="0" lvl="1" rtl="0"/>
            <a:r>
              <a:rPr lang="en-GB" sz="2800" dirty="0"/>
              <a:t>What will our resurrection bodies be like? (9-15)</a:t>
            </a:r>
          </a:p>
          <a:p>
            <a:pPr marR="0" lvl="1" rtl="0"/>
            <a:r>
              <a:rPr lang="en-GB" sz="2800" dirty="0"/>
              <a:t>When will the return of Christ be? (18)</a:t>
            </a:r>
          </a:p>
          <a:p>
            <a:pPr marR="0" lvl="1" rtl="0"/>
            <a:r>
              <a:rPr lang="en-GB" sz="2800" dirty="0"/>
              <a:t>What is the purpose of Scripture? (25)</a:t>
            </a:r>
          </a:p>
          <a:p>
            <a:pPr marR="0" lvl="1" rtl="0"/>
            <a:r>
              <a:rPr lang="en-GB" sz="2800" dirty="0"/>
              <a:t>What are the powers and limitations of church leaders? (15-17, 21,22)</a:t>
            </a:r>
          </a:p>
          <a:p>
            <a:pPr marR="0" lvl="1" rtl="0"/>
            <a:r>
              <a:rPr lang="en-GB" sz="2800" dirty="0"/>
              <a:t>The Omniscience of Christ (17)</a:t>
            </a:r>
          </a:p>
          <a:p>
            <a:pPr marR="0" lvl="1" rtl="0"/>
            <a:r>
              <a:rPr lang="en-GB" sz="2800" dirty="0"/>
              <a:t>The power of Christ's prayers (15-17)</a:t>
            </a:r>
          </a:p>
        </p:txBody>
      </p:sp>
    </p:spTree>
    <p:extLst>
      <p:ext uri="{BB962C8B-B14F-4D97-AF65-F5344CB8AC3E}">
        <p14:creationId xmlns:p14="http://schemas.microsoft.com/office/powerpoint/2010/main" val="409805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45419"/>
            <a:ext cx="9601196" cy="1303867"/>
          </a:xfrm>
        </p:spPr>
        <p:txBody>
          <a:bodyPr/>
          <a:lstStyle/>
          <a:p>
            <a:pPr marR="0" rtl="0"/>
            <a:r>
              <a:rPr lang="en-GB" dirty="0"/>
              <a:t>John 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349" y="1530625"/>
            <a:ext cx="9601196" cy="6162262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Two main themes in this section</a:t>
            </a:r>
          </a:p>
          <a:p>
            <a:pPr marR="0" lvl="1" rtl="0"/>
            <a:r>
              <a:rPr lang="en-GB" sz="3200" dirty="0"/>
              <a:t>What happens when Christians fail</a:t>
            </a:r>
          </a:p>
          <a:p>
            <a:pPr marR="0" lvl="1" rtl="0"/>
            <a:r>
              <a:rPr lang="en-GB" sz="3200" dirty="0"/>
              <a:t>What to do with rumours</a:t>
            </a:r>
          </a:p>
        </p:txBody>
      </p:sp>
    </p:spTree>
    <p:extLst>
      <p:ext uri="{BB962C8B-B14F-4D97-AF65-F5344CB8AC3E}">
        <p14:creationId xmlns:p14="http://schemas.microsoft.com/office/powerpoint/2010/main" val="919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When Christians fail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931" y="2107095"/>
            <a:ext cx="9601196" cy="4253948"/>
          </a:xfrm>
        </p:spPr>
        <p:txBody>
          <a:bodyPr>
            <a:normAutofit/>
          </a:bodyPr>
          <a:lstStyle/>
          <a:p>
            <a:pPr marR="0" lvl="1" rtl="0"/>
            <a:r>
              <a:rPr lang="en-GB" sz="2800" dirty="0"/>
              <a:t>John writing to a persecuted church </a:t>
            </a:r>
          </a:p>
          <a:p>
            <a:pPr marR="0" lvl="2" rtl="0"/>
            <a:r>
              <a:rPr lang="en-GB" sz="2400" dirty="0"/>
              <a:t>To those who think they have committed the unforgivable sin</a:t>
            </a:r>
          </a:p>
          <a:p>
            <a:pPr marR="0" lvl="2" rtl="0"/>
            <a:r>
              <a:rPr lang="en-GB" sz="2400" dirty="0"/>
              <a:t>To those who think that they are on God's scrap-heap</a:t>
            </a:r>
          </a:p>
          <a:p>
            <a:r>
              <a:rPr lang="en-GB" sz="3200" dirty="0"/>
              <a:t>We find Jesus confronting the issue</a:t>
            </a:r>
          </a:p>
          <a:p>
            <a:pPr lvl="1"/>
            <a:r>
              <a:rPr lang="en-GB" sz="2800" dirty="0"/>
              <a:t>Peter is asked 3 times because he denied 3 times</a:t>
            </a:r>
          </a:p>
          <a:p>
            <a:pPr lvl="2"/>
            <a:r>
              <a:rPr lang="en-GB" sz="2400" dirty="0"/>
              <a:t>This is an emotion filled interaction </a:t>
            </a:r>
          </a:p>
          <a:p>
            <a:r>
              <a:rPr lang="en-GB" sz="3200" dirty="0"/>
              <a:t>The aim is RESTORATIVE</a:t>
            </a:r>
          </a:p>
        </p:txBody>
      </p:sp>
    </p:spTree>
    <p:extLst>
      <p:ext uri="{BB962C8B-B14F-4D97-AF65-F5344CB8AC3E}">
        <p14:creationId xmlns:p14="http://schemas.microsoft.com/office/powerpoint/2010/main" val="39576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restores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07095"/>
            <a:ext cx="9700591" cy="4393095"/>
          </a:xfrm>
        </p:spPr>
        <p:txBody>
          <a:bodyPr>
            <a:normAutofit/>
          </a:bodyPr>
          <a:lstStyle/>
          <a:p>
            <a:pPr marR="0" lvl="0" rtl="0"/>
            <a:r>
              <a:rPr lang="en-GB" sz="3200" dirty="0"/>
              <a:t>The whole of the Bible teaches this</a:t>
            </a:r>
          </a:p>
          <a:p>
            <a:pPr marR="0" lvl="1" rtl="0"/>
            <a:r>
              <a:rPr lang="en-GB" sz="2800" dirty="0"/>
              <a:t>The cross is the ultimate lesson in what it costs to bring people home</a:t>
            </a:r>
          </a:p>
          <a:p>
            <a:pPr marR="0" lvl="0" rtl="0"/>
            <a:r>
              <a:rPr lang="en-GB" sz="3200" dirty="0"/>
              <a:t>But being brought home does not give rights</a:t>
            </a:r>
          </a:p>
          <a:p>
            <a:pPr marR="0" lvl="1" rtl="0"/>
            <a:r>
              <a:rPr lang="en-GB" sz="2800" dirty="0"/>
              <a:t>Being restored does not give you the right to be in charge or run anyone else’s life</a:t>
            </a:r>
          </a:p>
        </p:txBody>
      </p:sp>
    </p:spTree>
    <p:extLst>
      <p:ext uri="{BB962C8B-B14F-4D97-AF65-F5344CB8AC3E}">
        <p14:creationId xmlns:p14="http://schemas.microsoft.com/office/powerpoint/2010/main" val="188972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inspired the gospel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566" y="2007704"/>
            <a:ext cx="9601196" cy="4432853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sz="3200" dirty="0"/>
              <a:t>By the time John wrote his gospel there were myths mixed in with the truth about Jesus</a:t>
            </a:r>
          </a:p>
          <a:p>
            <a:pPr marR="0" lvl="1" rtl="0"/>
            <a:r>
              <a:rPr lang="en-GB" sz="2800" dirty="0"/>
              <a:t>But Jesus only needed the truth</a:t>
            </a:r>
          </a:p>
          <a:p>
            <a:pPr marR="0" lvl="2" rtl="0"/>
            <a:r>
              <a:rPr lang="en-GB" sz="2400" dirty="0"/>
              <a:t>Matthew, Mark, Luke and John were inspired to tell the real story</a:t>
            </a:r>
          </a:p>
          <a:p>
            <a:pPr marR="0" lvl="0" rtl="0"/>
            <a:r>
              <a:rPr lang="en-GB" sz="3200" dirty="0"/>
              <a:t>John wrote his gospel so that his readers might believe the truth about Jesus and that through that truth they might have life</a:t>
            </a:r>
          </a:p>
          <a:p>
            <a:pPr marR="0" lvl="1" rtl="0"/>
            <a:r>
              <a:rPr lang="en-GB" sz="2800" dirty="0"/>
              <a:t>The rumour of him not dying before the return of Christ was met head on</a:t>
            </a:r>
          </a:p>
        </p:txBody>
      </p:sp>
    </p:spTree>
    <p:extLst>
      <p:ext uri="{BB962C8B-B14F-4D97-AF65-F5344CB8AC3E}">
        <p14:creationId xmlns:p14="http://schemas.microsoft.com/office/powerpoint/2010/main" val="29269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Going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374" y="2285999"/>
            <a:ext cx="9362661" cy="3832579"/>
          </a:xfrm>
        </p:spPr>
        <p:txBody>
          <a:bodyPr>
            <a:normAutofit/>
          </a:bodyPr>
          <a:lstStyle/>
          <a:p>
            <a:pPr marR="0" lvl="0" rtl="0"/>
            <a:r>
              <a:rPr lang="en-GB" sz="3200" dirty="0"/>
              <a:t>When we do meet with Christ after a fall He still invites us to join Him in His work</a:t>
            </a:r>
          </a:p>
          <a:p>
            <a:pPr marR="0" lvl="1" rtl="0"/>
            <a:r>
              <a:rPr lang="en-GB" sz="2800" dirty="0"/>
              <a:t>He comes to us in our failures and causes us to rise and rely on Him</a:t>
            </a:r>
          </a:p>
          <a:p>
            <a:pPr marR="0" lvl="1" rtl="0"/>
            <a:r>
              <a:rPr lang="en-GB" sz="2800" dirty="0"/>
              <a:t>He rehabilitates for service</a:t>
            </a:r>
          </a:p>
          <a:p>
            <a:pPr marR="0" lvl="0" rtl="0"/>
            <a:r>
              <a:rPr lang="en-GB" sz="3200" dirty="0"/>
              <a:t>The question is NOT ‘have you followed Jesus’ but ‘are you following Him’?</a:t>
            </a:r>
          </a:p>
        </p:txBody>
      </p:sp>
    </p:spTree>
    <p:extLst>
      <p:ext uri="{BB962C8B-B14F-4D97-AF65-F5344CB8AC3E}">
        <p14:creationId xmlns:p14="http://schemas.microsoft.com/office/powerpoint/2010/main" val="315394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  <a:p>
            <a:pPr marR="0" lvl="0" rtl="0"/>
            <a:r>
              <a:rPr lang="en-GB" dirty="0"/>
              <a:t>A truth worth exploring</a:t>
            </a:r>
          </a:p>
        </p:txBody>
      </p:sp>
      <p:sp>
        <p:nvSpPr>
          <p:cNvPr id="4" name="Oval 3"/>
          <p:cNvSpPr/>
          <p:nvPr/>
        </p:nvSpPr>
        <p:spPr>
          <a:xfrm>
            <a:off x="10135204" y="0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23672 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9778</TotalTime>
  <Words>356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Andre SF</vt:lpstr>
      <vt:lpstr>Arial</vt:lpstr>
      <vt:lpstr>Calibri</vt:lpstr>
      <vt:lpstr>Garamond</vt:lpstr>
      <vt:lpstr>Organic</vt:lpstr>
      <vt:lpstr>The risen Jesus 6</vt:lpstr>
      <vt:lpstr>John 21</vt:lpstr>
      <vt:lpstr>John 21</vt:lpstr>
      <vt:lpstr>When Christians fail</vt:lpstr>
      <vt:lpstr>God restores</vt:lpstr>
      <vt:lpstr>God inspired the gospel</vt:lpstr>
      <vt:lpstr>Going forward</vt:lpstr>
      <vt:lpstr>Jesus is risen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54</cp:revision>
  <dcterms:created xsi:type="dcterms:W3CDTF">2017-04-16T07:20:04Z</dcterms:created>
  <dcterms:modified xsi:type="dcterms:W3CDTF">2017-05-26T09:54:12Z</dcterms:modified>
</cp:coreProperties>
</file>