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3"/>
  </p:notesMasterIdLst>
  <p:sldIdLst>
    <p:sldId id="259" r:id="rId5"/>
    <p:sldId id="306" r:id="rId6"/>
    <p:sldId id="258" r:id="rId7"/>
    <p:sldId id="307" r:id="rId8"/>
    <p:sldId id="260" r:id="rId9"/>
    <p:sldId id="308" r:id="rId10"/>
    <p:sldId id="261" r:id="rId11"/>
    <p:sldId id="30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46" d="100"/>
          <a:sy n="46" d="100"/>
        </p:scale>
        <p:origin x="78" y="10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C664F-5BEA-48CC-A4D3-EBC57995E737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31057-88E3-4F5F-A3C8-447831AC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0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0B66D9F-59AA-4CFD-A8B5-CC604C261418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2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47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6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08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55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6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734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3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E739DB-1CD2-4982-B0FE-54707C5D3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35" y="0"/>
            <a:ext cx="12170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0B8449-0243-4074-8BE2-918967061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0"/>
            <a:ext cx="10983685" cy="1456267"/>
          </a:xfrm>
        </p:spPr>
        <p:txBody>
          <a:bodyPr>
            <a:normAutofit/>
          </a:bodyPr>
          <a:lstStyle>
            <a:lvl1pPr>
              <a:defRPr sz="4800" b="1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A1FC8-1C09-4202-A05E-8F1BB865F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10983685" cy="5165759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40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rgbClr val="FF0000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3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0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65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2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25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13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9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2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B66D9F-59AA-4CFD-A8B5-CC604C261418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59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trainingtools.org/skills/patience-is-the-art-of-concealing-your-impatienc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rabakarant/20480530406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fulltimemummy.com/post/2010/11/05/Parenting-Lesson-Patience.aspx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nytimes.com/2018/02/23/magazine/how-to-take-a-vow-of-silenc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rugiaz/4262970298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EE844B-0A48-41BA-8C83-18D11550AC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8" b="94737" l="5402" r="95568">
                        <a14:foregroundMark x1="8310" y1="13573" x2="5402" y2="28532"/>
                        <a14:foregroundMark x1="5402" y1="28532" x2="13296" y2="29917"/>
                        <a14:foregroundMark x1="8310" y1="14681" x2="24238" y2="9418"/>
                        <a14:foregroundMark x1="24238" y1="9418" x2="33518" y2="9972"/>
                        <a14:foregroundMark x1="40859" y1="12188" x2="48753" y2="6925"/>
                        <a14:foregroundMark x1="48753" y1="6925" x2="57341" y2="6094"/>
                        <a14:foregroundMark x1="57341" y1="6094" x2="74654" y2="8310"/>
                        <a14:foregroundMark x1="74654" y1="8310" x2="87535" y2="27701"/>
                        <a14:foregroundMark x1="87535" y1="27701" x2="92244" y2="21607"/>
                        <a14:foregroundMark x1="49446" y1="18837" x2="42659" y2="25762"/>
                        <a14:foregroundMark x1="42659" y1="25762" x2="40166" y2="41274"/>
                        <a14:foregroundMark x1="40166" y1="41274" x2="40305" y2="72299"/>
                        <a14:foregroundMark x1="40305" y1="72299" x2="41413" y2="80332"/>
                        <a14:foregroundMark x1="53601" y1="94183" x2="62327" y2="94737"/>
                        <a14:foregroundMark x1="62327" y1="94737" x2="65651" y2="92798"/>
                        <a14:foregroundMark x1="52632" y1="2493" x2="60249" y2="4986"/>
                        <a14:foregroundMark x1="60249" y1="4986" x2="68283" y2="3324"/>
                        <a14:foregroundMark x1="68283" y1="3324" x2="60388" y2="1662"/>
                        <a14:foregroundMark x1="60388" y1="1662" x2="52632" y2="4155"/>
                        <a14:foregroundMark x1="52632" y1="4155" x2="52632" y2="4432"/>
                        <a14:foregroundMark x1="95568" y1="24654" x2="95568" y2="24654"/>
                      </a14:backgroundRemoval>
                    </a14:imgEffect>
                  </a14:imgLayer>
                </a14:imgProps>
              </a:ext>
            </a:extLst>
          </a:blip>
          <a:srcRect l="11358" t="277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DC997E-91E8-45E5-B29D-7BB363396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29E3F1F7-82C5-44BF-9A2E-4F4DA1D5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FE24DEC4-3935-490A-9B9A-82FDAFBE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40999-08A6-49CD-96F1-AD05CCF07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6333" y="4851399"/>
            <a:ext cx="4513792" cy="1543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cap="none" dirty="0"/>
              <a:t>The Letter Of James</a:t>
            </a:r>
          </a:p>
          <a:p>
            <a:pPr>
              <a:lnSpc>
                <a:spcPct val="90000"/>
              </a:lnSpc>
            </a:pPr>
            <a:r>
              <a:rPr lang="en-GB" sz="2000" cap="none" dirty="0"/>
              <a:t>12 Patience is a virtue</a:t>
            </a:r>
          </a:p>
          <a:p>
            <a:pPr>
              <a:lnSpc>
                <a:spcPct val="90000"/>
              </a:lnSpc>
            </a:pPr>
            <a:r>
              <a:rPr lang="en-GB" sz="2000" cap="none" dirty="0"/>
              <a:t>5:7-12</a:t>
            </a:r>
            <a:endParaRPr lang="en-GB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80512-9822-4A78-8402-B9F4B767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6333" y="2032000"/>
            <a:ext cx="4513792" cy="2819398"/>
          </a:xfrm>
        </p:spPr>
        <p:txBody>
          <a:bodyPr>
            <a:normAutofit/>
          </a:bodyPr>
          <a:lstStyle/>
          <a:p>
            <a:r>
              <a:rPr lang="en-GB" b="1" dirty="0"/>
              <a:t>Faith in the Pressure Cooker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153385-0067-47AC-A00C-A183959AA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A0F6A4-EC3D-4375-8369-A49E77621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8CC9D2-5AE5-4D4A-991A-63FAD7FC0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562A48-04C8-4BB7-BFCF-B7AA157E0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31643E-A75C-42ED-B1F2-3EFC38081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0D0823-7666-43E4-BABF-0FF80EAB3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7EFD38-C60C-47FB-9ED6-95F9ADE50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6389FC-4D09-4711-8354-194B1FA58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A9DCEE3-0437-406A-982D-C4FCDBF5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C2FB4E-25B6-4288-9678-80F0A5A29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C45991C-A12F-4FF2-BCB7-EE206CDE4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FCFDFAA-1BD3-44D8-B9BA-666D12A7A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3BCED90-9A4B-4ACD-BEC9-6D36A10D3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F2C3D01-DEF7-4329-A23A-C52039B36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F93DAEB-4AE2-4D1C-A5AD-31F3BBCF6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2459156-1128-46A2-80D8-3CC3CF8A1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FC30E3E-7FEE-47C8-988E-6CDBC4E8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2514B95-2033-41DE-B4DA-5859CFA3A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10192DC-9396-44CC-9EC7-CA64103C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7A3434C-163A-474C-9A1E-C0575F834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EC8EF0-1030-4EE1-A9D2-41318351F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2D3842-C6C1-4129-AB5F-FDE8EF93D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AABE55-A01B-4E66-AE60-FD6965DA8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D5443D6-B8B7-40A0-A7C2-B9CBD29DC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1C6E73-4505-42EF-B2C2-0B50FFC5C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28D720D-6D18-40FA-826B-38A5C856D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27EE5E0-C500-4B7A-B0DD-48FAA6F6F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5E42D86-C838-4F07-BC43-C2DD34772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B9C60C-0A6E-4D4A-A0F0-E84D2AEB6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C9DA465-8E22-44EF-B531-94C2D662D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89C6E86-D7FC-40AD-AEBF-AF5C27934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DA234AE-AF17-458E-AA17-53BE56D83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60918D-5E0F-45A9-9FD0-89C5CA62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EB037C6-E924-48EF-A4F4-790C510A0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40141FE-DC47-4AA9-90E7-103F5151F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07470D1-2E5F-4183-BF28-44DCBBD2A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FDEC70A-D277-486F-A1CC-85AEB6887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C13BAA4-A9CB-4A59-9834-7D1310C90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B1BE7AF-CF4C-49EF-ACE0-5883791ED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2C78C90-96A9-4ECC-9766-72AB4F0E2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10ABB31-0D18-4DCB-B062-564E7536F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7194C73-387B-4358-B0BA-ECA1E857C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CD1E86B-7922-4B39-A82F-256496F93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B8A26D4-67E3-4523-B093-084F26D01D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65D1457-3E82-4A4F-97DC-15CD6DFFC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D2E2B16-7FF9-4A07-8BDA-C4BF36A6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7D2EB84-4F9A-4C93-99C8-696BF21B1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4E3C0B3-2D77-447B-9E45-01051361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F228495-2087-440A-94A3-4A5DDF9E7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FF25DC1-A788-4DAF-99B2-B961B12DF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5E50650-AC5D-4F3D-B199-B6F4B7622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3CE8F62-78D6-49C0-A23B-5EB2ED97E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203418E-8DE8-4DD9-8605-5198B3939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4435AE3-219D-4D75-B571-053BE7B96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9C1BDBB-87E1-4859-BEAB-508988BC2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91A7E33-C441-4FD9-80D5-1F1FCBAD4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21C4928-A592-4D20-A610-B17CF33CC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E21C953-1D10-493B-9600-F4583FEA3D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9B176B6-0CAB-4B72-9AE3-0ED9C4314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A2D07DA-64DF-4558-A731-76395C424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D995C63-8837-4236-85A5-47F461981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C568555-5771-4448-ACF6-C46680422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D65886C-2A54-451E-846F-D60100739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B6E7526-C1A6-4B3D-80BB-CD1035662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4A816D2-51DD-4010-A8AB-ACCA64727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BDE9860-8624-4A18-963D-0D7B72F5F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2F8B616-93E7-4D70-BB6D-AFEEB6ABD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865103C-E649-4090-9F77-FA1450BBF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30B127E-DDF0-43D6-BCF0-A34A129F2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63DEC76-6D7C-4EC9-9479-9BA303084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1046006-1F08-48FC-8C33-1FBCD746B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2BC848-F852-4821-BD39-74F23CB24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40B830F-4B37-432C-9692-37355683E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28E0FD5-DAEC-4B0C-B621-AF398EADB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B8132E2-62A8-4DE4-A739-1E92E44CB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188611A-1619-4045-8F90-A26CEF90F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955B63-217E-4A90-A91D-BF4C1CEB5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D0A22D7-81E4-45C0-AA4A-F7FE2D2EE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7859E1-230D-4E63-BE0C-CE9C28F9C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1042F79-8B39-429B-8777-B7A975455BB7}"/>
              </a:ext>
            </a:extLst>
          </p:cNvPr>
          <p:cNvSpPr/>
          <p:nvPr/>
        </p:nvSpPr>
        <p:spPr>
          <a:xfrm>
            <a:off x="20" y="6172201"/>
            <a:ext cx="1219198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lIns="91440" tIns="45720" rIns="91440" bIns="45720">
            <a:normAutofit/>
            <a:scene3d>
              <a:camera prst="isometricOffAxis1Right"/>
              <a:lightRig rig="threePt" dir="t"/>
            </a:scene3d>
          </a:bodyPr>
          <a:lstStyle/>
          <a:p>
            <a:pPr algn="ctr">
              <a:spcAft>
                <a:spcPts val="600"/>
              </a:spcAft>
            </a:pPr>
            <a:r>
              <a:rPr lang="en-US" sz="1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13179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6CB9-E803-49FA-9BEC-9EA8CC03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Faith in the pressure cooker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BA662-FEC4-4CD0-B33F-C83C4744D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For those struggling in the pressure cooker this is the most difficult time</a:t>
            </a:r>
          </a:p>
          <a:p>
            <a:pPr marR="0" lvl="1" rtl="0"/>
            <a:r>
              <a:rPr lang="en-GB" dirty="0"/>
              <a:t>The cracks are showing</a:t>
            </a:r>
          </a:p>
          <a:p>
            <a:pPr marR="0" lvl="1" rtl="0"/>
            <a:r>
              <a:rPr lang="en-GB" dirty="0"/>
              <a:t>It’s not fun any more!</a:t>
            </a:r>
          </a:p>
          <a:p>
            <a:pPr marR="0" lvl="2" rtl="0"/>
            <a:r>
              <a:rPr lang="en-GB" dirty="0"/>
              <a:t>The only thing needed to complete the disaster alcohol!</a:t>
            </a:r>
          </a:p>
        </p:txBody>
      </p:sp>
    </p:spTree>
    <p:extLst>
      <p:ext uri="{BB962C8B-B14F-4D97-AF65-F5344CB8AC3E}">
        <p14:creationId xmlns:p14="http://schemas.microsoft.com/office/powerpoint/2010/main" val="258908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5DE3-9A8D-48EF-BEB5-0ACCD541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Patience is a virtue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EE875-FA19-4C9F-993D-B2B334725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10983685" cy="540173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The old translation is ‘long-suffering’</a:t>
            </a:r>
          </a:p>
          <a:p>
            <a:pPr lvl="1"/>
            <a:r>
              <a:rPr lang="en-GB" dirty="0"/>
              <a:t>It’s the self-restraint that does not retaliate hastily against a wrong</a:t>
            </a:r>
          </a:p>
          <a:p>
            <a:r>
              <a:rPr lang="en-GB" dirty="0"/>
              <a:t>This patience is the one that buttons lips together, smiles and is kind</a:t>
            </a:r>
          </a:p>
          <a:p>
            <a:r>
              <a:rPr lang="en-GB" dirty="0"/>
              <a:t>It’s the long-haul patience that sees the bigger picture</a:t>
            </a:r>
          </a:p>
          <a:p>
            <a:r>
              <a:rPr lang="en-GB" dirty="0"/>
              <a:t>Explained in terms of steadfastness:</a:t>
            </a:r>
          </a:p>
          <a:p>
            <a:pPr lvl="1"/>
            <a:r>
              <a:rPr lang="en-GB" dirty="0"/>
              <a:t>Steadfastness is the temper that does not crumble under suffering or pressure</a:t>
            </a:r>
          </a:p>
        </p:txBody>
      </p:sp>
      <p:pic>
        <p:nvPicPr>
          <p:cNvPr id="11" name="Picture 10" descr="A picture containing water, bear, person&#10;&#10;Description automatically generated">
            <a:extLst>
              <a:ext uri="{FF2B5EF4-FFF2-40B4-BE49-F238E27FC236}">
                <a16:creationId xmlns:a16="http://schemas.microsoft.com/office/drawing/2014/main" id="{6713AAAE-705C-4895-9857-5BC053D37A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5708"/>
          <a:stretch/>
        </p:blipFill>
        <p:spPr>
          <a:xfrm>
            <a:off x="5492146" y="0"/>
            <a:ext cx="4124605" cy="153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4D731-F412-43C9-A53B-A6E0EAD67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is compassionate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A92B3-7C4D-4054-BD45-580CAED1E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9895113" cy="5165759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He does feel for you</a:t>
            </a:r>
          </a:p>
          <a:p>
            <a:pPr marR="0" lvl="0" rtl="0"/>
            <a:r>
              <a:rPr lang="en-GB" dirty="0"/>
              <a:t>He does show His concern for you</a:t>
            </a:r>
          </a:p>
          <a:p>
            <a:r>
              <a:rPr lang="en-GB" dirty="0"/>
              <a:t>He wants you to become a better person</a:t>
            </a:r>
          </a:p>
          <a:p>
            <a:pPr lvl="1"/>
            <a:r>
              <a:rPr lang="en-GB" dirty="0"/>
              <a:t>A long-suffering, steadfast person who is solid as a rock</a:t>
            </a:r>
          </a:p>
          <a:p>
            <a:pPr lvl="1"/>
            <a:r>
              <a:rPr lang="en-GB" dirty="0"/>
              <a:t>The kind of person who does not get flaky in eternal glory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1EAF4F-E8ED-47C5-BB59-A594A0314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42802" y="0"/>
            <a:ext cx="2888758" cy="24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83A8-B7BF-4F71-B6DD-36EA55DE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is merciful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C1A5-EBE9-4EFF-9CC2-B045CE7243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He is not without understanding</a:t>
            </a:r>
          </a:p>
          <a:p>
            <a:r>
              <a:rPr lang="en-GB" dirty="0"/>
              <a:t>He wants you to become a stronger person</a:t>
            </a:r>
          </a:p>
          <a:p>
            <a:pPr lvl="1"/>
            <a:r>
              <a:rPr lang="en-GB" dirty="0"/>
              <a:t>He sent Jesus to alleviate you of the burden of guilt</a:t>
            </a:r>
          </a:p>
          <a:p>
            <a:pPr marR="0" lvl="1" rtl="0"/>
            <a:r>
              <a:rPr lang="en-GB" dirty="0"/>
              <a:t>He knows how strong your back is and how strong it needs to be to carry the weight of glory He will give you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9B1230D-5771-4509-BFC4-3DCC9CD8C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042" t="23168" r="4969" b="29881"/>
          <a:stretch/>
        </p:blipFill>
        <p:spPr>
          <a:xfrm>
            <a:off x="4682837" y="0"/>
            <a:ext cx="4267200" cy="14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FE4D0-494F-4D6D-85BE-079D357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GB" dirty="0"/>
              <a:t>God wants you to use your mouth!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447CD-D699-4FD6-845B-BEA4348C0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Don’t just ‘not speak’</a:t>
            </a:r>
          </a:p>
          <a:p>
            <a:pPr marR="0" lvl="0" rtl="0"/>
            <a:r>
              <a:rPr lang="en-GB" dirty="0"/>
              <a:t>Open your lips</a:t>
            </a:r>
          </a:p>
          <a:p>
            <a:pPr marR="0" lvl="1" rtl="0"/>
            <a:r>
              <a:rPr lang="en-GB" dirty="0"/>
              <a:t>But use them plainly is tough times</a:t>
            </a:r>
          </a:p>
          <a:p>
            <a:pPr lvl="2"/>
            <a:r>
              <a:rPr lang="en-GB" dirty="0"/>
              <a:t>This is patient long-suffering at its kindest</a:t>
            </a:r>
          </a:p>
          <a:p>
            <a:pPr marR="0" lvl="0" rtl="0"/>
            <a:r>
              <a:rPr lang="en-GB" dirty="0"/>
              <a:t>Be steadfast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36FB4E-61D5-4EE5-A327-EA092E43D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94" b="95759" l="3167" r="96000">
                        <a14:foregroundMark x1="44167" y1="5057" x2="44667" y2="10277"/>
                        <a14:foregroundMark x1="10167" y1="47308" x2="3333" y2="50082"/>
                        <a14:foregroundMark x1="89667" y1="51550" x2="96000" y2="51060"/>
                        <a14:foregroundMark x1="52333" y1="87113" x2="52333" y2="95759"/>
                        <a14:foregroundMark x1="52333" y1="95759" x2="52333" y2="95759"/>
                        <a14:foregroundMark x1="30000" y1="60033" x2="37167" y2="65905"/>
                        <a14:foregroundMark x1="37167" y1="65905" x2="58333" y2="69657"/>
                        <a14:foregroundMark x1="58333" y1="69657" x2="74167" y2="64763"/>
                        <a14:foregroundMark x1="31000" y1="58728" x2="39833" y2="73246"/>
                        <a14:foregroundMark x1="39833" y1="73246" x2="44667" y2="70962"/>
                        <a14:foregroundMark x1="31000" y1="57259" x2="30667" y2="66884"/>
                        <a14:foregroundMark x1="30667" y1="66884" x2="31000" y2="67210"/>
                        <a14:foregroundMark x1="57167" y1="66232" x2="69500" y2="66232"/>
                        <a14:foregroundMark x1="69500" y1="66232" x2="72167" y2="65742"/>
                        <a14:foregroundMark x1="71333" y1="61501" x2="64500" y2="67210"/>
                        <a14:foregroundMark x1="64500" y1="67210" x2="64000" y2="68189"/>
                        <a14:foregroundMark x1="70833" y1="66232" x2="62000" y2="69331"/>
                        <a14:foregroundMark x1="62000" y1="69331" x2="62500" y2="69984"/>
                        <a14:foregroundMark x1="25667" y1="63948" x2="31000" y2="65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86221" y="1253091"/>
            <a:ext cx="2407736" cy="245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0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42F9-2548-4EC3-8320-04A24329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42BEF-F4BF-49F9-AAB9-C60C191AF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56267"/>
            <a:ext cx="10280074" cy="5165759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Before you react to an annoying person this week remind yourself:</a:t>
            </a:r>
          </a:p>
          <a:p>
            <a:pPr lvl="1"/>
            <a:r>
              <a:rPr lang="en-GB" dirty="0"/>
              <a:t>God is giving me an opportunity to become a better person right now!</a:t>
            </a:r>
          </a:p>
          <a:p>
            <a:r>
              <a:rPr lang="en-GB" dirty="0"/>
              <a:t>THEN give thanks!</a:t>
            </a:r>
          </a:p>
          <a:p>
            <a:pPr marR="0" lvl="1" rtl="0"/>
            <a:endParaRPr lang="en-GB" dirty="0"/>
          </a:p>
        </p:txBody>
      </p:sp>
      <p:pic>
        <p:nvPicPr>
          <p:cNvPr id="6" name="Picture 5" descr="A person riding a wave on top of a body of water&#10;&#10;Description automatically generated">
            <a:extLst>
              <a:ext uri="{FF2B5EF4-FFF2-40B4-BE49-F238E27FC236}">
                <a16:creationId xmlns:a16="http://schemas.microsoft.com/office/drawing/2014/main" id="{1F305A20-AE61-4E99-B212-533E80BE6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090"/>
          <a:stretch/>
        </p:blipFill>
        <p:spPr>
          <a:xfrm>
            <a:off x="6846126" y="4039146"/>
            <a:ext cx="4322618" cy="24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83D8-C086-4294-A7FD-A87E9902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C951D-A850-44D2-A348-20ADCB62D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1" descr="Description: cid:image003.png@01D65BA6.A0C397C0">
            <a:extLst>
              <a:ext uri="{FF2B5EF4-FFF2-40B4-BE49-F238E27FC236}">
                <a16:creationId xmlns:a16="http://schemas.microsoft.com/office/drawing/2014/main" id="{21E09590-56B4-48E7-9605-90A98C370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1999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5B9B63-1CF1-4C09-B1C9-253F18B3CDE8}"/>
              </a:ext>
            </a:extLst>
          </p:cNvPr>
          <p:cNvSpPr txBox="1"/>
          <p:nvPr/>
        </p:nvSpPr>
        <p:spPr>
          <a:xfrm>
            <a:off x="6587835" y="62345"/>
            <a:ext cx="388620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spc="300" dirty="0">
                <a:solidFill>
                  <a:schemeClr val="tx2">
                    <a:lumMod val="10000"/>
                  </a:schemeClr>
                </a:solidFill>
                <a:latin typeface="Abadi" panose="020B0604020104020204" pitchFamily="34" charset="0"/>
              </a:rPr>
              <a:t>Curriculum  Vitae…</a:t>
            </a:r>
          </a:p>
        </p:txBody>
      </p:sp>
    </p:spTree>
    <p:extLst>
      <p:ext uri="{BB962C8B-B14F-4D97-AF65-F5344CB8AC3E}">
        <p14:creationId xmlns:p14="http://schemas.microsoft.com/office/powerpoint/2010/main" val="4171686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B7E4770CEB74E89C35A83EC60864B" ma:contentTypeVersion="11" ma:contentTypeDescription="Create a new document." ma:contentTypeScope="" ma:versionID="b79287c30e63b5c38d4ca27f0b177624">
  <xsd:schema xmlns:xsd="http://www.w3.org/2001/XMLSchema" xmlns:xs="http://www.w3.org/2001/XMLSchema" xmlns:p="http://schemas.microsoft.com/office/2006/metadata/properties" xmlns:ns2="017a7a6c-9d6d-4da9-96c6-a7ac3f4dbe24" xmlns:ns3="a21c5093-fd84-4293-8bbb-ab83699aa8dc" targetNamespace="http://schemas.microsoft.com/office/2006/metadata/properties" ma:root="true" ma:fieldsID="371326fb25ce99b7cfe2ef19b04ac1e8" ns2:_="" ns3:_="">
    <xsd:import namespace="017a7a6c-9d6d-4da9-96c6-a7ac3f4dbe24"/>
    <xsd:import namespace="a21c5093-fd84-4293-8bbb-ab83699aa8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Sunday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a7a6c-9d6d-4da9-96c6-a7ac3f4dbe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Sunday" ma:index="15" nillable="true" ma:displayName="Sunday" ma:format="DateOnly" ma:internalName="Sunday">
      <xsd:simpleType>
        <xsd:restriction base="dms:DateTim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c5093-fd84-4293-8bbb-ab83699aa8d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nday xmlns="017a7a6c-9d6d-4da9-96c6-a7ac3f4dbe24" xsi:nil="true"/>
  </documentManagement>
</p:properties>
</file>

<file path=customXml/itemProps1.xml><?xml version="1.0" encoding="utf-8"?>
<ds:datastoreItem xmlns:ds="http://schemas.openxmlformats.org/officeDocument/2006/customXml" ds:itemID="{ED33CFF5-6BE1-4257-8152-E6466A66E8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1AE988-00CF-4338-BCA3-ABFCC59E1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7a7a6c-9d6d-4da9-96c6-a7ac3f4dbe24"/>
    <ds:schemaRef ds:uri="a21c5093-fd84-4293-8bbb-ab83699aa8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77E1F6-EE83-4C73-B02F-41E14BA3892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017a7a6c-9d6d-4da9-96c6-a7ac3f4dbe24"/>
    <ds:schemaRef ds:uri="http://schemas.openxmlformats.org/package/2006/metadata/core-properties"/>
    <ds:schemaRef ds:uri="a21c5093-fd84-4293-8bbb-ab83699aa8d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281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Abadi</vt:lpstr>
      <vt:lpstr>Arial</vt:lpstr>
      <vt:lpstr>Calibri</vt:lpstr>
      <vt:lpstr>Calibri Light</vt:lpstr>
      <vt:lpstr>Celestial</vt:lpstr>
      <vt:lpstr>Faith in the Pressure Cooker</vt:lpstr>
      <vt:lpstr>Faith in the pressure cooker</vt:lpstr>
      <vt:lpstr>Patience is a virtue</vt:lpstr>
      <vt:lpstr>God is compassionate</vt:lpstr>
      <vt:lpstr>God is merciful</vt:lpstr>
      <vt:lpstr>God wants you to use your mouth!</vt:lpstr>
      <vt:lpstr>Challenge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in the Pressure Cooker</dc:title>
  <dc:creator>Ron Day</dc:creator>
  <cp:lastModifiedBy>Ron Day</cp:lastModifiedBy>
  <cp:revision>66</cp:revision>
  <dcterms:created xsi:type="dcterms:W3CDTF">2020-05-02T08:57:44Z</dcterms:created>
  <dcterms:modified xsi:type="dcterms:W3CDTF">2020-07-17T09:10:50Z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0x010100ECFB7E4770CEB74E89C35A83EC60864B</vt:lpwstr>
  </property>
</Properties>
</file>