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87" r:id="rId3"/>
    <p:sldId id="286" r:id="rId4"/>
    <p:sldId id="28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9498"/>
    <a:srgbClr val="E58C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31" autoAdjust="0"/>
    <p:restoredTop sz="86410" autoAdjust="0"/>
  </p:normalViewPr>
  <p:slideViewPr>
    <p:cSldViewPr snapToGrid="0">
      <p:cViewPr varScale="1">
        <p:scale>
          <a:sx n="49" d="100"/>
          <a:sy n="49" d="100"/>
        </p:scale>
        <p:origin x="36" y="954"/>
      </p:cViewPr>
      <p:guideLst/>
    </p:cSldViewPr>
  </p:slideViewPr>
  <p:outlineViewPr>
    <p:cViewPr>
      <p:scale>
        <a:sx n="33" d="100"/>
        <a:sy n="33" d="100"/>
      </p:scale>
      <p:origin x="0" y="-12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76857A-5C44-4B30-B097-AA9FB21146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849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13/10/2018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afianceedusoleil.vefblog.net/446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t._Mark_the_Evangelist" TargetMode="External"/><Relationship Id="rId3" Type="http://schemas.openxmlformats.org/officeDocument/2006/relationships/image" Target="../media/image3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rmeneutics.stackexchange.com/questions/26184/did-paul-establish-the-churches-in-galatia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://bytheirstrangefruit.blogspot.com/2012/06/in-harmony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ndberlin.com/2012/07/23/the-tiergarten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orldartsme.com/people-fighting-clipart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allpapercave.com/peaceful-desktop-wallpaper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731" y="2601119"/>
            <a:ext cx="8318269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16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</a:t>
            </a:r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Inspired to be real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15:36-41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97F9AF-C30B-418C-823A-F396A471C9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270" b="10408"/>
          <a:stretch/>
        </p:blipFill>
        <p:spPr>
          <a:xfrm>
            <a:off x="0" y="0"/>
            <a:ext cx="1234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39EF19-BCD3-4A0E-8646-26F7C4685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2568" y="365125"/>
            <a:ext cx="8851232" cy="1325563"/>
          </a:xfrm>
        </p:spPr>
        <p:txBody>
          <a:bodyPr>
            <a:normAutofit fontScale="90000"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If a church is spiritual does that mean there is harmony all the time?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78A7F-80EE-47CF-BD09-B72BF9DAFC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677319"/>
            <a:ext cx="11353801" cy="4180682"/>
          </a:xfrm>
        </p:spPr>
        <p:txBody>
          <a:bodyPr>
            <a:normAutofit/>
          </a:bodyPr>
          <a:lstStyle/>
          <a:p>
            <a:pPr marR="0" lvl="0" rtl="0"/>
            <a:r>
              <a:rPr lang="en-GB" sz="4400" dirty="0">
                <a:solidFill>
                  <a:schemeClr val="bg1"/>
                </a:solidFill>
              </a:rPr>
              <a:t>Do spiritual people fall out?</a:t>
            </a:r>
          </a:p>
          <a:p>
            <a:pPr marR="0" lvl="0" rtl="0"/>
            <a:r>
              <a:rPr lang="en-GB" sz="4400" dirty="0">
                <a:solidFill>
                  <a:schemeClr val="bg1"/>
                </a:solidFill>
              </a:rPr>
              <a:t>Could both be right?</a:t>
            </a:r>
          </a:p>
          <a:p>
            <a:pPr marR="0" lvl="0" rtl="0"/>
            <a:r>
              <a:rPr lang="en-GB" sz="4400" dirty="0">
                <a:solidFill>
                  <a:schemeClr val="bg1"/>
                </a:solidFill>
              </a:rPr>
              <a:t>The questions</a:t>
            </a:r>
          </a:p>
          <a:p>
            <a:pPr marR="0" lvl="1" rtl="0"/>
            <a:r>
              <a:rPr lang="en-GB" sz="4000" dirty="0">
                <a:solidFill>
                  <a:srgbClr val="FFFF00"/>
                </a:solidFill>
              </a:rPr>
              <a:t>Should they become Jews as well as Christians?</a:t>
            </a:r>
          </a:p>
          <a:p>
            <a:pPr marR="0" lvl="1" rtl="0"/>
            <a:r>
              <a:rPr lang="en-GB" sz="4000" dirty="0">
                <a:solidFill>
                  <a:srgbClr val="FFFF00"/>
                </a:solidFill>
              </a:rPr>
              <a:t>Should they follow the OT rules to maintain their relationship with God?</a:t>
            </a:r>
          </a:p>
        </p:txBody>
      </p:sp>
    </p:spTree>
    <p:extLst>
      <p:ext uri="{BB962C8B-B14F-4D97-AF65-F5344CB8AC3E}">
        <p14:creationId xmlns:p14="http://schemas.microsoft.com/office/powerpoint/2010/main" val="234476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9E4D6-7F20-410B-A696-A1463A45F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John Mark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32EF6-B3D5-4B8E-907C-9293678ED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Son of one of the Marys in Jerusalem (Acts 12:12)</a:t>
            </a:r>
          </a:p>
          <a:p>
            <a:pPr marR="0" lvl="0" rtl="0"/>
            <a:r>
              <a:rPr lang="en-GB" dirty="0"/>
              <a:t>A cousin of Barnabas (Col 4:10) </a:t>
            </a:r>
          </a:p>
          <a:p>
            <a:pPr marR="0" lvl="0" rtl="0"/>
            <a:r>
              <a:rPr lang="en-GB" dirty="0"/>
              <a:t>Travelling companion on the first missionary journey (13:1ff) </a:t>
            </a:r>
          </a:p>
          <a:p>
            <a:pPr marR="0" lvl="1" rtl="0"/>
            <a:r>
              <a:rPr lang="en-GB" dirty="0"/>
              <a:t>Left to go back to Jerusalem when they got to </a:t>
            </a:r>
            <a:r>
              <a:rPr lang="en-GB" dirty="0" err="1"/>
              <a:t>Perga</a:t>
            </a:r>
            <a:r>
              <a:rPr lang="en-GB" dirty="0"/>
              <a:t> (13:13)</a:t>
            </a:r>
          </a:p>
          <a:p>
            <a:pPr marR="0" lvl="0" rtl="0"/>
            <a:r>
              <a:rPr lang="en-GB" dirty="0"/>
              <a:t>Is he given a second chance now?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2451D-0C14-45E4-9B66-59B2E15B3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834352" y="4870555"/>
            <a:ext cx="2144865" cy="19874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14D64F-ECF8-4404-97F1-534562E36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38200" y="79553"/>
            <a:ext cx="9601200" cy="67784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98BFAA-1741-47DC-8E19-0753304E9C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247146" y="1763791"/>
            <a:ext cx="760535" cy="145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1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4.79167E-6 -2.59259E-6 C 0.00105 0.0088 0.00118 0.01852 0.00339 0.02709 C 0.00417 0.03079 0.00704 0.03079 0.00834 0.03334 C 0.01003 0.03704 0.01055 0.04167 0.01172 0.0456 C 0.0129 0.04885 0.0142 0.05185 0.01511 0.0551 C 0.01641 0.0588 0.0168 0.06412 0.01862 0.0676 C 0.02032 0.0706 0.02318 0.07153 0.0254 0.07361 C 0.02709 0.07547 0.02891 0.07755 0.03047 0.07963 C 0.03959 0.0919 0.0405 0.09699 0.05274 0.10417 C 0.05612 0.10625 0.0599 0.10695 0.0629 0.11065 C 0.07084 0.12014 0.06602 0.11621 0.07826 0.11991 C 0.0905 0.12709 0.07514 0.11806 0.09011 0.12616 C 0.0918 0.12662 0.09349 0.12824 0.09519 0.12894 C 0.09779 0.13033 0.1043 0.13264 0.10704 0.13519 C 0.11745 0.14445 0.10612 0.14074 0.1224 0.14746 C 0.12631 0.14908 0.13047 0.14931 0.13438 0.15047 C 0.13672 0.15139 0.13881 0.15324 0.14115 0.15347 C 0.14675 0.1551 0.15248 0.15579 0.15821 0.15672 C 0.16159 0.15857 0.16498 0.16135 0.16836 0.16297 C 0.17292 0.16505 0.17761 0.16644 0.18204 0.16922 C 0.18373 0.17014 0.18529 0.1713 0.18711 0.17199 C 0.19271 0.175 0.19662 0.17616 0.20248 0.17847 C 0.20925 0.17709 0.21602 0.17639 0.22279 0.17523 C 0.22683 0.17454 0.23073 0.17199 0.23477 0.17199 C 0.24506 0.17199 0.25521 0.17431 0.26537 0.17523 L 0.27553 0.17847 C 0.27839 0.17917 0.28125 0.18125 0.28412 0.18125 C 0.30495 0.18125 0.28542 0.17709 0.30118 0.17523 C 0.31472 0.17338 0.32839 0.17315 0.34206 0.17199 C 0.34428 0.1713 0.34649 0.17037 0.34883 0.16922 C 0.35222 0.16713 0.35899 0.16297 0.35899 0.1632 C 0.36641 0.16389 0.3737 0.16597 0.38112 0.16597 C 0.38438 0.16597 0.39428 0.16204 0.39818 0.15949 C 0.39987 0.15903 0.40144 0.15718 0.40339 0.15672 C 0.41355 0.1551 0.4237 0.15486 0.43386 0.15347 C 0.44662 0.17084 0.43438 0.15718 0.44922 0.16597 C 0.45157 0.16713 0.45365 0.1706 0.45612 0.17199 C 0.45821 0.17361 0.46055 0.17431 0.4629 0.17523 C 0.46394 0.17847 0.46563 0.18079 0.46628 0.18472 C 0.47253 0.21482 0.46342 0.1875 0.47149 0.20926 C 0.47201 0.21621 0.47266 0.22963 0.47487 0.23681 C 0.47566 0.24005 0.47696 0.24306 0.47826 0.24607 C 0.4793 0.25232 0.48191 0.26644 0.48321 0.2706 C 0.48464 0.27431 0.48672 0.27662 0.48842 0.2801 C 0.49024 0.28403 0.4918 0.2882 0.49349 0.29236 C 0.49831 0.31875 0.49089 0.27662 0.49688 0.31991 C 0.49779 0.32639 0.49909 0.33241 0.50027 0.33843 C 0.50092 0.34167 0.50105 0.34514 0.50196 0.34769 L 0.50534 0.35695 C 0.50925 0.38496 0.50469 0.35047 0.50886 0.39097 C 0.50925 0.39491 0.51003 0.39908 0.51055 0.40301 C 0.51107 0.40834 0.5112 0.41389 0.51224 0.41875 C 0.5129 0.42222 0.51446 0.42477 0.51563 0.42801 C 0.5168 0.4382 0.51732 0.4456 0.51902 0.45533 C 0.51954 0.4588 0.52019 0.46158 0.52071 0.46505 C 0.52084 0.46806 0.52357 0.51273 0.52422 0.51713 C 0.52487 0.52338 0.52657 0.5294 0.52761 0.53588 C 0.52865 0.54398 0.52969 0.55232 0.53099 0.56042 C 0.53139 0.56343 0.53178 0.5669 0.53256 0.56945 C 0.53464 0.57616 0.53959 0.58056 0.53959 0.58797 L 0.53959 0.59746 L 0.53777 0.6132 " pathEditMode="relative" rAng="0" ptsTypes="AAAAAAAAAAAAAAAAAAAAAAAAAAAAAAAAAAAAAAAAAAAAAAAAAAAAAAAAAAAAA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79" y="3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F5E656-3B38-4849-AE8B-F8739A121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2232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009565-9AF3-45BB-923A-1CB4979F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>
                <a:solidFill>
                  <a:schemeClr val="bg1"/>
                </a:solidFill>
              </a:rPr>
              <a:t>Later 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8353F-FCFB-4C36-8061-E5B538A8A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9467" y="2190750"/>
            <a:ext cx="10515600" cy="5032375"/>
          </a:xfrm>
        </p:spPr>
        <p:txBody>
          <a:bodyPr/>
          <a:lstStyle/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Mark hooks up with Peter and will eventually write his gospel (Mark)</a:t>
            </a:r>
          </a:p>
          <a:p>
            <a:pPr marR="0" lvl="0" rtl="0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12 years after the dispute John Mark is with Paul but free, when Paul writes to the Colossians (4:10) and to Philemon (1:24) (in Colossae)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Later Paul asks Timothy to bring John Mark with him when he comes to visit him in prison (2 Tim 4:11). Paul sees him as a valuable companion</a:t>
            </a:r>
          </a:p>
        </p:txBody>
      </p:sp>
    </p:spTree>
    <p:extLst>
      <p:ext uri="{BB962C8B-B14F-4D97-AF65-F5344CB8AC3E}">
        <p14:creationId xmlns:p14="http://schemas.microsoft.com/office/powerpoint/2010/main" val="3735893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651EC8-813A-4796-BDC2-0C7846AA4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45692" y="1269104"/>
            <a:ext cx="6846308" cy="4553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9ED0B6-802A-4FBF-8EF3-D66CDF9CC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there when people disagree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2C0A3F-D75A-41A7-A830-55CCF8B52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Reasons for disagreement:</a:t>
            </a:r>
          </a:p>
          <a:p>
            <a:pPr marR="0" lvl="1" rtl="0"/>
            <a:r>
              <a:rPr lang="en-GB" dirty="0"/>
              <a:t>Facts</a:t>
            </a:r>
          </a:p>
          <a:p>
            <a:pPr marR="0" lvl="1" rtl="0"/>
            <a:r>
              <a:rPr lang="en-GB" dirty="0"/>
              <a:t>Definitions</a:t>
            </a:r>
          </a:p>
          <a:p>
            <a:pPr marR="0" lvl="1" rtl="0"/>
            <a:r>
              <a:rPr lang="en-GB" dirty="0"/>
              <a:t>Values</a:t>
            </a:r>
          </a:p>
          <a:p>
            <a:pPr marR="0" lvl="1" rtl="0"/>
            <a:r>
              <a:rPr lang="en-GB" dirty="0"/>
              <a:t>Signalling</a:t>
            </a:r>
          </a:p>
          <a:p>
            <a:pPr marR="0" lvl="1" rtl="0"/>
            <a:r>
              <a:rPr lang="en-GB" dirty="0"/>
              <a:t>Failures of logic</a:t>
            </a:r>
          </a:p>
          <a:p>
            <a:pPr marR="0" lvl="1" rtl="0"/>
            <a:r>
              <a:rPr lang="en-GB" dirty="0"/>
              <a:t>Processing methods</a:t>
            </a:r>
          </a:p>
          <a:p>
            <a:pPr marR="0" lvl="1" rtl="0"/>
            <a:r>
              <a:rPr lang="en-GB" dirty="0"/>
              <a:t>Default beliefs</a:t>
            </a:r>
          </a:p>
          <a:p>
            <a:pPr marR="0" lvl="1" rtl="0"/>
            <a:r>
              <a:rPr lang="en-GB" dirty="0"/>
              <a:t>Self interest</a:t>
            </a:r>
          </a:p>
          <a:p>
            <a:pPr marR="0" lvl="0" rtl="0"/>
            <a:r>
              <a:rPr lang="en-GB" dirty="0"/>
              <a:t>The wise step back!</a:t>
            </a:r>
          </a:p>
        </p:txBody>
      </p:sp>
    </p:spTree>
    <p:extLst>
      <p:ext uri="{BB962C8B-B14F-4D97-AF65-F5344CB8AC3E}">
        <p14:creationId xmlns:p14="http://schemas.microsoft.com/office/powerpoint/2010/main" val="41834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6888B9-081D-4213-A3A1-72401EE1FF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2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3FEEF4-342D-4A6A-B33E-B6152FD67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God doesn’t always speak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0BE8E8-0490-42DE-8DC5-E0221C4D0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0428"/>
            <a:ext cx="10515600" cy="540757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>
                <a:solidFill>
                  <a:srgbClr val="FFFF00"/>
                </a:solidFill>
              </a:rPr>
              <a:t>Consequences of this disagreement:</a:t>
            </a:r>
            <a:br>
              <a:rPr lang="en-GB" dirty="0">
                <a:solidFill>
                  <a:srgbClr val="FFFF00"/>
                </a:solidFill>
              </a:rPr>
            </a:br>
            <a:br>
              <a:rPr lang="en-GB" dirty="0">
                <a:solidFill>
                  <a:srgbClr val="FFFF00"/>
                </a:solidFill>
              </a:rPr>
            </a:br>
            <a:br>
              <a:rPr lang="en-GB" dirty="0">
                <a:solidFill>
                  <a:srgbClr val="FFFF00"/>
                </a:solidFill>
              </a:rPr>
            </a:br>
            <a:br>
              <a:rPr lang="en-GB" dirty="0">
                <a:solidFill>
                  <a:srgbClr val="FFFF00"/>
                </a:solidFill>
              </a:rPr>
            </a:br>
            <a:endParaRPr lang="en-GB" dirty="0">
              <a:solidFill>
                <a:srgbClr val="FFFF00"/>
              </a:solidFill>
            </a:endParaRP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Mark’s gospel written 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The mission is doubled</a:t>
            </a:r>
          </a:p>
          <a:p>
            <a:pPr marR="0" lvl="1" rtl="0"/>
            <a:r>
              <a:rPr lang="en-GB" dirty="0">
                <a:solidFill>
                  <a:schemeClr val="bg1"/>
                </a:solidFill>
              </a:rPr>
              <a:t>New teams are made</a:t>
            </a:r>
          </a:p>
          <a:p>
            <a:pPr marR="0" lvl="0" rtl="0"/>
            <a:r>
              <a:rPr lang="en-GB" dirty="0">
                <a:solidFill>
                  <a:srgbClr val="FFFF00"/>
                </a:solidFill>
              </a:rPr>
              <a:t>When you ask God to choose between people and mission expect Him to be silent</a:t>
            </a:r>
          </a:p>
        </p:txBody>
      </p:sp>
    </p:spTree>
    <p:extLst>
      <p:ext uri="{BB962C8B-B14F-4D97-AF65-F5344CB8AC3E}">
        <p14:creationId xmlns:p14="http://schemas.microsoft.com/office/powerpoint/2010/main" val="121873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7116</TotalTime>
  <Words>233</Words>
  <Application>Microsoft Office PowerPoint</Application>
  <PresentationFormat>Widescreen</PresentationFormat>
  <Paragraphs>36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The Leading of the Spirit</vt:lpstr>
      <vt:lpstr>If a church is spiritual does that mean there is harmony all the time?</vt:lpstr>
      <vt:lpstr>John Mark</vt:lpstr>
      <vt:lpstr>Later story</vt:lpstr>
      <vt:lpstr>God is there when people disagree</vt:lpstr>
      <vt:lpstr>God doesn’t always speak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61</cp:revision>
  <dcterms:created xsi:type="dcterms:W3CDTF">2018-05-21T15:17:57Z</dcterms:created>
  <dcterms:modified xsi:type="dcterms:W3CDTF">2018-10-14T07:55:22Z</dcterms:modified>
</cp:coreProperties>
</file>