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3" r:id="rId2"/>
    <p:sldId id="287" r:id="rId3"/>
    <p:sldId id="286" r:id="rId4"/>
    <p:sldId id="28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9498"/>
    <a:srgbClr val="E58C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31" autoAdjust="0"/>
    <p:restoredTop sz="86410" autoAdjust="0"/>
  </p:normalViewPr>
  <p:slideViewPr>
    <p:cSldViewPr snapToGrid="0">
      <p:cViewPr varScale="1">
        <p:scale>
          <a:sx n="49" d="100"/>
          <a:sy n="49" d="100"/>
        </p:scale>
        <p:origin x="36" y="954"/>
      </p:cViewPr>
      <p:guideLst/>
    </p:cSldViewPr>
  </p:slideViewPr>
  <p:outlineViewPr>
    <p:cViewPr>
      <p:scale>
        <a:sx n="33" d="100"/>
        <a:sy n="33" d="100"/>
      </p:scale>
      <p:origin x="0" y="-129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E43795-CBC2-4452-A1DE-E8B6595833B5}" type="datetimeFigureOut">
              <a:rPr lang="en-GB" smtClean="0"/>
              <a:t>13/10/2018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76857A-5C44-4B30-B097-AA9FB21146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9707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76857A-5C44-4B30-B097-AA9FB211464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849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EA887-9632-4146-BF21-19F2C729B3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D93AAA-4BBC-418A-A56A-4CEC2B6DE3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1836F-A139-4481-BC1C-E8DB74F61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13/10/2018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393A39-0CEF-40CA-9DE7-E801B5B09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431EF-DAC7-43C8-91F8-16640A0E1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975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EAE90-032F-4312-91CB-7B6F486CE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90EEDF-89FE-4E17-81F7-2F9F37EE89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1C9E47-3B70-4971-9B7B-7F3862BB50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3660F7-5947-4785-9835-6559EC2EE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13/10/2018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B0671C-EB21-4EE0-9126-DC3636F89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8745C3-8D1F-4B26-92F8-9E9019CD2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164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215B4-7DD0-4AB4-89FB-77BE13098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50BEB9-5B6B-458C-8117-6F0EBEE46F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404128-7100-49D3-A9EA-C26D374C8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13/10/2018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425DA-48F1-4AE1-920F-A4B28BE10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488F31-3C62-413A-971D-3306650AB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887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A20DC0-A62C-4622-9B1C-DE26305FCF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5D6887-3B84-45A9-86CC-136334FEFB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D3B486-59A1-489C-8DA0-A66DC51E4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13/10/2018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E7506B-39E2-4D8D-8B4E-3E3A0ADA4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5A9C32-5F42-412A-80F8-C8B2219B0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134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E1DBA-E873-4A9C-B651-69687319F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 b="1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7F1C3D-EFFF-4ADE-8B13-D5A581A6E6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>
            <a:lvl1pPr>
              <a:defRPr sz="3600" b="1" i="1"/>
            </a:lvl1pPr>
            <a:lvl2pPr>
              <a:defRPr sz="3200" b="1" i="1"/>
            </a:lvl2pPr>
            <a:lvl3pPr>
              <a:defRPr sz="2800" b="1" i="1"/>
            </a:lvl3pPr>
            <a:lvl4pPr>
              <a:defRPr sz="2400" b="1" i="1"/>
            </a:lvl4pPr>
            <a:lvl5pPr>
              <a:defRPr sz="2400" b="1" i="1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3688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D6C98-F3F0-4AB4-99B8-0DB697E0D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 b="1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D6268-396A-47F3-96D0-D438992CD8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8646"/>
          </a:xfrm>
        </p:spPr>
        <p:txBody>
          <a:bodyPr>
            <a:normAutofit/>
          </a:bodyPr>
          <a:lstStyle>
            <a:lvl1pPr>
              <a:defRPr sz="3600" b="1" i="1"/>
            </a:lvl1pPr>
            <a:lvl2pPr>
              <a:defRPr sz="3200" b="1" i="1"/>
            </a:lvl2pPr>
            <a:lvl3pPr>
              <a:defRPr sz="2800" b="1" i="1"/>
            </a:lvl3pPr>
            <a:lvl4pPr>
              <a:defRPr sz="2400" b="1" i="1"/>
            </a:lvl4pPr>
            <a:lvl5pPr>
              <a:defRPr sz="2400" b="1" i="1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1495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D749C-27AC-413E-8CCC-3228A7DA1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41C211-5229-4D36-94DA-DA5C711C85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26323B-7D05-4F4E-A700-44F8A1745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13/10/2018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0C8D00-2EB5-4157-834F-BCBAEF0BB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CF102-61B3-4634-AB38-6E3C50263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978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2936D-F8C6-448E-AA8A-3C90EF635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CD06D-58AE-4242-A5A7-AFD6DB160C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1EE8C4-FD73-4DCF-BEE6-982106F184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8DE93-75EF-4F4E-9B1F-65AED2B21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13/10/2018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C9EB9-C843-46A3-A139-1A7BDFF7E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ECD380-381A-4A5E-A6A9-83FFDECDC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94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C7BD0-C0B7-47AA-BC6D-591A20801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175AA4-C9E7-43DE-A8BD-F9786E3552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3AB059-15A4-430C-AC9B-EB654C911F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800085-7961-49B2-B04D-1C22BBA1D6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B540BA-B4E7-4042-942F-71A5CF827B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CF1EA6-26B9-4C43-A4F9-9470E8D24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13/10/2018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C7EFEA-0766-489C-A61F-DD85126A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E632D1-E043-4B13-9718-FA46940A9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483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79329-9745-4460-9BC6-895A10E9D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CD664E-2A73-44C3-A317-4704CC119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13/10/2018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B727FB-30F7-4CEB-A6D0-01FD491DD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8AC04A-71C3-4F33-82FA-10F678951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134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1854F1-2D93-4F32-B1CB-F77CA20EA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13/10/2018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81407F-41DC-4653-AD63-C8D200187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5EFA19-AD89-4657-9152-BA6FC042D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301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8E7B9-4F6A-40C7-BD4F-178753058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4F0F6-F6E6-49CB-A13B-209F1F38D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2ADD6C-D880-4685-AAB3-9F9CB9F9C1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2F970E-E5F9-4E97-BE61-62F5AA00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13/10/2018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2C3C70-488A-4FBC-8777-B14FEC3B6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D202E1-4B82-426D-B3E0-A7D9D463D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325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D0253E-F671-4F7D-AA13-89D71C1D5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3459A6-3FC4-4285-A02F-D980FA6F03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5DD082-2FF5-4FDE-B8D0-A8D0443F07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8B9CD-2BBD-4497-BF17-743FD17E900A}" type="datetimeFigureOut">
              <a:rPr lang="en-GB" smtClean="0"/>
              <a:t>13/10/2018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45D27-AA63-4B48-95CA-BBC7FDCE4D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3A65B5-BDC7-473B-9E7E-C83A4ECDAA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841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lafianceedusoleil.vefblog.net/446.html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St._Mark_the_Evangelist" TargetMode="External"/><Relationship Id="rId3" Type="http://schemas.openxmlformats.org/officeDocument/2006/relationships/image" Target="../media/image3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ermeneutics.stackexchange.com/questions/26184/did-paul-establish-the-churches-in-galatia" TargetMode="External"/><Relationship Id="rId5" Type="http://schemas.openxmlformats.org/officeDocument/2006/relationships/image" Target="../media/image4.jpg"/><Relationship Id="rId4" Type="http://schemas.openxmlformats.org/officeDocument/2006/relationships/hyperlink" Target="http://bytheirstrangefruit.blogspot.com/2012/06/in-harmony.htm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andberlin.com/2012/07/23/the-tiergarten/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artsme.com/people-fighting-clipart.html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allpapercave.com/peaceful-desktop-wallpaper" TargetMode="Externa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627F1BA-A3D1-42BB-8404-AD4F2E7B0F8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12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A0B2455-3B86-48EF-8ADB-B15C829F92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06486" y="532015"/>
            <a:ext cx="7908175" cy="1269004"/>
          </a:xfrm>
        </p:spPr>
        <p:txBody>
          <a:bodyPr/>
          <a:lstStyle/>
          <a:p>
            <a:r>
              <a:rPr lang="en-GB" i="1" dirty="0">
                <a:latin typeface="+mn-lt"/>
              </a:rPr>
              <a:t>The Leading of the Spirit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B30B25-A6DB-4ECF-89D0-4931EA2DF7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73731" y="2601119"/>
            <a:ext cx="8318269" cy="1655762"/>
          </a:xfrm>
        </p:spPr>
        <p:txBody>
          <a:bodyPr>
            <a:normAutofit/>
          </a:bodyPr>
          <a:lstStyle/>
          <a:p>
            <a:r>
              <a:rPr lang="en-GB" sz="3600" b="1" i="1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16</a:t>
            </a:r>
            <a:r>
              <a:rPr lang="en-GB" sz="3600" b="1" i="1" kern="1200" dirty="0">
                <a:solidFill>
                  <a:schemeClr val="tx1"/>
                </a:solidFill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. </a:t>
            </a:r>
            <a:r>
              <a:rPr lang="en-GB" sz="3600" b="1" i="1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Inspired to be real</a:t>
            </a:r>
            <a:br>
              <a:rPr lang="en-GB" sz="2400" b="1" i="1" kern="1200" dirty="0">
                <a:solidFill>
                  <a:schemeClr val="tx1"/>
                </a:solidFill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en-GB" sz="3600" b="1" i="1" dirty="0"/>
              <a:t>Acts 15:36-41</a:t>
            </a:r>
          </a:p>
        </p:txBody>
      </p:sp>
    </p:spTree>
    <p:extLst>
      <p:ext uri="{BB962C8B-B14F-4D97-AF65-F5344CB8AC3E}">
        <p14:creationId xmlns:p14="http://schemas.microsoft.com/office/powerpoint/2010/main" val="2681999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FA97F9AF-C30B-418C-823A-F396A471C9A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7270" b="10408"/>
          <a:stretch/>
        </p:blipFill>
        <p:spPr>
          <a:xfrm>
            <a:off x="0" y="0"/>
            <a:ext cx="1234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039EF19-BCD3-4A0E-8646-26F7C4685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2568" y="365125"/>
            <a:ext cx="8851232" cy="1325563"/>
          </a:xfrm>
        </p:spPr>
        <p:txBody>
          <a:bodyPr>
            <a:normAutofit fontScale="90000"/>
          </a:bodyPr>
          <a:lstStyle/>
          <a:p>
            <a:pPr marR="0" lvl="0" rtl="0"/>
            <a:r>
              <a:rPr lang="en-GB" dirty="0">
                <a:solidFill>
                  <a:srgbClr val="FFFF00"/>
                </a:solidFill>
              </a:rPr>
              <a:t>If a church is spiritual does that mean there is harmony all the time?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B78A7F-80EE-47CF-BD09-B72BF9DAFC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2677319"/>
            <a:ext cx="11353801" cy="4180682"/>
          </a:xfrm>
        </p:spPr>
        <p:txBody>
          <a:bodyPr>
            <a:normAutofit/>
          </a:bodyPr>
          <a:lstStyle/>
          <a:p>
            <a:pPr marR="0" lvl="0" rtl="0"/>
            <a:r>
              <a:rPr lang="en-GB" sz="4400" dirty="0">
                <a:solidFill>
                  <a:schemeClr val="bg1"/>
                </a:solidFill>
              </a:rPr>
              <a:t>Do spiritual people fall out?</a:t>
            </a:r>
          </a:p>
          <a:p>
            <a:pPr marR="0" lvl="0" rtl="0"/>
            <a:r>
              <a:rPr lang="en-GB" sz="4400" dirty="0">
                <a:solidFill>
                  <a:schemeClr val="bg1"/>
                </a:solidFill>
              </a:rPr>
              <a:t>Could both be right?</a:t>
            </a:r>
          </a:p>
          <a:p>
            <a:pPr marR="0" lvl="0" rtl="0"/>
            <a:r>
              <a:rPr lang="en-GB" sz="4400" dirty="0">
                <a:solidFill>
                  <a:schemeClr val="bg1"/>
                </a:solidFill>
              </a:rPr>
              <a:t>The questions</a:t>
            </a:r>
          </a:p>
          <a:p>
            <a:pPr marR="0" lvl="1" rtl="0"/>
            <a:r>
              <a:rPr lang="en-GB" sz="4000" dirty="0">
                <a:solidFill>
                  <a:srgbClr val="FFFF00"/>
                </a:solidFill>
              </a:rPr>
              <a:t>Should they become Jews as well as Christians?</a:t>
            </a:r>
          </a:p>
          <a:p>
            <a:pPr marR="0" lvl="1" rtl="0"/>
            <a:r>
              <a:rPr lang="en-GB" sz="4000" dirty="0">
                <a:solidFill>
                  <a:srgbClr val="FFFF00"/>
                </a:solidFill>
              </a:rPr>
              <a:t>Should they follow the OT rules to maintain their relationship with God?</a:t>
            </a:r>
          </a:p>
        </p:txBody>
      </p:sp>
    </p:spTree>
    <p:extLst>
      <p:ext uri="{BB962C8B-B14F-4D97-AF65-F5344CB8AC3E}">
        <p14:creationId xmlns:p14="http://schemas.microsoft.com/office/powerpoint/2010/main" val="2344760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9E4D6-7F20-410B-A696-A1463A45F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John Mark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432EF6-B3D5-4B8E-907C-9293678EDB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GB" dirty="0"/>
              <a:t>Son of one of the Marys in Jerusalem (Acts 12:12)</a:t>
            </a:r>
          </a:p>
          <a:p>
            <a:pPr marR="0" lvl="0" rtl="0"/>
            <a:r>
              <a:rPr lang="en-GB" dirty="0"/>
              <a:t>A cousin of Barnabas (Col 4:10) </a:t>
            </a:r>
          </a:p>
          <a:p>
            <a:pPr marR="0" lvl="0" rtl="0"/>
            <a:r>
              <a:rPr lang="en-GB" dirty="0"/>
              <a:t>Travelling companion on the first missionary journey (13:1ff) </a:t>
            </a:r>
          </a:p>
          <a:p>
            <a:pPr marR="0" lvl="1" rtl="0"/>
            <a:r>
              <a:rPr lang="en-GB" dirty="0"/>
              <a:t>Left to go back to Jerusalem when they got to </a:t>
            </a:r>
            <a:r>
              <a:rPr lang="en-GB" dirty="0" err="1"/>
              <a:t>Perga</a:t>
            </a:r>
            <a:r>
              <a:rPr lang="en-GB" dirty="0"/>
              <a:t> (13:13)</a:t>
            </a:r>
          </a:p>
          <a:p>
            <a:pPr marR="0" lvl="0" rtl="0"/>
            <a:r>
              <a:rPr lang="en-GB" dirty="0"/>
              <a:t>Is he given a second chance now?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32451D-0C14-45E4-9B66-59B2E15B36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9834352" y="4870555"/>
            <a:ext cx="2144865" cy="198744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214D64F-ECF8-4404-97F1-534562E366B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838200" y="79553"/>
            <a:ext cx="9601200" cy="677844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498BFAA-1741-47DC-8E19-0753304E9C8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2247146" y="1763791"/>
            <a:ext cx="760535" cy="1459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919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2.59259E-6 L -4.79167E-6 -2.59259E-6 C 0.00105 0.0088 0.00118 0.01852 0.00339 0.02709 C 0.00417 0.03079 0.00704 0.03079 0.00834 0.03334 C 0.01003 0.03704 0.01055 0.04167 0.01172 0.0456 C 0.0129 0.04885 0.0142 0.05185 0.01511 0.0551 C 0.01641 0.0588 0.0168 0.06412 0.01862 0.0676 C 0.02032 0.0706 0.02318 0.07153 0.0254 0.07361 C 0.02709 0.07547 0.02891 0.07755 0.03047 0.07963 C 0.03959 0.0919 0.0405 0.09699 0.05274 0.10417 C 0.05612 0.10625 0.0599 0.10695 0.0629 0.11065 C 0.07084 0.12014 0.06602 0.11621 0.07826 0.11991 C 0.0905 0.12709 0.07514 0.11806 0.09011 0.12616 C 0.0918 0.12662 0.09349 0.12824 0.09519 0.12894 C 0.09779 0.13033 0.1043 0.13264 0.10704 0.13519 C 0.11745 0.14445 0.10612 0.14074 0.1224 0.14746 C 0.12631 0.14908 0.13047 0.14931 0.13438 0.15047 C 0.13672 0.15139 0.13881 0.15324 0.14115 0.15347 C 0.14675 0.1551 0.15248 0.15579 0.15821 0.15672 C 0.16159 0.15857 0.16498 0.16135 0.16836 0.16297 C 0.17292 0.16505 0.17761 0.16644 0.18204 0.16922 C 0.18373 0.17014 0.18529 0.1713 0.18711 0.17199 C 0.19271 0.175 0.19662 0.17616 0.20248 0.17847 C 0.20925 0.17709 0.21602 0.17639 0.22279 0.17523 C 0.22683 0.17454 0.23073 0.17199 0.23477 0.17199 C 0.24506 0.17199 0.25521 0.17431 0.26537 0.17523 L 0.27553 0.17847 C 0.27839 0.17917 0.28125 0.18125 0.28412 0.18125 C 0.30495 0.18125 0.28542 0.17709 0.30118 0.17523 C 0.31472 0.17338 0.32839 0.17315 0.34206 0.17199 C 0.34428 0.1713 0.34649 0.17037 0.34883 0.16922 C 0.35222 0.16713 0.35899 0.16297 0.35899 0.1632 C 0.36641 0.16389 0.3737 0.16597 0.38112 0.16597 C 0.38438 0.16597 0.39428 0.16204 0.39818 0.15949 C 0.39987 0.15903 0.40144 0.15718 0.40339 0.15672 C 0.41355 0.1551 0.4237 0.15486 0.43386 0.15347 C 0.44662 0.17084 0.43438 0.15718 0.44922 0.16597 C 0.45157 0.16713 0.45365 0.1706 0.45612 0.17199 C 0.45821 0.17361 0.46055 0.17431 0.4629 0.17523 C 0.46394 0.17847 0.46563 0.18079 0.46628 0.18472 C 0.47253 0.21482 0.46342 0.1875 0.47149 0.20926 C 0.47201 0.21621 0.47266 0.22963 0.47487 0.23681 C 0.47566 0.24005 0.47696 0.24306 0.47826 0.24607 C 0.4793 0.25232 0.48191 0.26644 0.48321 0.2706 C 0.48464 0.27431 0.48672 0.27662 0.48842 0.2801 C 0.49024 0.28403 0.4918 0.2882 0.49349 0.29236 C 0.49831 0.31875 0.49089 0.27662 0.49688 0.31991 C 0.49779 0.32639 0.49909 0.33241 0.50027 0.33843 C 0.50092 0.34167 0.50105 0.34514 0.50196 0.34769 L 0.50534 0.35695 C 0.50925 0.38496 0.50469 0.35047 0.50886 0.39097 C 0.50925 0.39491 0.51003 0.39908 0.51055 0.40301 C 0.51107 0.40834 0.5112 0.41389 0.51224 0.41875 C 0.5129 0.42222 0.51446 0.42477 0.51563 0.42801 C 0.5168 0.4382 0.51732 0.4456 0.51902 0.45533 C 0.51954 0.4588 0.52019 0.46158 0.52071 0.46505 C 0.52084 0.46806 0.52357 0.51273 0.52422 0.51713 C 0.52487 0.52338 0.52657 0.5294 0.52761 0.53588 C 0.52865 0.54398 0.52969 0.55232 0.53099 0.56042 C 0.53139 0.56343 0.53178 0.5669 0.53256 0.56945 C 0.53464 0.57616 0.53959 0.58056 0.53959 0.58797 L 0.53959 0.59746 L 0.53777 0.6132 " pathEditMode="relative" rAng="0" ptsTypes="AAAAAAAAAAAAAAAAAAAAAAAAAAAAAAAAAAAAAAAAAAAAAAAAAAAAAAAAAAAAAAA">
                                      <p:cBhvr>
                                        <p:cTn id="3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979" y="30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FF5E656-3B38-4849-AE8B-F8739A121A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-1"/>
            <a:ext cx="122232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E009565-9AF3-45BB-923A-1CB4979F1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lvl="0" rtl="0"/>
            <a:r>
              <a:rPr lang="en-GB" dirty="0">
                <a:solidFill>
                  <a:schemeClr val="bg1"/>
                </a:solidFill>
              </a:rPr>
              <a:t>Later story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F8353F-FCFB-4C36-8061-E5B538A8A9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9467" y="2190750"/>
            <a:ext cx="10515600" cy="5032375"/>
          </a:xfrm>
        </p:spPr>
        <p:txBody>
          <a:bodyPr/>
          <a:lstStyle/>
          <a:p>
            <a:pPr marR="0" lvl="0" rtl="0"/>
            <a:r>
              <a:rPr lang="en-GB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Mark hooks up with Peter and will eventually write his gospel (Mark)</a:t>
            </a:r>
          </a:p>
          <a:p>
            <a:pPr marR="0" lvl="0" rtl="0"/>
            <a:r>
              <a:rPr lang="en-GB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About 12 years after the dispute John Mark is with Paul but free, when Paul writes to the Colossians (4:10) and to Philemon (1:24) (in Colossae)</a:t>
            </a:r>
          </a:p>
          <a:p>
            <a:pPr marR="0" lvl="0" rtl="0"/>
            <a:r>
              <a:rPr lang="en-GB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Later Paul asks Timothy to bring John Mark with him when he comes to visit him in prison (2 Tim 4:11). Paul sees him as a valuable companion</a:t>
            </a:r>
          </a:p>
        </p:txBody>
      </p:sp>
    </p:spTree>
    <p:extLst>
      <p:ext uri="{BB962C8B-B14F-4D97-AF65-F5344CB8AC3E}">
        <p14:creationId xmlns:p14="http://schemas.microsoft.com/office/powerpoint/2010/main" val="3735893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37651EC8-813A-4796-BDC2-0C7846AA4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345692" y="1269104"/>
            <a:ext cx="6846308" cy="455308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9ED0B6-802A-4FBF-8EF3-D66CDF9CC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God is there when people disagree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2C0A3F-D75A-41A7-A830-55CCF8B526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R="0" lvl="0" rtl="0"/>
            <a:r>
              <a:rPr lang="en-GB" dirty="0"/>
              <a:t>Reasons for disagreement:</a:t>
            </a:r>
          </a:p>
          <a:p>
            <a:pPr marR="0" lvl="1" rtl="0"/>
            <a:r>
              <a:rPr lang="en-GB" dirty="0"/>
              <a:t>Facts</a:t>
            </a:r>
          </a:p>
          <a:p>
            <a:pPr marR="0" lvl="1" rtl="0"/>
            <a:r>
              <a:rPr lang="en-GB" dirty="0"/>
              <a:t>Definitions</a:t>
            </a:r>
          </a:p>
          <a:p>
            <a:pPr marR="0" lvl="1" rtl="0"/>
            <a:r>
              <a:rPr lang="en-GB" dirty="0"/>
              <a:t>Values</a:t>
            </a:r>
          </a:p>
          <a:p>
            <a:pPr marR="0" lvl="1" rtl="0"/>
            <a:r>
              <a:rPr lang="en-GB" dirty="0"/>
              <a:t>Signalling</a:t>
            </a:r>
          </a:p>
          <a:p>
            <a:pPr marR="0" lvl="1" rtl="0"/>
            <a:r>
              <a:rPr lang="en-GB" dirty="0"/>
              <a:t>Failures of logic</a:t>
            </a:r>
          </a:p>
          <a:p>
            <a:pPr marR="0" lvl="1" rtl="0"/>
            <a:r>
              <a:rPr lang="en-GB" dirty="0"/>
              <a:t>Processing methods</a:t>
            </a:r>
          </a:p>
          <a:p>
            <a:pPr marR="0" lvl="1" rtl="0"/>
            <a:r>
              <a:rPr lang="en-GB" dirty="0"/>
              <a:t>Default beliefs</a:t>
            </a:r>
          </a:p>
          <a:p>
            <a:pPr marR="0" lvl="1" rtl="0"/>
            <a:r>
              <a:rPr lang="en-GB" dirty="0"/>
              <a:t>Self interest</a:t>
            </a:r>
          </a:p>
          <a:p>
            <a:pPr marR="0" lvl="0" rtl="0"/>
            <a:r>
              <a:rPr lang="en-GB" dirty="0"/>
              <a:t>The wise step back!</a:t>
            </a:r>
          </a:p>
        </p:txBody>
      </p:sp>
    </p:spTree>
    <p:extLst>
      <p:ext uri="{BB962C8B-B14F-4D97-AF65-F5344CB8AC3E}">
        <p14:creationId xmlns:p14="http://schemas.microsoft.com/office/powerpoint/2010/main" val="418342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86888B9-081D-4213-A3A1-72401EE1FFB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b="25000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83FEEF4-342D-4A6A-B33E-B6152FD67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>
                <a:solidFill>
                  <a:schemeClr val="bg1"/>
                </a:solidFill>
              </a:rPr>
              <a:t>God doesn’t always speak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0BE8E8-0490-42DE-8DC5-E0221C4D03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50428"/>
            <a:ext cx="10515600" cy="5407571"/>
          </a:xfrm>
        </p:spPr>
        <p:txBody>
          <a:bodyPr>
            <a:normAutofit/>
          </a:bodyPr>
          <a:lstStyle/>
          <a:p>
            <a:pPr marR="0" lvl="0" rtl="0"/>
            <a:r>
              <a:rPr lang="en-GB" dirty="0">
                <a:solidFill>
                  <a:srgbClr val="FFFF00"/>
                </a:solidFill>
              </a:rPr>
              <a:t>Consequences of this disagreement:</a:t>
            </a:r>
            <a:br>
              <a:rPr lang="en-GB" dirty="0">
                <a:solidFill>
                  <a:srgbClr val="FFFF00"/>
                </a:solidFill>
              </a:rPr>
            </a:br>
            <a:br>
              <a:rPr lang="en-GB" dirty="0">
                <a:solidFill>
                  <a:srgbClr val="FFFF00"/>
                </a:solidFill>
              </a:rPr>
            </a:br>
            <a:br>
              <a:rPr lang="en-GB" dirty="0">
                <a:solidFill>
                  <a:srgbClr val="FFFF00"/>
                </a:solidFill>
              </a:rPr>
            </a:br>
            <a:br>
              <a:rPr lang="en-GB" dirty="0">
                <a:solidFill>
                  <a:srgbClr val="FFFF00"/>
                </a:solidFill>
              </a:rPr>
            </a:br>
            <a:endParaRPr lang="en-GB" dirty="0">
              <a:solidFill>
                <a:srgbClr val="FFFF00"/>
              </a:solidFill>
            </a:endParaRPr>
          </a:p>
          <a:p>
            <a:pPr marR="0" lvl="1" rtl="0"/>
            <a:r>
              <a:rPr lang="en-GB" dirty="0">
                <a:solidFill>
                  <a:schemeClr val="bg1"/>
                </a:solidFill>
              </a:rPr>
              <a:t>Mark’s gospel written </a:t>
            </a:r>
          </a:p>
          <a:p>
            <a:pPr marR="0" lvl="1" rtl="0"/>
            <a:r>
              <a:rPr lang="en-GB" dirty="0">
                <a:solidFill>
                  <a:schemeClr val="bg1"/>
                </a:solidFill>
              </a:rPr>
              <a:t>The mission is doubled</a:t>
            </a:r>
          </a:p>
          <a:p>
            <a:pPr marR="0" lvl="1" rtl="0"/>
            <a:r>
              <a:rPr lang="en-GB" dirty="0">
                <a:solidFill>
                  <a:schemeClr val="bg1"/>
                </a:solidFill>
              </a:rPr>
              <a:t>New teams are made</a:t>
            </a:r>
          </a:p>
          <a:p>
            <a:pPr marR="0" lvl="0" rtl="0"/>
            <a:r>
              <a:rPr lang="en-GB" dirty="0">
                <a:solidFill>
                  <a:srgbClr val="FFFF00"/>
                </a:solidFill>
              </a:rPr>
              <a:t>When you ask God to choose between people and mission expect Him to be silent</a:t>
            </a:r>
          </a:p>
        </p:txBody>
      </p:sp>
    </p:spTree>
    <p:extLst>
      <p:ext uri="{BB962C8B-B14F-4D97-AF65-F5344CB8AC3E}">
        <p14:creationId xmlns:p14="http://schemas.microsoft.com/office/powerpoint/2010/main" val="1218731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7116</TotalTime>
  <Words>233</Words>
  <Application>Microsoft Office PowerPoint</Application>
  <PresentationFormat>Widescreen</PresentationFormat>
  <Paragraphs>36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The Leading of the Spirit</vt:lpstr>
      <vt:lpstr>If a church is spiritual does that mean there is harmony all the time?</vt:lpstr>
      <vt:lpstr>John Mark</vt:lpstr>
      <vt:lpstr>Later story</vt:lpstr>
      <vt:lpstr>God is there when people disagree</vt:lpstr>
      <vt:lpstr>God doesn’t always speak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 Day</dc:creator>
  <cp:lastModifiedBy>Ron Day</cp:lastModifiedBy>
  <cp:revision>61</cp:revision>
  <dcterms:created xsi:type="dcterms:W3CDTF">2018-05-21T15:17:57Z</dcterms:created>
  <dcterms:modified xsi:type="dcterms:W3CDTF">2018-10-14T07:55:22Z</dcterms:modified>
</cp:coreProperties>
</file>