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4" r:id="rId3"/>
    <p:sldId id="288" r:id="rId4"/>
    <p:sldId id="287" r:id="rId5"/>
    <p:sldId id="283" r:id="rId6"/>
    <p:sldId id="276" r:id="rId7"/>
    <p:sldId id="285" r:id="rId8"/>
    <p:sldId id="284" r:id="rId9"/>
    <p:sldId id="277" r:id="rId10"/>
    <p:sldId id="286" r:id="rId11"/>
    <p:sldId id="289" r:id="rId12"/>
    <p:sldId id="275" r:id="rId13"/>
    <p:sldId id="278" r:id="rId14"/>
    <p:sldId id="281" r:id="rId15"/>
    <p:sldId id="290" r:id="rId16"/>
    <p:sldId id="282" r:id="rId17"/>
    <p:sldId id="291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D9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CBCB77-48EA-4A9F-BDB2-3758ED9AA07F}" v="373" dt="2022-05-11T13:58:30.9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75" autoAdjust="0"/>
    <p:restoredTop sz="94660"/>
  </p:normalViewPr>
  <p:slideViewPr>
    <p:cSldViewPr snapToGrid="0">
      <p:cViewPr varScale="1">
        <p:scale>
          <a:sx n="99" d="100"/>
          <a:sy n="99" d="100"/>
        </p:scale>
        <p:origin x="102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y Robinson" userId="f160f9a4d586981b" providerId="LiveId" clId="{53CBCB77-48EA-4A9F-BDB2-3758ED9AA07F}"/>
    <pc:docChg chg="undo custSel addSld delSld modSld sldOrd">
      <pc:chgData name="Lucy Robinson" userId="f160f9a4d586981b" providerId="LiveId" clId="{53CBCB77-48EA-4A9F-BDB2-3758ED9AA07F}" dt="2022-05-11T13:59:19.933" v="3090" actId="14100"/>
      <pc:docMkLst>
        <pc:docMk/>
      </pc:docMkLst>
      <pc:sldChg chg="addSp delSp modSp mod modMedia setBg addAnim delAnim delDesignElem">
        <pc:chgData name="Lucy Robinson" userId="f160f9a4d586981b" providerId="LiveId" clId="{53CBCB77-48EA-4A9F-BDB2-3758ED9AA07F}" dt="2022-05-09T10:42:21.326" v="1082" actId="20577"/>
        <pc:sldMkLst>
          <pc:docMk/>
          <pc:sldMk cId="842312842" sldId="256"/>
        </pc:sldMkLst>
        <pc:spChg chg="mod">
          <ac:chgData name="Lucy Robinson" userId="f160f9a4d586981b" providerId="LiveId" clId="{53CBCB77-48EA-4A9F-BDB2-3758ED9AA07F}" dt="2022-05-05T12:16:29.861" v="129" actId="403"/>
          <ac:spMkLst>
            <pc:docMk/>
            <pc:sldMk cId="842312842" sldId="256"/>
            <ac:spMk id="2" creationId="{57E18A01-46A6-41B7-AED4-DA1CCC37AB87}"/>
          </ac:spMkLst>
        </pc:spChg>
        <pc:spChg chg="mod">
          <ac:chgData name="Lucy Robinson" userId="f160f9a4d586981b" providerId="LiveId" clId="{53CBCB77-48EA-4A9F-BDB2-3758ED9AA07F}" dt="2022-05-09T10:42:21.326" v="1082" actId="20577"/>
          <ac:spMkLst>
            <pc:docMk/>
            <pc:sldMk cId="842312842" sldId="256"/>
            <ac:spMk id="3" creationId="{924C3E93-903F-47B5-83A0-8FB373B32DA3}"/>
          </ac:spMkLst>
        </pc:spChg>
        <pc:spChg chg="add del">
          <ac:chgData name="Lucy Robinson" userId="f160f9a4d586981b" providerId="LiveId" clId="{53CBCB77-48EA-4A9F-BDB2-3758ED9AA07F}" dt="2022-05-05T12:12:43.465" v="66" actId="26606"/>
          <ac:spMkLst>
            <pc:docMk/>
            <pc:sldMk cId="842312842" sldId="256"/>
            <ac:spMk id="8" creationId="{C8BABCA7-C1E0-41BA-A822-5F61251AA6A4}"/>
          </ac:spMkLst>
        </pc:spChg>
        <pc:spChg chg="add del">
          <ac:chgData name="Lucy Robinson" userId="f160f9a4d586981b" providerId="LiveId" clId="{53CBCB77-48EA-4A9F-BDB2-3758ED9AA07F}" dt="2022-05-05T12:12:43.549" v="69" actId="26606"/>
          <ac:spMkLst>
            <pc:docMk/>
            <pc:sldMk cId="842312842" sldId="256"/>
            <ac:spMk id="9" creationId="{6F828D28-8E09-41CC-8229-3070B5467A96}"/>
          </ac:spMkLst>
        </pc:spChg>
        <pc:spChg chg="add del">
          <ac:chgData name="Lucy Robinson" userId="f160f9a4d586981b" providerId="LiveId" clId="{53CBCB77-48EA-4A9F-BDB2-3758ED9AA07F}" dt="2022-05-05T12:12:43.549" v="69" actId="26606"/>
          <ac:spMkLst>
            <pc:docMk/>
            <pc:sldMk cId="842312842" sldId="256"/>
            <ac:spMk id="11" creationId="{D5B012D8-7F27-4758-9AC6-C889B154BD73}"/>
          </ac:spMkLst>
        </pc:spChg>
        <pc:spChg chg="add del">
          <ac:chgData name="Lucy Robinson" userId="f160f9a4d586981b" providerId="LiveId" clId="{53CBCB77-48EA-4A9F-BDB2-3758ED9AA07F}" dt="2022-05-05T12:12:43.549" v="69" actId="26606"/>
          <ac:spMkLst>
            <pc:docMk/>
            <pc:sldMk cId="842312842" sldId="256"/>
            <ac:spMk id="13" creationId="{4063B759-00FC-46D1-9898-8E8625268FAF}"/>
          </ac:spMkLst>
        </pc:spChg>
        <pc:spChg chg="add del">
          <ac:chgData name="Lucy Robinson" userId="f160f9a4d586981b" providerId="LiveId" clId="{53CBCB77-48EA-4A9F-BDB2-3758ED9AA07F}" dt="2022-05-05T12:12:43.465" v="62" actId="26606"/>
          <ac:spMkLst>
            <pc:docMk/>
            <pc:sldMk cId="842312842" sldId="256"/>
            <ac:spMk id="21" creationId="{AB79D876-BCFB-48E8-A406-A9DDB58B322D}"/>
          </ac:spMkLst>
        </pc:spChg>
        <pc:grpChg chg="add del">
          <ac:chgData name="Lucy Robinson" userId="f160f9a4d586981b" providerId="LiveId" clId="{53CBCB77-48EA-4A9F-BDB2-3758ED9AA07F}" dt="2022-05-05T12:12:43.465" v="66" actId="26606"/>
          <ac:grpSpMkLst>
            <pc:docMk/>
            <pc:sldMk cId="842312842" sldId="256"/>
            <ac:grpSpMk id="10" creationId="{2E5D6EB5-6FDB-477A-98F5-7409CD53754D}"/>
          </ac:grpSpMkLst>
        </pc:grpChg>
        <pc:picChg chg="add del mod">
          <ac:chgData name="Lucy Robinson" userId="f160f9a4d586981b" providerId="LiveId" clId="{53CBCB77-48EA-4A9F-BDB2-3758ED9AA07F}" dt="2022-05-05T12:12:43.549" v="69" actId="26606"/>
          <ac:picMkLst>
            <pc:docMk/>
            <pc:sldMk cId="842312842" sldId="256"/>
            <ac:picMk id="5" creationId="{B3A45896-D3E9-ECB1-5408-30F72E939963}"/>
          </ac:picMkLst>
        </pc:picChg>
        <pc:picChg chg="add del">
          <ac:chgData name="Lucy Robinson" userId="f160f9a4d586981b" providerId="LiveId" clId="{53CBCB77-48EA-4A9F-BDB2-3758ED9AA07F}" dt="2022-05-05T12:12:43.465" v="62" actId="26606"/>
          <ac:picMkLst>
            <pc:docMk/>
            <pc:sldMk cId="842312842" sldId="256"/>
            <ac:picMk id="23" creationId="{BE33C98B-90F1-4F12-9D4E-46E1A234D2B4}"/>
          </ac:picMkLst>
        </pc:picChg>
        <pc:cxnChg chg="add del">
          <ac:chgData name="Lucy Robinson" userId="f160f9a4d586981b" providerId="LiveId" clId="{53CBCB77-48EA-4A9F-BDB2-3758ED9AA07F}" dt="2022-05-05T12:12:43.465" v="66" actId="26606"/>
          <ac:cxnSpMkLst>
            <pc:docMk/>
            <pc:sldMk cId="842312842" sldId="256"/>
            <ac:cxnSpMk id="16" creationId="{889FB2CC-C7A1-4A53-A088-636FB487FE67}"/>
          </ac:cxnSpMkLst>
        </pc:cxnChg>
        <pc:cxnChg chg="add del">
          <ac:chgData name="Lucy Robinson" userId="f160f9a4d586981b" providerId="LiveId" clId="{53CBCB77-48EA-4A9F-BDB2-3758ED9AA07F}" dt="2022-05-05T12:12:43.465" v="62" actId="26606"/>
          <ac:cxnSpMkLst>
            <pc:docMk/>
            <pc:sldMk cId="842312842" sldId="256"/>
            <ac:cxnSpMk id="25" creationId="{4256FEDC-746C-45BC-9AF9-4F33D216534A}"/>
          </ac:cxnSpMkLst>
        </pc:cxnChg>
      </pc:sldChg>
      <pc:sldChg chg="modSp new add del">
        <pc:chgData name="Lucy Robinson" userId="f160f9a4d586981b" providerId="LiveId" clId="{53CBCB77-48EA-4A9F-BDB2-3758ED9AA07F}" dt="2022-05-05T12:12:43.565" v="70" actId="680"/>
        <pc:sldMkLst>
          <pc:docMk/>
          <pc:sldMk cId="327470789" sldId="257"/>
        </pc:sldMkLst>
        <pc:spChg chg="mod">
          <ac:chgData name="Lucy Robinson" userId="f160f9a4d586981b" providerId="LiveId" clId="{53CBCB77-48EA-4A9F-BDB2-3758ED9AA07F}" dt="2022-05-05T12:12:43.549" v="68"/>
          <ac:spMkLst>
            <pc:docMk/>
            <pc:sldMk cId="327470789" sldId="257"/>
            <ac:spMk id="2" creationId="{D099EC4F-3183-4635-B228-2D4B94B7BFD9}"/>
          </ac:spMkLst>
        </pc:spChg>
        <pc:spChg chg="mod">
          <ac:chgData name="Lucy Robinson" userId="f160f9a4d586981b" providerId="LiveId" clId="{53CBCB77-48EA-4A9F-BDB2-3758ED9AA07F}" dt="2022-05-05T12:12:43.549" v="68"/>
          <ac:spMkLst>
            <pc:docMk/>
            <pc:sldMk cId="327470789" sldId="257"/>
            <ac:spMk id="3" creationId="{66A568FF-F9F3-4494-93E6-C6B551537529}"/>
          </ac:spMkLst>
        </pc:spChg>
      </pc:sldChg>
      <pc:sldChg chg="addSp delSp modSp new add del mod setBg">
        <pc:chgData name="Lucy Robinson" userId="f160f9a4d586981b" providerId="LiveId" clId="{53CBCB77-48EA-4A9F-BDB2-3758ED9AA07F}" dt="2022-05-05T12:12:43.320" v="56" actId="680"/>
        <pc:sldMkLst>
          <pc:docMk/>
          <pc:sldMk cId="1113628188" sldId="257"/>
        </pc:sldMkLst>
        <pc:spChg chg="mod">
          <ac:chgData name="Lucy Robinson" userId="f160f9a4d586981b" providerId="LiveId" clId="{53CBCB77-48EA-4A9F-BDB2-3758ED9AA07F}" dt="2022-05-05T12:12:43.309" v="55" actId="26606"/>
          <ac:spMkLst>
            <pc:docMk/>
            <pc:sldMk cId="1113628188" sldId="257"/>
            <ac:spMk id="2" creationId="{00FAF0E3-A63B-4C54-95F2-E23D5DAF0D37}"/>
          </ac:spMkLst>
        </pc:spChg>
        <pc:spChg chg="mod">
          <ac:chgData name="Lucy Robinson" userId="f160f9a4d586981b" providerId="LiveId" clId="{53CBCB77-48EA-4A9F-BDB2-3758ED9AA07F}" dt="2022-05-05T12:12:43.309" v="55" actId="26606"/>
          <ac:spMkLst>
            <pc:docMk/>
            <pc:sldMk cId="1113628188" sldId="257"/>
            <ac:spMk id="3" creationId="{10068870-49F4-4C64-982C-DD5F8E88621B}"/>
          </ac:spMkLst>
        </pc:spChg>
        <pc:spChg chg="add del">
          <ac:chgData name="Lucy Robinson" userId="f160f9a4d586981b" providerId="LiveId" clId="{53CBCB77-48EA-4A9F-BDB2-3758ED9AA07F}" dt="2022-05-05T12:12:43.309" v="55" actId="26606"/>
          <ac:spMkLst>
            <pc:docMk/>
            <pc:sldMk cId="1113628188" sldId="257"/>
            <ac:spMk id="8" creationId="{9899C0EB-BCAB-4DF8-BF81-7C92F447371F}"/>
          </ac:spMkLst>
        </pc:spChg>
        <pc:spChg chg="add del">
          <ac:chgData name="Lucy Robinson" userId="f160f9a4d586981b" providerId="LiveId" clId="{53CBCB77-48EA-4A9F-BDB2-3758ED9AA07F}" dt="2022-05-05T12:12:43.309" v="55" actId="26606"/>
          <ac:spMkLst>
            <pc:docMk/>
            <pc:sldMk cId="1113628188" sldId="257"/>
            <ac:spMk id="10" creationId="{8EE11D74-0DA4-45A8-969E-6009799F4FEA}"/>
          </ac:spMkLst>
        </pc:spChg>
        <pc:spChg chg="add del">
          <ac:chgData name="Lucy Robinson" userId="f160f9a4d586981b" providerId="LiveId" clId="{53CBCB77-48EA-4A9F-BDB2-3758ED9AA07F}" dt="2022-05-05T12:12:43.309" v="55" actId="26606"/>
          <ac:spMkLst>
            <pc:docMk/>
            <pc:sldMk cId="1113628188" sldId="257"/>
            <ac:spMk id="12" creationId="{6CA70377-15EE-479F-B2E6-B37FA2CBE4C7}"/>
          </ac:spMkLst>
        </pc:spChg>
        <pc:cxnChg chg="add del">
          <ac:chgData name="Lucy Robinson" userId="f160f9a4d586981b" providerId="LiveId" clId="{53CBCB77-48EA-4A9F-BDB2-3758ED9AA07F}" dt="2022-05-05T12:12:43.309" v="55" actId="26606"/>
          <ac:cxnSpMkLst>
            <pc:docMk/>
            <pc:sldMk cId="1113628188" sldId="257"/>
            <ac:cxnSpMk id="14" creationId="{DB809577-21E8-4D1D-B691-F31559E4F75F}"/>
          </ac:cxnSpMkLst>
        </pc:cxnChg>
      </pc:sldChg>
      <pc:sldChg chg="new del setBg">
        <pc:chgData name="Lucy Robinson" userId="f160f9a4d586981b" providerId="LiveId" clId="{53CBCB77-48EA-4A9F-BDB2-3758ED9AA07F}" dt="2022-05-05T13:43:15.734" v="147" actId="47"/>
        <pc:sldMkLst>
          <pc:docMk/>
          <pc:sldMk cId="2135999997" sldId="257"/>
        </pc:sldMkLst>
      </pc:sldChg>
      <pc:sldChg chg="new add del">
        <pc:chgData name="Lucy Robinson" userId="f160f9a4d586981b" providerId="LiveId" clId="{53CBCB77-48EA-4A9F-BDB2-3758ED9AA07F}" dt="2022-05-05T12:12:43.299" v="54" actId="680"/>
        <pc:sldMkLst>
          <pc:docMk/>
          <pc:sldMk cId="1482850195" sldId="258"/>
        </pc:sldMkLst>
      </pc:sldChg>
      <pc:sldChg chg="new del">
        <pc:chgData name="Lucy Robinson" userId="f160f9a4d586981b" providerId="LiveId" clId="{53CBCB77-48EA-4A9F-BDB2-3758ED9AA07F}" dt="2022-05-05T12:15:36.953" v="114" actId="47"/>
        <pc:sldMkLst>
          <pc:docMk/>
          <pc:sldMk cId="2777094354" sldId="258"/>
        </pc:sldMkLst>
      </pc:sldChg>
      <pc:sldChg chg="new add del">
        <pc:chgData name="Lucy Robinson" userId="f160f9a4d586981b" providerId="LiveId" clId="{53CBCB77-48EA-4A9F-BDB2-3758ED9AA07F}" dt="2022-05-05T12:12:43.380" v="61" actId="680"/>
        <pc:sldMkLst>
          <pc:docMk/>
          <pc:sldMk cId="3488380294" sldId="258"/>
        </pc:sldMkLst>
      </pc:sldChg>
      <pc:sldChg chg="new del">
        <pc:chgData name="Lucy Robinson" userId="f160f9a4d586981b" providerId="LiveId" clId="{53CBCB77-48EA-4A9F-BDB2-3758ED9AA07F}" dt="2022-05-05T12:15:37.116" v="115" actId="47"/>
        <pc:sldMkLst>
          <pc:docMk/>
          <pc:sldMk cId="1301338683" sldId="259"/>
        </pc:sldMkLst>
      </pc:sldChg>
      <pc:sldChg chg="new add del">
        <pc:chgData name="Lucy Robinson" userId="f160f9a4d586981b" providerId="LiveId" clId="{53CBCB77-48EA-4A9F-BDB2-3758ED9AA07F}" dt="2022-05-05T12:12:43.349" v="60" actId="680"/>
        <pc:sldMkLst>
          <pc:docMk/>
          <pc:sldMk cId="3873140898" sldId="259"/>
        </pc:sldMkLst>
      </pc:sldChg>
      <pc:sldChg chg="new del">
        <pc:chgData name="Lucy Robinson" userId="f160f9a4d586981b" providerId="LiveId" clId="{53CBCB77-48EA-4A9F-BDB2-3758ED9AA07F}" dt="2022-05-05T12:15:37.254" v="116" actId="47"/>
        <pc:sldMkLst>
          <pc:docMk/>
          <pc:sldMk cId="740050161" sldId="260"/>
        </pc:sldMkLst>
      </pc:sldChg>
      <pc:sldChg chg="new del">
        <pc:chgData name="Lucy Robinson" userId="f160f9a4d586981b" providerId="LiveId" clId="{53CBCB77-48EA-4A9F-BDB2-3758ED9AA07F}" dt="2022-05-05T12:15:37.401" v="117" actId="47"/>
        <pc:sldMkLst>
          <pc:docMk/>
          <pc:sldMk cId="3031432980" sldId="261"/>
        </pc:sldMkLst>
      </pc:sldChg>
      <pc:sldChg chg="new del">
        <pc:chgData name="Lucy Robinson" userId="f160f9a4d586981b" providerId="LiveId" clId="{53CBCB77-48EA-4A9F-BDB2-3758ED9AA07F}" dt="2022-05-05T12:15:37.555" v="118" actId="47"/>
        <pc:sldMkLst>
          <pc:docMk/>
          <pc:sldMk cId="3088823689" sldId="262"/>
        </pc:sldMkLst>
      </pc:sldChg>
      <pc:sldChg chg="new del">
        <pc:chgData name="Lucy Robinson" userId="f160f9a4d586981b" providerId="LiveId" clId="{53CBCB77-48EA-4A9F-BDB2-3758ED9AA07F}" dt="2022-05-05T12:15:38.118" v="119" actId="47"/>
        <pc:sldMkLst>
          <pc:docMk/>
          <pc:sldMk cId="52835862" sldId="263"/>
        </pc:sldMkLst>
      </pc:sldChg>
      <pc:sldChg chg="add del">
        <pc:chgData name="Lucy Robinson" userId="f160f9a4d586981b" providerId="LiveId" clId="{53CBCB77-48EA-4A9F-BDB2-3758ED9AA07F}" dt="2022-05-05T13:43:17.670" v="148" actId="47"/>
        <pc:sldMkLst>
          <pc:docMk/>
          <pc:sldMk cId="2117046450" sldId="264"/>
        </pc:sldMkLst>
      </pc:sldChg>
      <pc:sldChg chg="addSp delSp modSp add del mod setBg">
        <pc:chgData name="Lucy Robinson" userId="f160f9a4d586981b" providerId="LiveId" clId="{53CBCB77-48EA-4A9F-BDB2-3758ED9AA07F}" dt="2022-05-05T13:49:11.030" v="187" actId="47"/>
        <pc:sldMkLst>
          <pc:docMk/>
          <pc:sldMk cId="3785099792" sldId="265"/>
        </pc:sldMkLst>
        <pc:spChg chg="mod">
          <ac:chgData name="Lucy Robinson" userId="f160f9a4d586981b" providerId="LiveId" clId="{53CBCB77-48EA-4A9F-BDB2-3758ED9AA07F}" dt="2022-05-05T13:41:35.539" v="135" actId="26606"/>
          <ac:spMkLst>
            <pc:docMk/>
            <pc:sldMk cId="3785099792" sldId="265"/>
            <ac:spMk id="2" creationId="{5EC4B9A4-7F75-4F68-B076-02C758414E0B}"/>
          </ac:spMkLst>
        </pc:spChg>
        <pc:spChg chg="mod">
          <ac:chgData name="Lucy Robinson" userId="f160f9a4d586981b" providerId="LiveId" clId="{53CBCB77-48EA-4A9F-BDB2-3758ED9AA07F}" dt="2022-05-05T13:41:35.539" v="135" actId="26606"/>
          <ac:spMkLst>
            <pc:docMk/>
            <pc:sldMk cId="3785099792" sldId="265"/>
            <ac:spMk id="3" creationId="{E1DADC59-CFEA-4DC9-B59C-3386756AF8FD}"/>
          </ac:spMkLst>
        </pc:spChg>
        <pc:spChg chg="add del">
          <ac:chgData name="Lucy Robinson" userId="f160f9a4d586981b" providerId="LiveId" clId="{53CBCB77-48EA-4A9F-BDB2-3758ED9AA07F}" dt="2022-05-05T13:41:32.750" v="133" actId="26606"/>
          <ac:spMkLst>
            <pc:docMk/>
            <pc:sldMk cId="3785099792" sldId="265"/>
            <ac:spMk id="8" creationId="{70DFC902-7D23-471A-B557-B6B6917D7A0D}"/>
          </ac:spMkLst>
        </pc:spChg>
        <pc:spChg chg="add del">
          <ac:chgData name="Lucy Robinson" userId="f160f9a4d586981b" providerId="LiveId" clId="{53CBCB77-48EA-4A9F-BDB2-3758ED9AA07F}" dt="2022-05-05T13:41:32.750" v="133" actId="26606"/>
          <ac:spMkLst>
            <pc:docMk/>
            <pc:sldMk cId="3785099792" sldId="265"/>
            <ac:spMk id="10" creationId="{A55D5633-D557-4DCA-982C-FF36EB7A1C00}"/>
          </ac:spMkLst>
        </pc:spChg>
        <pc:spChg chg="add del">
          <ac:chgData name="Lucy Robinson" userId="f160f9a4d586981b" providerId="LiveId" clId="{53CBCB77-48EA-4A9F-BDB2-3758ED9AA07F}" dt="2022-05-05T13:41:32.750" v="133" actId="26606"/>
          <ac:spMkLst>
            <pc:docMk/>
            <pc:sldMk cId="3785099792" sldId="265"/>
            <ac:spMk id="12" creationId="{450D3AD2-FA80-415F-A9CE-54D884561CD7}"/>
          </ac:spMkLst>
        </pc:spChg>
        <pc:spChg chg="add del">
          <ac:chgData name="Lucy Robinson" userId="f160f9a4d586981b" providerId="LiveId" clId="{53CBCB77-48EA-4A9F-BDB2-3758ED9AA07F}" dt="2022-05-05T13:41:35.539" v="135" actId="26606"/>
          <ac:spMkLst>
            <pc:docMk/>
            <pc:sldMk cId="3785099792" sldId="265"/>
            <ac:spMk id="14" creationId="{B775CD93-9DF2-48CB-9F57-1BCA9A46C7FA}"/>
          </ac:spMkLst>
        </pc:spChg>
        <pc:spChg chg="add del">
          <ac:chgData name="Lucy Robinson" userId="f160f9a4d586981b" providerId="LiveId" clId="{53CBCB77-48EA-4A9F-BDB2-3758ED9AA07F}" dt="2022-05-05T13:41:35.539" v="135" actId="26606"/>
          <ac:spMkLst>
            <pc:docMk/>
            <pc:sldMk cId="3785099792" sldId="265"/>
            <ac:spMk id="15" creationId="{6166C6D1-23AC-49C4-BA07-238E4E9F8CEB}"/>
          </ac:spMkLst>
        </pc:spChg>
        <pc:spChg chg="add del">
          <ac:chgData name="Lucy Robinson" userId="f160f9a4d586981b" providerId="LiveId" clId="{53CBCB77-48EA-4A9F-BDB2-3758ED9AA07F}" dt="2022-05-05T13:41:35.539" v="135" actId="26606"/>
          <ac:spMkLst>
            <pc:docMk/>
            <pc:sldMk cId="3785099792" sldId="265"/>
            <ac:spMk id="16" creationId="{1C091803-41C2-48E0-9228-5148460C7479}"/>
          </ac:spMkLst>
        </pc:spChg>
      </pc:sldChg>
      <pc:sldChg chg="add del">
        <pc:chgData name="Lucy Robinson" userId="f160f9a4d586981b" providerId="LiveId" clId="{53CBCB77-48EA-4A9F-BDB2-3758ED9AA07F}" dt="2022-05-05T13:49:20.921" v="195" actId="47"/>
        <pc:sldMkLst>
          <pc:docMk/>
          <pc:sldMk cId="1469755355" sldId="266"/>
        </pc:sldMkLst>
      </pc:sldChg>
      <pc:sldChg chg="add del">
        <pc:chgData name="Lucy Robinson" userId="f160f9a4d586981b" providerId="LiveId" clId="{53CBCB77-48EA-4A9F-BDB2-3758ED9AA07F}" dt="2022-05-05T13:49:21.259" v="196" actId="47"/>
        <pc:sldMkLst>
          <pc:docMk/>
          <pc:sldMk cId="4102174265" sldId="267"/>
        </pc:sldMkLst>
      </pc:sldChg>
      <pc:sldChg chg="add del">
        <pc:chgData name="Lucy Robinson" userId="f160f9a4d586981b" providerId="LiveId" clId="{53CBCB77-48EA-4A9F-BDB2-3758ED9AA07F}" dt="2022-05-05T13:49:21.676" v="197" actId="47"/>
        <pc:sldMkLst>
          <pc:docMk/>
          <pc:sldMk cId="83341457" sldId="268"/>
        </pc:sldMkLst>
      </pc:sldChg>
      <pc:sldChg chg="add del">
        <pc:chgData name="Lucy Robinson" userId="f160f9a4d586981b" providerId="LiveId" clId="{53CBCB77-48EA-4A9F-BDB2-3758ED9AA07F}" dt="2022-05-05T13:49:22.155" v="198" actId="47"/>
        <pc:sldMkLst>
          <pc:docMk/>
          <pc:sldMk cId="1803431474" sldId="269"/>
        </pc:sldMkLst>
      </pc:sldChg>
      <pc:sldChg chg="add del">
        <pc:chgData name="Lucy Robinson" userId="f160f9a4d586981b" providerId="LiveId" clId="{53CBCB77-48EA-4A9F-BDB2-3758ED9AA07F}" dt="2022-05-05T13:49:22.726" v="199" actId="47"/>
        <pc:sldMkLst>
          <pc:docMk/>
          <pc:sldMk cId="1055316954" sldId="270"/>
        </pc:sldMkLst>
      </pc:sldChg>
      <pc:sldChg chg="add del">
        <pc:chgData name="Lucy Robinson" userId="f160f9a4d586981b" providerId="LiveId" clId="{53CBCB77-48EA-4A9F-BDB2-3758ED9AA07F}" dt="2022-05-05T13:49:23.243" v="200" actId="47"/>
        <pc:sldMkLst>
          <pc:docMk/>
          <pc:sldMk cId="1344638795" sldId="271"/>
        </pc:sldMkLst>
      </pc:sldChg>
      <pc:sldChg chg="add del">
        <pc:chgData name="Lucy Robinson" userId="f160f9a4d586981b" providerId="LiveId" clId="{53CBCB77-48EA-4A9F-BDB2-3758ED9AA07F}" dt="2022-05-05T13:49:23.829" v="201" actId="47"/>
        <pc:sldMkLst>
          <pc:docMk/>
          <pc:sldMk cId="3077708714" sldId="272"/>
        </pc:sldMkLst>
      </pc:sldChg>
      <pc:sldChg chg="addSp delSp modSp add mod">
        <pc:chgData name="Lucy Robinson" userId="f160f9a4d586981b" providerId="LiveId" clId="{53CBCB77-48EA-4A9F-BDB2-3758ED9AA07F}" dt="2022-05-11T13:59:19.933" v="3090" actId="14100"/>
        <pc:sldMkLst>
          <pc:docMk/>
          <pc:sldMk cId="1845408936" sldId="273"/>
        </pc:sldMkLst>
        <pc:spChg chg="del">
          <ac:chgData name="Lucy Robinson" userId="f160f9a4d586981b" providerId="LiveId" clId="{53CBCB77-48EA-4A9F-BDB2-3758ED9AA07F}" dt="2022-05-11T10:43:01.444" v="2134" actId="478"/>
          <ac:spMkLst>
            <pc:docMk/>
            <pc:sldMk cId="1845408936" sldId="273"/>
            <ac:spMk id="2" creationId="{5EC4B9A4-7F75-4F68-B076-02C758414E0B}"/>
          </ac:spMkLst>
        </pc:spChg>
        <pc:spChg chg="del">
          <ac:chgData name="Lucy Robinson" userId="f160f9a4d586981b" providerId="LiveId" clId="{53CBCB77-48EA-4A9F-BDB2-3758ED9AA07F}" dt="2022-05-11T10:43:05.974" v="2135" actId="478"/>
          <ac:spMkLst>
            <pc:docMk/>
            <pc:sldMk cId="1845408936" sldId="273"/>
            <ac:spMk id="3" creationId="{E1DADC59-CFEA-4DC9-B59C-3386756AF8FD}"/>
          </ac:spMkLst>
        </pc:spChg>
        <pc:spChg chg="add mod">
          <ac:chgData name="Lucy Robinson" userId="f160f9a4d586981b" providerId="LiveId" clId="{53CBCB77-48EA-4A9F-BDB2-3758ED9AA07F}" dt="2022-05-11T13:59:19.933" v="3090" actId="14100"/>
          <ac:spMkLst>
            <pc:docMk/>
            <pc:sldMk cId="1845408936" sldId="273"/>
            <ac:spMk id="5" creationId="{29630496-6672-C589-E322-A38DBC453CBE}"/>
          </ac:spMkLst>
        </pc:spChg>
      </pc:sldChg>
      <pc:sldChg chg="addSp delSp modSp new mod modAnim">
        <pc:chgData name="Lucy Robinson" userId="f160f9a4d586981b" providerId="LiveId" clId="{53CBCB77-48EA-4A9F-BDB2-3758ED9AA07F}" dt="2022-05-09T13:25:01.396" v="1929" actId="403"/>
        <pc:sldMkLst>
          <pc:docMk/>
          <pc:sldMk cId="1618417483" sldId="274"/>
        </pc:sldMkLst>
        <pc:spChg chg="mod">
          <ac:chgData name="Lucy Robinson" userId="f160f9a4d586981b" providerId="LiveId" clId="{53CBCB77-48EA-4A9F-BDB2-3758ED9AA07F}" dt="2022-05-09T12:34:20.752" v="1090" actId="20577"/>
          <ac:spMkLst>
            <pc:docMk/>
            <pc:sldMk cId="1618417483" sldId="274"/>
            <ac:spMk id="2" creationId="{A13C057C-2B51-4E90-AAD6-F02759A87686}"/>
          </ac:spMkLst>
        </pc:spChg>
        <pc:spChg chg="del">
          <ac:chgData name="Lucy Robinson" userId="f160f9a4d586981b" providerId="LiveId" clId="{53CBCB77-48EA-4A9F-BDB2-3758ED9AA07F}" dt="2022-05-05T15:06:14.352" v="629"/>
          <ac:spMkLst>
            <pc:docMk/>
            <pc:sldMk cId="1618417483" sldId="274"/>
            <ac:spMk id="3" creationId="{E8551983-977A-47E3-945B-BCAD81BDE34D}"/>
          </ac:spMkLst>
        </pc:spChg>
        <pc:spChg chg="add del mod">
          <ac:chgData name="Lucy Robinson" userId="f160f9a4d586981b" providerId="LiveId" clId="{53CBCB77-48EA-4A9F-BDB2-3758ED9AA07F}" dt="2022-05-09T12:34:41.632" v="1094" actId="478"/>
          <ac:spMkLst>
            <pc:docMk/>
            <pc:sldMk cId="1618417483" sldId="274"/>
            <ac:spMk id="5" creationId="{B2FBD691-C2CE-2129-0E30-C279EBD8872E}"/>
          </ac:spMkLst>
        </pc:spChg>
        <pc:spChg chg="add del mod">
          <ac:chgData name="Lucy Robinson" userId="f160f9a4d586981b" providerId="LiveId" clId="{53CBCB77-48EA-4A9F-BDB2-3758ED9AA07F}" dt="2022-05-09T12:34:44.785" v="1097" actId="478"/>
          <ac:spMkLst>
            <pc:docMk/>
            <pc:sldMk cId="1618417483" sldId="274"/>
            <ac:spMk id="12" creationId="{C8536CE9-0B36-4B36-BF56-DF5855B4B4EF}"/>
          </ac:spMkLst>
        </pc:spChg>
        <pc:spChg chg="add mod">
          <ac:chgData name="Lucy Robinson" userId="f160f9a4d586981b" providerId="LiveId" clId="{53CBCB77-48EA-4A9F-BDB2-3758ED9AA07F}" dt="2022-05-09T13:25:01.396" v="1929" actId="403"/>
          <ac:spMkLst>
            <pc:docMk/>
            <pc:sldMk cId="1618417483" sldId="274"/>
            <ac:spMk id="14" creationId="{D1AB8168-9A34-5962-9302-3D6F454E78F9}"/>
          </ac:spMkLst>
        </pc:spChg>
        <pc:spChg chg="add del mod">
          <ac:chgData name="Lucy Robinson" userId="f160f9a4d586981b" providerId="LiveId" clId="{53CBCB77-48EA-4A9F-BDB2-3758ED9AA07F}" dt="2022-05-09T12:34:46.456" v="1098" actId="478"/>
          <ac:spMkLst>
            <pc:docMk/>
            <pc:sldMk cId="1618417483" sldId="274"/>
            <ac:spMk id="15" creationId="{91DA6B5C-54BC-4414-9CCA-9B07D25A19EC}"/>
          </ac:spMkLst>
        </pc:spChg>
        <pc:picChg chg="add del mod ord">
          <ac:chgData name="Lucy Robinson" userId="f160f9a4d586981b" providerId="LiveId" clId="{53CBCB77-48EA-4A9F-BDB2-3758ED9AA07F}" dt="2022-05-09T12:34:26.701" v="1092" actId="478"/>
          <ac:picMkLst>
            <pc:docMk/>
            <pc:sldMk cId="1618417483" sldId="274"/>
            <ac:picMk id="4" creationId="{180AB597-AD8E-4531-8791-265A019FB2B1}"/>
          </ac:picMkLst>
        </pc:picChg>
        <pc:picChg chg="add del mod">
          <ac:chgData name="Lucy Robinson" userId="f160f9a4d586981b" providerId="LiveId" clId="{53CBCB77-48EA-4A9F-BDB2-3758ED9AA07F}" dt="2022-05-05T15:56:43.522" v="839" actId="478"/>
          <ac:picMkLst>
            <pc:docMk/>
            <pc:sldMk cId="1618417483" sldId="274"/>
            <ac:picMk id="6" creationId="{214F9AAD-8DB3-4F36-BCC7-EAF8014354C6}"/>
          </ac:picMkLst>
        </pc:picChg>
        <pc:picChg chg="add mod modCrop">
          <ac:chgData name="Lucy Robinson" userId="f160f9a4d586981b" providerId="LiveId" clId="{53CBCB77-48EA-4A9F-BDB2-3758ED9AA07F}" dt="2022-05-09T12:59:15.419" v="1850" actId="1076"/>
          <ac:picMkLst>
            <pc:docMk/>
            <pc:sldMk cId="1618417483" sldId="274"/>
            <ac:picMk id="6" creationId="{F49BFF63-DE77-A59F-4CF5-3E7217C32B06}"/>
          </ac:picMkLst>
        </pc:picChg>
        <pc:picChg chg="add del mod">
          <ac:chgData name="Lucy Robinson" userId="f160f9a4d586981b" providerId="LiveId" clId="{53CBCB77-48EA-4A9F-BDB2-3758ED9AA07F}" dt="2022-05-09T12:39:54.946" v="1108" actId="478"/>
          <ac:picMkLst>
            <pc:docMk/>
            <pc:sldMk cId="1618417483" sldId="274"/>
            <ac:picMk id="7" creationId="{B4A5E71C-8C8F-EEBE-308C-28B180B4ED7E}"/>
          </ac:picMkLst>
        </pc:picChg>
        <pc:picChg chg="add del mod">
          <ac:chgData name="Lucy Robinson" userId="f160f9a4d586981b" providerId="LiveId" clId="{53CBCB77-48EA-4A9F-BDB2-3758ED9AA07F}" dt="2022-05-05T15:59:51.396" v="850" actId="478"/>
          <ac:picMkLst>
            <pc:docMk/>
            <pc:sldMk cId="1618417483" sldId="274"/>
            <ac:picMk id="8" creationId="{C4684ED2-FF4B-4B75-9BE4-ABE247895F40}"/>
          </ac:picMkLst>
        </pc:picChg>
        <pc:picChg chg="add mod">
          <ac:chgData name="Lucy Robinson" userId="f160f9a4d586981b" providerId="LiveId" clId="{53CBCB77-48EA-4A9F-BDB2-3758ED9AA07F}" dt="2022-05-09T12:59:24.623" v="1853" actId="1076"/>
          <ac:picMkLst>
            <pc:docMk/>
            <pc:sldMk cId="1618417483" sldId="274"/>
            <ac:picMk id="8" creationId="{CE84544A-B8D4-0019-10BB-CD6CA21E88DA}"/>
          </ac:picMkLst>
        </pc:picChg>
        <pc:picChg chg="add del mod">
          <ac:chgData name="Lucy Robinson" userId="f160f9a4d586981b" providerId="LiveId" clId="{53CBCB77-48EA-4A9F-BDB2-3758ED9AA07F}" dt="2022-05-09T12:34:42.595" v="1096" actId="478"/>
          <ac:picMkLst>
            <pc:docMk/>
            <pc:sldMk cId="1618417483" sldId="274"/>
            <ac:picMk id="10" creationId="{EBDBEEBF-FE07-4D57-A4F0-03548A0598D4}"/>
          </ac:picMkLst>
        </pc:picChg>
        <pc:picChg chg="add del mod">
          <ac:chgData name="Lucy Robinson" userId="f160f9a4d586981b" providerId="LiveId" clId="{53CBCB77-48EA-4A9F-BDB2-3758ED9AA07F}" dt="2022-05-09T12:34:25.946" v="1091" actId="478"/>
          <ac:picMkLst>
            <pc:docMk/>
            <pc:sldMk cId="1618417483" sldId="274"/>
            <ac:picMk id="13" creationId="{A28A3ACA-BD93-475C-A3D4-9294D764FC1B}"/>
          </ac:picMkLst>
        </pc:picChg>
      </pc:sldChg>
      <pc:sldChg chg="addSp delSp modSp add mod ord setBg modAnim">
        <pc:chgData name="Lucy Robinson" userId="f160f9a4d586981b" providerId="LiveId" clId="{53CBCB77-48EA-4A9F-BDB2-3758ED9AA07F}" dt="2022-05-11T13:53:19.936" v="3002" actId="1076"/>
        <pc:sldMkLst>
          <pc:docMk/>
          <pc:sldMk cId="2642669463" sldId="275"/>
        </pc:sldMkLst>
        <pc:spChg chg="mod ord">
          <ac:chgData name="Lucy Robinson" userId="f160f9a4d586981b" providerId="LiveId" clId="{53CBCB77-48EA-4A9F-BDB2-3758ED9AA07F}" dt="2022-05-11T11:26:19.744" v="2322" actId="403"/>
          <ac:spMkLst>
            <pc:docMk/>
            <pc:sldMk cId="2642669463" sldId="275"/>
            <ac:spMk id="2" creationId="{A13C057C-2B51-4E90-AAD6-F02759A87686}"/>
          </ac:spMkLst>
        </pc:spChg>
        <pc:spChg chg="mod ord">
          <ac:chgData name="Lucy Robinson" userId="f160f9a4d586981b" providerId="LiveId" clId="{53CBCB77-48EA-4A9F-BDB2-3758ED9AA07F}" dt="2022-05-11T13:53:19.936" v="3002" actId="1076"/>
          <ac:spMkLst>
            <pc:docMk/>
            <pc:sldMk cId="2642669463" sldId="275"/>
            <ac:spMk id="3" creationId="{E8551983-977A-47E3-945B-BCAD81BDE34D}"/>
          </ac:spMkLst>
        </pc:spChg>
        <pc:spChg chg="add del">
          <ac:chgData name="Lucy Robinson" userId="f160f9a4d586981b" providerId="LiveId" clId="{53CBCB77-48EA-4A9F-BDB2-3758ED9AA07F}" dt="2022-05-05T14:21:23.382" v="511" actId="26606"/>
          <ac:spMkLst>
            <pc:docMk/>
            <pc:sldMk cId="2642669463" sldId="275"/>
            <ac:spMk id="9" creationId="{04812C46-200A-4DEB-A05E-3ED6C68C2387}"/>
          </ac:spMkLst>
        </pc:spChg>
        <pc:spChg chg="add del">
          <ac:chgData name="Lucy Robinson" userId="f160f9a4d586981b" providerId="LiveId" clId="{53CBCB77-48EA-4A9F-BDB2-3758ED9AA07F}" dt="2022-05-05T14:21:23.382" v="511" actId="26606"/>
          <ac:spMkLst>
            <pc:docMk/>
            <pc:sldMk cId="2642669463" sldId="275"/>
            <ac:spMk id="11" creationId="{D1EA859B-E555-4109-94F3-6700E046E008}"/>
          </ac:spMkLst>
        </pc:spChg>
        <pc:spChg chg="add del">
          <ac:chgData name="Lucy Robinson" userId="f160f9a4d586981b" providerId="LiveId" clId="{53CBCB77-48EA-4A9F-BDB2-3758ED9AA07F}" dt="2022-05-05T14:22:00.568" v="515" actId="26606"/>
          <ac:spMkLst>
            <pc:docMk/>
            <pc:sldMk cId="2642669463" sldId="275"/>
            <ac:spMk id="16" creationId="{22587ECF-85E9-4393-9D87-8EB6F3F6C208}"/>
          </ac:spMkLst>
        </pc:spChg>
        <pc:spChg chg="add del">
          <ac:chgData name="Lucy Robinson" userId="f160f9a4d586981b" providerId="LiveId" clId="{53CBCB77-48EA-4A9F-BDB2-3758ED9AA07F}" dt="2022-05-05T14:22:21.559" v="518" actId="26606"/>
          <ac:spMkLst>
            <pc:docMk/>
            <pc:sldMk cId="2642669463" sldId="275"/>
            <ac:spMk id="21" creationId="{04812C46-200A-4DEB-A05E-3ED6C68C2387}"/>
          </ac:spMkLst>
        </pc:spChg>
        <pc:spChg chg="add del">
          <ac:chgData name="Lucy Robinson" userId="f160f9a4d586981b" providerId="LiveId" clId="{53CBCB77-48EA-4A9F-BDB2-3758ED9AA07F}" dt="2022-05-11T11:25:24.682" v="2310" actId="26606"/>
          <ac:spMkLst>
            <pc:docMk/>
            <pc:sldMk cId="2642669463" sldId="275"/>
            <ac:spMk id="26" creationId="{04812C46-200A-4DEB-A05E-3ED6C68C2387}"/>
          </ac:spMkLst>
        </pc:spChg>
        <pc:spChg chg="add del">
          <ac:chgData name="Lucy Robinson" userId="f160f9a4d586981b" providerId="LiveId" clId="{53CBCB77-48EA-4A9F-BDB2-3758ED9AA07F}" dt="2022-05-11T11:25:24.682" v="2310" actId="26606"/>
          <ac:spMkLst>
            <pc:docMk/>
            <pc:sldMk cId="2642669463" sldId="275"/>
            <ac:spMk id="28" creationId="{D1EA859B-E555-4109-94F3-6700E046E008}"/>
          </ac:spMkLst>
        </pc:spChg>
        <pc:spChg chg="add del">
          <ac:chgData name="Lucy Robinson" userId="f160f9a4d586981b" providerId="LiveId" clId="{53CBCB77-48EA-4A9F-BDB2-3758ED9AA07F}" dt="2022-05-11T11:25:44.762" v="2312" actId="26606"/>
          <ac:spMkLst>
            <pc:docMk/>
            <pc:sldMk cId="2642669463" sldId="275"/>
            <ac:spMk id="33" creationId="{79BB35BC-D5C2-4C8B-A22A-A71E6191913B}"/>
          </ac:spMkLst>
        </pc:spChg>
        <pc:spChg chg="add">
          <ac:chgData name="Lucy Robinson" userId="f160f9a4d586981b" providerId="LiveId" clId="{53CBCB77-48EA-4A9F-BDB2-3758ED9AA07F}" dt="2022-05-11T11:25:44.762" v="2312" actId="26606"/>
          <ac:spMkLst>
            <pc:docMk/>
            <pc:sldMk cId="2642669463" sldId="275"/>
            <ac:spMk id="38" creationId="{D009D6D5-DAC2-4A8B-A17A-E206B9012D09}"/>
          </ac:spMkLst>
        </pc:spChg>
        <pc:picChg chg="add del mod ord">
          <ac:chgData name="Lucy Robinson" userId="f160f9a4d586981b" providerId="LiveId" clId="{53CBCB77-48EA-4A9F-BDB2-3758ED9AA07F}" dt="2022-05-11T11:25:10.437" v="2306" actId="478"/>
          <ac:picMkLst>
            <pc:docMk/>
            <pc:sldMk cId="2642669463" sldId="275"/>
            <ac:picMk id="4" creationId="{30A00273-B78E-4AF8-8C3F-CA376C351AC8}"/>
          </ac:picMkLst>
        </pc:picChg>
        <pc:picChg chg="add mod ord">
          <ac:chgData name="Lucy Robinson" userId="f160f9a4d586981b" providerId="LiveId" clId="{53CBCB77-48EA-4A9F-BDB2-3758ED9AA07F}" dt="2022-05-11T11:25:44.762" v="2312" actId="26606"/>
          <ac:picMkLst>
            <pc:docMk/>
            <pc:sldMk cId="2642669463" sldId="275"/>
            <ac:picMk id="5" creationId="{ABBAD2C4-5A11-A432-98DE-3BABD8CAD3AE}"/>
          </ac:picMkLst>
        </pc:picChg>
      </pc:sldChg>
      <pc:sldChg chg="addSp delSp modSp add mod ord setBg modAnim">
        <pc:chgData name="Lucy Robinson" userId="f160f9a4d586981b" providerId="LiveId" clId="{53CBCB77-48EA-4A9F-BDB2-3758ED9AA07F}" dt="2022-05-11T11:07:00.933" v="2215"/>
        <pc:sldMkLst>
          <pc:docMk/>
          <pc:sldMk cId="3359922958" sldId="276"/>
        </pc:sldMkLst>
        <pc:spChg chg="mod">
          <ac:chgData name="Lucy Robinson" userId="f160f9a4d586981b" providerId="LiveId" clId="{53CBCB77-48EA-4A9F-BDB2-3758ED9AA07F}" dt="2022-05-09T17:45:28.587" v="2055" actId="120"/>
          <ac:spMkLst>
            <pc:docMk/>
            <pc:sldMk cId="3359922958" sldId="276"/>
            <ac:spMk id="2" creationId="{A13C057C-2B51-4E90-AAD6-F02759A87686}"/>
          </ac:spMkLst>
        </pc:spChg>
        <pc:spChg chg="mod ord">
          <ac:chgData name="Lucy Robinson" userId="f160f9a4d586981b" providerId="LiveId" clId="{53CBCB77-48EA-4A9F-BDB2-3758ED9AA07F}" dt="2022-05-09T17:45:08.172" v="2053" actId="27636"/>
          <ac:spMkLst>
            <pc:docMk/>
            <pc:sldMk cId="3359922958" sldId="276"/>
            <ac:spMk id="3" creationId="{E8551983-977A-47E3-945B-BCAD81BDE34D}"/>
          </ac:spMkLst>
        </pc:spChg>
        <pc:spChg chg="add del">
          <ac:chgData name="Lucy Robinson" userId="f160f9a4d586981b" providerId="LiveId" clId="{53CBCB77-48EA-4A9F-BDB2-3758ED9AA07F}" dt="2022-05-09T14:23:42.429" v="1955" actId="26606"/>
          <ac:spMkLst>
            <pc:docMk/>
            <pc:sldMk cId="3359922958" sldId="276"/>
            <ac:spMk id="9" creationId="{3CD9DF72-87A3-404E-A828-84CBF11A8303}"/>
          </ac:spMkLst>
        </pc:spChg>
        <pc:spChg chg="add">
          <ac:chgData name="Lucy Robinson" userId="f160f9a4d586981b" providerId="LiveId" clId="{53CBCB77-48EA-4A9F-BDB2-3758ED9AA07F}" dt="2022-05-09T14:23:42.445" v="1956" actId="26606"/>
          <ac:spMkLst>
            <pc:docMk/>
            <pc:sldMk cId="3359922958" sldId="276"/>
            <ac:spMk id="13" creationId="{2C61293E-6EBE-43EF-A52C-9BEBFD7679D4}"/>
          </ac:spMkLst>
        </pc:spChg>
        <pc:spChg chg="add">
          <ac:chgData name="Lucy Robinson" userId="f160f9a4d586981b" providerId="LiveId" clId="{53CBCB77-48EA-4A9F-BDB2-3758ED9AA07F}" dt="2022-05-09T14:23:42.445" v="1956" actId="26606"/>
          <ac:spMkLst>
            <pc:docMk/>
            <pc:sldMk cId="3359922958" sldId="276"/>
            <ac:spMk id="14" creationId="{21540236-BFD5-4A9D-8840-4703E7F76825}"/>
          </ac:spMkLst>
        </pc:spChg>
        <pc:picChg chg="add mod ord">
          <ac:chgData name="Lucy Robinson" userId="f160f9a4d586981b" providerId="LiveId" clId="{53CBCB77-48EA-4A9F-BDB2-3758ED9AA07F}" dt="2022-05-09T14:23:42.445" v="1956" actId="26606"/>
          <ac:picMkLst>
            <pc:docMk/>
            <pc:sldMk cId="3359922958" sldId="276"/>
            <ac:picMk id="4" creationId="{308CAFAF-6EEE-DD37-BDD8-91BFF45A9ED4}"/>
          </ac:picMkLst>
        </pc:picChg>
        <pc:cxnChg chg="add del">
          <ac:chgData name="Lucy Robinson" userId="f160f9a4d586981b" providerId="LiveId" clId="{53CBCB77-48EA-4A9F-BDB2-3758ED9AA07F}" dt="2022-05-09T14:23:42.429" v="1955" actId="26606"/>
          <ac:cxnSpMkLst>
            <pc:docMk/>
            <pc:sldMk cId="3359922958" sldId="276"/>
            <ac:cxnSpMk id="11" creationId="{20E3A342-4D61-4E3F-AF90-1AB42AEB96CC}"/>
          </ac:cxnSpMkLst>
        </pc:cxnChg>
      </pc:sldChg>
      <pc:sldChg chg="addSp delSp modSp add mod ord modAnim">
        <pc:chgData name="Lucy Robinson" userId="f160f9a4d586981b" providerId="LiveId" clId="{53CBCB77-48EA-4A9F-BDB2-3758ED9AA07F}" dt="2022-05-11T13:50:32.774" v="2901" actId="14100"/>
        <pc:sldMkLst>
          <pc:docMk/>
          <pc:sldMk cId="437139003" sldId="277"/>
        </pc:sldMkLst>
        <pc:spChg chg="mod">
          <ac:chgData name="Lucy Robinson" userId="f160f9a4d586981b" providerId="LiveId" clId="{53CBCB77-48EA-4A9F-BDB2-3758ED9AA07F}" dt="2022-05-05T13:51:09.115" v="254" actId="14100"/>
          <ac:spMkLst>
            <pc:docMk/>
            <pc:sldMk cId="437139003" sldId="277"/>
            <ac:spMk id="2" creationId="{A13C057C-2B51-4E90-AAD6-F02759A87686}"/>
          </ac:spMkLst>
        </pc:spChg>
        <pc:spChg chg="del mod">
          <ac:chgData name="Lucy Robinson" userId="f160f9a4d586981b" providerId="LiveId" clId="{53CBCB77-48EA-4A9F-BDB2-3758ED9AA07F}" dt="2022-05-05T14:46:52.944" v="529"/>
          <ac:spMkLst>
            <pc:docMk/>
            <pc:sldMk cId="437139003" sldId="277"/>
            <ac:spMk id="3" creationId="{E8551983-977A-47E3-945B-BCAD81BDE34D}"/>
          </ac:spMkLst>
        </pc:spChg>
        <pc:spChg chg="add mod">
          <ac:chgData name="Lucy Robinson" userId="f160f9a4d586981b" providerId="LiveId" clId="{53CBCB77-48EA-4A9F-BDB2-3758ED9AA07F}" dt="2022-05-11T13:50:32.774" v="2901" actId="14100"/>
          <ac:spMkLst>
            <pc:docMk/>
            <pc:sldMk cId="437139003" sldId="277"/>
            <ac:spMk id="3" creationId="{F8574BEB-C9C9-EED1-D1A6-44C4C690BBDD}"/>
          </ac:spMkLst>
        </pc:spChg>
        <pc:spChg chg="add del mod">
          <ac:chgData name="Lucy Robinson" userId="f160f9a4d586981b" providerId="LiveId" clId="{53CBCB77-48EA-4A9F-BDB2-3758ED9AA07F}" dt="2022-05-05T14:47:31.747" v="536" actId="478"/>
          <ac:spMkLst>
            <pc:docMk/>
            <pc:sldMk cId="437139003" sldId="277"/>
            <ac:spMk id="11" creationId="{9360A21B-B6B2-447C-9E5B-535D5F8C6836}"/>
          </ac:spMkLst>
        </pc:spChg>
        <pc:spChg chg="add mod">
          <ac:chgData name="Lucy Robinson" userId="f160f9a4d586981b" providerId="LiveId" clId="{53CBCB77-48EA-4A9F-BDB2-3758ED9AA07F}" dt="2022-05-11T13:50:21.382" v="2900" actId="1076"/>
          <ac:spMkLst>
            <pc:docMk/>
            <pc:sldMk cId="437139003" sldId="277"/>
            <ac:spMk id="13" creationId="{99389ED2-11F4-466A-A08A-D1D0C2A66D21}"/>
          </ac:spMkLst>
        </pc:spChg>
        <pc:graphicFrameChg chg="add del mod modGraphic">
          <ac:chgData name="Lucy Robinson" userId="f160f9a4d586981b" providerId="LiveId" clId="{53CBCB77-48EA-4A9F-BDB2-3758ED9AA07F}" dt="2022-05-05T14:47:22.588" v="535" actId="478"/>
          <ac:graphicFrameMkLst>
            <pc:docMk/>
            <pc:sldMk cId="437139003" sldId="277"/>
            <ac:graphicFrameMk id="4" creationId="{C5A3B5A5-D138-410C-81A9-F30670B1A04C}"/>
          </ac:graphicFrameMkLst>
        </pc:graphicFrameChg>
        <pc:graphicFrameChg chg="add mod modGraphic">
          <ac:chgData name="Lucy Robinson" userId="f160f9a4d586981b" providerId="LiveId" clId="{53CBCB77-48EA-4A9F-BDB2-3758ED9AA07F}" dt="2022-05-11T13:49:51.346" v="2894" actId="1076"/>
          <ac:graphicFrameMkLst>
            <pc:docMk/>
            <pc:sldMk cId="437139003" sldId="277"/>
            <ac:graphicFrameMk id="5" creationId="{DD3AAAD2-BD42-4C7E-B15D-907C8D5D9825}"/>
          </ac:graphicFrameMkLst>
        </pc:graphicFrameChg>
        <pc:graphicFrameChg chg="add mod modGraphic">
          <ac:chgData name="Lucy Robinson" userId="f160f9a4d586981b" providerId="LiveId" clId="{53CBCB77-48EA-4A9F-BDB2-3758ED9AA07F}" dt="2022-05-11T13:50:05.614" v="2898" actId="1076"/>
          <ac:graphicFrameMkLst>
            <pc:docMk/>
            <pc:sldMk cId="437139003" sldId="277"/>
            <ac:graphicFrameMk id="6" creationId="{01319E77-33CE-4DF2-9E16-889476641968}"/>
          </ac:graphicFrameMkLst>
        </pc:graphicFrameChg>
        <pc:graphicFrameChg chg="add mod modGraphic">
          <ac:chgData name="Lucy Robinson" userId="f160f9a4d586981b" providerId="LiveId" clId="{53CBCB77-48EA-4A9F-BDB2-3758ED9AA07F}" dt="2022-05-11T13:50:08.408" v="2899" actId="1076"/>
          <ac:graphicFrameMkLst>
            <pc:docMk/>
            <pc:sldMk cId="437139003" sldId="277"/>
            <ac:graphicFrameMk id="7" creationId="{4E41CCA5-E098-4EB7-B85D-B50895B9BFDA}"/>
          </ac:graphicFrameMkLst>
        </pc:graphicFrameChg>
        <pc:graphicFrameChg chg="add mod modGraphic">
          <ac:chgData name="Lucy Robinson" userId="f160f9a4d586981b" providerId="LiveId" clId="{53CBCB77-48EA-4A9F-BDB2-3758ED9AA07F}" dt="2022-05-11T13:50:01.556" v="2897" actId="1076"/>
          <ac:graphicFrameMkLst>
            <pc:docMk/>
            <pc:sldMk cId="437139003" sldId="277"/>
            <ac:graphicFrameMk id="8" creationId="{BF0CB75C-8445-4C65-9C82-46863CA9F285}"/>
          </ac:graphicFrameMkLst>
        </pc:graphicFrameChg>
        <pc:graphicFrameChg chg="add del mod modGraphic">
          <ac:chgData name="Lucy Robinson" userId="f160f9a4d586981b" providerId="LiveId" clId="{53CBCB77-48EA-4A9F-BDB2-3758ED9AA07F}" dt="2022-05-05T14:47:03.725" v="531" actId="478"/>
          <ac:graphicFrameMkLst>
            <pc:docMk/>
            <pc:sldMk cId="437139003" sldId="277"/>
            <ac:graphicFrameMk id="9" creationId="{8593DC6C-EE42-47C9-A6EC-E6EF806E00F1}"/>
          </ac:graphicFrameMkLst>
        </pc:graphicFrameChg>
        <pc:picChg chg="add mod">
          <ac:chgData name="Lucy Robinson" userId="f160f9a4d586981b" providerId="LiveId" clId="{53CBCB77-48EA-4A9F-BDB2-3758ED9AA07F}" dt="2022-05-11T13:46:45.716" v="2845" actId="1076"/>
          <ac:picMkLst>
            <pc:docMk/>
            <pc:sldMk cId="437139003" sldId="277"/>
            <ac:picMk id="14" creationId="{1A90F5DD-7077-483C-93AB-742C76C45B49}"/>
          </ac:picMkLst>
        </pc:picChg>
      </pc:sldChg>
      <pc:sldChg chg="addSp delSp modSp add mod ord modAnim">
        <pc:chgData name="Lucy Robinson" userId="f160f9a4d586981b" providerId="LiveId" clId="{53CBCB77-48EA-4A9F-BDB2-3758ED9AA07F}" dt="2022-05-11T11:41:28.271" v="2365"/>
        <pc:sldMkLst>
          <pc:docMk/>
          <pc:sldMk cId="1939458232" sldId="278"/>
        </pc:sldMkLst>
        <pc:spChg chg="mod">
          <ac:chgData name="Lucy Robinson" userId="f160f9a4d586981b" providerId="LiveId" clId="{53CBCB77-48EA-4A9F-BDB2-3758ED9AA07F}" dt="2022-05-05T13:51:31.271" v="289" actId="20577"/>
          <ac:spMkLst>
            <pc:docMk/>
            <pc:sldMk cId="1939458232" sldId="278"/>
            <ac:spMk id="2" creationId="{A13C057C-2B51-4E90-AAD6-F02759A87686}"/>
          </ac:spMkLst>
        </pc:spChg>
        <pc:spChg chg="del">
          <ac:chgData name="Lucy Robinson" userId="f160f9a4d586981b" providerId="LiveId" clId="{53CBCB77-48EA-4A9F-BDB2-3758ED9AA07F}" dt="2022-05-10T17:35:30.690" v="2130"/>
          <ac:spMkLst>
            <pc:docMk/>
            <pc:sldMk cId="1939458232" sldId="278"/>
            <ac:spMk id="3" creationId="{E8551983-977A-47E3-945B-BCAD81BDE34D}"/>
          </ac:spMkLst>
        </pc:spChg>
        <pc:spChg chg="add del mod">
          <ac:chgData name="Lucy Robinson" userId="f160f9a4d586981b" providerId="LiveId" clId="{53CBCB77-48EA-4A9F-BDB2-3758ED9AA07F}" dt="2022-05-11T11:28:19.159" v="2331" actId="478"/>
          <ac:spMkLst>
            <pc:docMk/>
            <pc:sldMk cId="1939458232" sldId="278"/>
            <ac:spMk id="5" creationId="{09CF79A8-773D-959D-7233-1F2BCD088616}"/>
          </ac:spMkLst>
        </pc:spChg>
        <pc:picChg chg="add mod modCrop">
          <ac:chgData name="Lucy Robinson" userId="f160f9a4d586981b" providerId="LiveId" clId="{53CBCB77-48EA-4A9F-BDB2-3758ED9AA07F}" dt="2022-05-11T11:40:47.673" v="2359" actId="1076"/>
          <ac:picMkLst>
            <pc:docMk/>
            <pc:sldMk cId="1939458232" sldId="278"/>
            <ac:picMk id="4" creationId="{54763E54-5DCA-DCE2-000B-77DA3AA71B6E}"/>
          </ac:picMkLst>
        </pc:picChg>
        <pc:picChg chg="add mod">
          <ac:chgData name="Lucy Robinson" userId="f160f9a4d586981b" providerId="LiveId" clId="{53CBCB77-48EA-4A9F-BDB2-3758ED9AA07F}" dt="2022-05-11T11:41:18.679" v="2363" actId="14100"/>
          <ac:picMkLst>
            <pc:docMk/>
            <pc:sldMk cId="1939458232" sldId="278"/>
            <ac:picMk id="6" creationId="{51D6A1E5-284C-D531-46C5-62AACCEF6390}"/>
          </ac:picMkLst>
        </pc:picChg>
        <pc:picChg chg="add mod modCrop">
          <ac:chgData name="Lucy Robinson" userId="f160f9a4d586981b" providerId="LiveId" clId="{53CBCB77-48EA-4A9F-BDB2-3758ED9AA07F}" dt="2022-05-11T11:41:25.259" v="2364" actId="1076"/>
          <ac:picMkLst>
            <pc:docMk/>
            <pc:sldMk cId="1939458232" sldId="278"/>
            <ac:picMk id="7" creationId="{A9EF7C42-FF73-3E54-B698-8B9B4560F4BB}"/>
          </ac:picMkLst>
        </pc:picChg>
        <pc:picChg chg="add del mod">
          <ac:chgData name="Lucy Robinson" userId="f160f9a4d586981b" providerId="LiveId" clId="{53CBCB77-48EA-4A9F-BDB2-3758ED9AA07F}" dt="2022-05-11T11:27:48.528" v="2328" actId="21"/>
          <ac:picMkLst>
            <pc:docMk/>
            <pc:sldMk cId="1939458232" sldId="278"/>
            <ac:picMk id="1026" creationId="{523D564F-D9A3-1659-79C4-ECFCF34903EC}"/>
          </ac:picMkLst>
        </pc:picChg>
      </pc:sldChg>
      <pc:sldChg chg="addSp delSp modSp add del mod ord">
        <pc:chgData name="Lucy Robinson" userId="f160f9a4d586981b" providerId="LiveId" clId="{53CBCB77-48EA-4A9F-BDB2-3758ED9AA07F}" dt="2022-05-11T11:25:33.782" v="2311" actId="47"/>
        <pc:sldMkLst>
          <pc:docMk/>
          <pc:sldMk cId="187880228" sldId="279"/>
        </pc:sldMkLst>
        <pc:spChg chg="mod">
          <ac:chgData name="Lucy Robinson" userId="f160f9a4d586981b" providerId="LiveId" clId="{53CBCB77-48EA-4A9F-BDB2-3758ED9AA07F}" dt="2022-05-05T13:51:59.644" v="313" actId="20577"/>
          <ac:spMkLst>
            <pc:docMk/>
            <pc:sldMk cId="187880228" sldId="279"/>
            <ac:spMk id="2" creationId="{A13C057C-2B51-4E90-AAD6-F02759A87686}"/>
          </ac:spMkLst>
        </pc:spChg>
        <pc:spChg chg="del">
          <ac:chgData name="Lucy Robinson" userId="f160f9a4d586981b" providerId="LiveId" clId="{53CBCB77-48EA-4A9F-BDB2-3758ED9AA07F}" dt="2022-05-09T18:04:32.152" v="2102" actId="478"/>
          <ac:spMkLst>
            <pc:docMk/>
            <pc:sldMk cId="187880228" sldId="279"/>
            <ac:spMk id="3" creationId="{E8551983-977A-47E3-945B-BCAD81BDE34D}"/>
          </ac:spMkLst>
        </pc:spChg>
        <pc:picChg chg="add del mod">
          <ac:chgData name="Lucy Robinson" userId="f160f9a4d586981b" providerId="LiveId" clId="{53CBCB77-48EA-4A9F-BDB2-3758ED9AA07F}" dt="2022-05-11T11:25:17.153" v="2308" actId="21"/>
          <ac:picMkLst>
            <pc:docMk/>
            <pc:sldMk cId="187880228" sldId="279"/>
            <ac:picMk id="4" creationId="{999541D9-4161-9D7C-546A-3884429BE60D}"/>
          </ac:picMkLst>
        </pc:picChg>
      </pc:sldChg>
      <pc:sldChg chg="addSp delSp modSp add del mod ord">
        <pc:chgData name="Lucy Robinson" userId="f160f9a4d586981b" providerId="LiveId" clId="{53CBCB77-48EA-4A9F-BDB2-3758ED9AA07F}" dt="2022-05-11T11:27:53.759" v="2330" actId="47"/>
        <pc:sldMkLst>
          <pc:docMk/>
          <pc:sldMk cId="3220219343" sldId="280"/>
        </pc:sldMkLst>
        <pc:spChg chg="mod">
          <ac:chgData name="Lucy Robinson" userId="f160f9a4d586981b" providerId="LiveId" clId="{53CBCB77-48EA-4A9F-BDB2-3758ED9AA07F}" dt="2022-05-05T13:52:17.273" v="333" actId="20577"/>
          <ac:spMkLst>
            <pc:docMk/>
            <pc:sldMk cId="3220219343" sldId="280"/>
            <ac:spMk id="2" creationId="{A13C057C-2B51-4E90-AAD6-F02759A87686}"/>
          </ac:spMkLst>
        </pc:spChg>
        <pc:spChg chg="del">
          <ac:chgData name="Lucy Robinson" userId="f160f9a4d586981b" providerId="LiveId" clId="{53CBCB77-48EA-4A9F-BDB2-3758ED9AA07F}" dt="2022-05-05T16:12:33.570" v="1061"/>
          <ac:spMkLst>
            <pc:docMk/>
            <pc:sldMk cId="3220219343" sldId="280"/>
            <ac:spMk id="3" creationId="{E8551983-977A-47E3-945B-BCAD81BDE34D}"/>
          </ac:spMkLst>
        </pc:spChg>
        <pc:spChg chg="add mod">
          <ac:chgData name="Lucy Robinson" userId="f160f9a4d586981b" providerId="LiveId" clId="{53CBCB77-48EA-4A9F-BDB2-3758ED9AA07F}" dt="2022-05-11T11:27:38.233" v="2324" actId="21"/>
          <ac:spMkLst>
            <pc:docMk/>
            <pc:sldMk cId="3220219343" sldId="280"/>
            <ac:spMk id="5" creationId="{81C41C71-63A6-8C45-23B9-4F523D26726B}"/>
          </ac:spMkLst>
        </pc:spChg>
        <pc:picChg chg="add del mod">
          <ac:chgData name="Lucy Robinson" userId="f160f9a4d586981b" providerId="LiveId" clId="{53CBCB77-48EA-4A9F-BDB2-3758ED9AA07F}" dt="2022-05-11T11:27:38.233" v="2324" actId="21"/>
          <ac:picMkLst>
            <pc:docMk/>
            <pc:sldMk cId="3220219343" sldId="280"/>
            <ac:picMk id="4" creationId="{5F94B589-941A-4DD3-A116-8196A33BF9E4}"/>
          </ac:picMkLst>
        </pc:picChg>
      </pc:sldChg>
      <pc:sldChg chg="addSp delSp modSp add mod modAnim">
        <pc:chgData name="Lucy Robinson" userId="f160f9a4d586981b" providerId="LiveId" clId="{53CBCB77-48EA-4A9F-BDB2-3758ED9AA07F}" dt="2022-05-11T11:54:14.303" v="2619" actId="1076"/>
        <pc:sldMkLst>
          <pc:docMk/>
          <pc:sldMk cId="2077699889" sldId="281"/>
        </pc:sldMkLst>
        <pc:spChg chg="mod">
          <ac:chgData name="Lucy Robinson" userId="f160f9a4d586981b" providerId="LiveId" clId="{53CBCB77-48EA-4A9F-BDB2-3758ED9AA07F}" dt="2022-05-11T11:43:07.038" v="2376" actId="20577"/>
          <ac:spMkLst>
            <pc:docMk/>
            <pc:sldMk cId="2077699889" sldId="281"/>
            <ac:spMk id="2" creationId="{A13C057C-2B51-4E90-AAD6-F02759A87686}"/>
          </ac:spMkLst>
        </pc:spChg>
        <pc:spChg chg="del">
          <ac:chgData name="Lucy Robinson" userId="f160f9a4d586981b" providerId="LiveId" clId="{53CBCB77-48EA-4A9F-BDB2-3758ED9AA07F}" dt="2022-05-05T14:46:01.503" v="525"/>
          <ac:spMkLst>
            <pc:docMk/>
            <pc:sldMk cId="2077699889" sldId="281"/>
            <ac:spMk id="3" creationId="{E8551983-977A-47E3-945B-BCAD81BDE34D}"/>
          </ac:spMkLst>
        </pc:spChg>
        <pc:spChg chg="add mod">
          <ac:chgData name="Lucy Robinson" userId="f160f9a4d586981b" providerId="LiveId" clId="{53CBCB77-48EA-4A9F-BDB2-3758ED9AA07F}" dt="2022-05-11T11:54:08.707" v="2617" actId="1076"/>
          <ac:spMkLst>
            <pc:docMk/>
            <pc:sldMk cId="2077699889" sldId="281"/>
            <ac:spMk id="6" creationId="{2392EAD2-159E-0D9C-0A1B-C279BC2EAFA3}"/>
          </ac:spMkLst>
        </pc:spChg>
        <pc:picChg chg="add mod modCrop">
          <ac:chgData name="Lucy Robinson" userId="f160f9a4d586981b" providerId="LiveId" clId="{53CBCB77-48EA-4A9F-BDB2-3758ED9AA07F}" dt="2022-05-11T11:54:14.303" v="2619" actId="1076"/>
          <ac:picMkLst>
            <pc:docMk/>
            <pc:sldMk cId="2077699889" sldId="281"/>
            <ac:picMk id="3" creationId="{D6FDAC56-0AB4-FD0D-22BC-C858F96A730C}"/>
          </ac:picMkLst>
        </pc:picChg>
        <pc:picChg chg="add del mod">
          <ac:chgData name="Lucy Robinson" userId="f160f9a4d586981b" providerId="LiveId" clId="{53CBCB77-48EA-4A9F-BDB2-3758ED9AA07F}" dt="2022-05-11T11:43:28.480" v="2381" actId="21"/>
          <ac:picMkLst>
            <pc:docMk/>
            <pc:sldMk cId="2077699889" sldId="281"/>
            <ac:picMk id="4" creationId="{DA122457-3A82-4669-BE3E-920CE96AFC13}"/>
          </ac:picMkLst>
        </pc:picChg>
      </pc:sldChg>
      <pc:sldChg chg="addSp delSp modSp add mod ord setBg delAnim modAnim setClrOvrMap">
        <pc:chgData name="Lucy Robinson" userId="f160f9a4d586981b" providerId="LiveId" clId="{53CBCB77-48EA-4A9F-BDB2-3758ED9AA07F}" dt="2022-05-11T13:58:30.966" v="3067"/>
        <pc:sldMkLst>
          <pc:docMk/>
          <pc:sldMk cId="2300966474" sldId="282"/>
        </pc:sldMkLst>
        <pc:spChg chg="mod">
          <ac:chgData name="Lucy Robinson" userId="f160f9a4d586981b" providerId="LiveId" clId="{53CBCB77-48EA-4A9F-BDB2-3758ED9AA07F}" dt="2022-05-11T12:04:45.155" v="2747" actId="403"/>
          <ac:spMkLst>
            <pc:docMk/>
            <pc:sldMk cId="2300966474" sldId="282"/>
            <ac:spMk id="2" creationId="{A13C057C-2B51-4E90-AAD6-F02759A87686}"/>
          </ac:spMkLst>
        </pc:spChg>
        <pc:spChg chg="del">
          <ac:chgData name="Lucy Robinson" userId="f160f9a4d586981b" providerId="LiveId" clId="{53CBCB77-48EA-4A9F-BDB2-3758ED9AA07F}" dt="2022-05-11T11:43:32.633" v="2382"/>
          <ac:spMkLst>
            <pc:docMk/>
            <pc:sldMk cId="2300966474" sldId="282"/>
            <ac:spMk id="3" creationId="{E8551983-977A-47E3-945B-BCAD81BDE34D}"/>
          </ac:spMkLst>
        </pc:spChg>
        <pc:spChg chg="add del mod">
          <ac:chgData name="Lucy Robinson" userId="f160f9a4d586981b" providerId="LiveId" clId="{53CBCB77-48EA-4A9F-BDB2-3758ED9AA07F}" dt="2022-05-11T13:57:51.054" v="3059" actId="478"/>
          <ac:spMkLst>
            <pc:docMk/>
            <pc:sldMk cId="2300966474" sldId="282"/>
            <ac:spMk id="6" creationId="{1B4D1B0C-869D-AA45-4C2F-7206F3FEE058}"/>
          </ac:spMkLst>
        </pc:spChg>
        <pc:spChg chg="add del mod">
          <ac:chgData name="Lucy Robinson" userId="f160f9a4d586981b" providerId="LiveId" clId="{53CBCB77-48EA-4A9F-BDB2-3758ED9AA07F}" dt="2022-05-11T13:57:56.320" v="3060" actId="478"/>
          <ac:spMkLst>
            <pc:docMk/>
            <pc:sldMk cId="2300966474" sldId="282"/>
            <ac:spMk id="10" creationId="{9AB1D04F-AD60-B9C5-CFAE-06A771E4E939}"/>
          </ac:spMkLst>
        </pc:spChg>
        <pc:spChg chg="add del">
          <ac:chgData name="Lucy Robinson" userId="f160f9a4d586981b" providerId="LiveId" clId="{53CBCB77-48EA-4A9F-BDB2-3758ED9AA07F}" dt="2022-05-11T12:03:56.180" v="2739" actId="26606"/>
          <ac:spMkLst>
            <pc:docMk/>
            <pc:sldMk cId="2300966474" sldId="282"/>
            <ac:spMk id="12" creationId="{7C432AFE-B3D2-4BFF-BF8F-96C27AFF1AC7}"/>
          </ac:spMkLst>
        </pc:spChg>
        <pc:spChg chg="add del">
          <ac:chgData name="Lucy Robinson" userId="f160f9a4d586981b" providerId="LiveId" clId="{53CBCB77-48EA-4A9F-BDB2-3758ED9AA07F}" dt="2022-05-11T12:03:56.180" v="2739" actId="26606"/>
          <ac:spMkLst>
            <pc:docMk/>
            <pc:sldMk cId="2300966474" sldId="282"/>
            <ac:spMk id="14" creationId="{AF2F604E-43BE-4DC3-B983-E071523364F8}"/>
          </ac:spMkLst>
        </pc:spChg>
        <pc:spChg chg="add mod">
          <ac:chgData name="Lucy Robinson" userId="f160f9a4d586981b" providerId="LiveId" clId="{53CBCB77-48EA-4A9F-BDB2-3758ED9AA07F}" dt="2022-05-11T13:58:24.975" v="3066" actId="1076"/>
          <ac:spMkLst>
            <pc:docMk/>
            <pc:sldMk cId="2300966474" sldId="282"/>
            <ac:spMk id="15" creationId="{3661E040-D90F-6ED1-50F1-A878B2E2DC8B}"/>
          </ac:spMkLst>
        </pc:spChg>
        <pc:spChg chg="add del">
          <ac:chgData name="Lucy Robinson" userId="f160f9a4d586981b" providerId="LiveId" clId="{53CBCB77-48EA-4A9F-BDB2-3758ED9AA07F}" dt="2022-05-11T12:03:56.180" v="2739" actId="26606"/>
          <ac:spMkLst>
            <pc:docMk/>
            <pc:sldMk cId="2300966474" sldId="282"/>
            <ac:spMk id="16" creationId="{08C9B587-E65E-4B52-B37C-ABEBB6E87928}"/>
          </ac:spMkLst>
        </pc:spChg>
        <pc:spChg chg="add">
          <ac:chgData name="Lucy Robinson" userId="f160f9a4d586981b" providerId="LiveId" clId="{53CBCB77-48EA-4A9F-BDB2-3758ED9AA07F}" dt="2022-05-11T12:03:56.195" v="2740" actId="26606"/>
          <ac:spMkLst>
            <pc:docMk/>
            <pc:sldMk cId="2300966474" sldId="282"/>
            <ac:spMk id="18" creationId="{04812C46-200A-4DEB-A05E-3ED6C68C2387}"/>
          </ac:spMkLst>
        </pc:spChg>
        <pc:spChg chg="add">
          <ac:chgData name="Lucy Robinson" userId="f160f9a4d586981b" providerId="LiveId" clId="{53CBCB77-48EA-4A9F-BDB2-3758ED9AA07F}" dt="2022-05-11T12:03:56.195" v="2740" actId="26606"/>
          <ac:spMkLst>
            <pc:docMk/>
            <pc:sldMk cId="2300966474" sldId="282"/>
            <ac:spMk id="19" creationId="{D1EA859B-E555-4109-94F3-6700E046E008}"/>
          </ac:spMkLst>
        </pc:spChg>
        <pc:picChg chg="add del mod">
          <ac:chgData name="Lucy Robinson" userId="f160f9a4d586981b" providerId="LiveId" clId="{53CBCB77-48EA-4A9F-BDB2-3758ED9AA07F}" dt="2022-05-11T11:58:51.533" v="2736" actId="478"/>
          <ac:picMkLst>
            <pc:docMk/>
            <pc:sldMk cId="2300966474" sldId="282"/>
            <ac:picMk id="4" creationId="{734871C6-9BDE-1A4B-B6A7-A5662D8BEEE3}"/>
          </ac:picMkLst>
        </pc:picChg>
        <pc:picChg chg="add mod ord">
          <ac:chgData name="Lucy Robinson" userId="f160f9a4d586981b" providerId="LiveId" clId="{53CBCB77-48EA-4A9F-BDB2-3758ED9AA07F}" dt="2022-05-11T13:58:02.117" v="3062" actId="1076"/>
          <ac:picMkLst>
            <pc:docMk/>
            <pc:sldMk cId="2300966474" sldId="282"/>
            <ac:picMk id="7" creationId="{0A264394-4CEA-10C6-1DED-414E001DDB5B}"/>
          </ac:picMkLst>
        </pc:picChg>
      </pc:sldChg>
      <pc:sldChg chg="addSp delSp modSp add mod ord modAnim modNotesTx">
        <pc:chgData name="Lucy Robinson" userId="f160f9a4d586981b" providerId="LiveId" clId="{53CBCB77-48EA-4A9F-BDB2-3758ED9AA07F}" dt="2022-05-11T11:17:21.857" v="2252" actId="478"/>
        <pc:sldMkLst>
          <pc:docMk/>
          <pc:sldMk cId="1835340883" sldId="283"/>
        </pc:sldMkLst>
        <pc:spChg chg="mod">
          <ac:chgData name="Lucy Robinson" userId="f160f9a4d586981b" providerId="LiveId" clId="{53CBCB77-48EA-4A9F-BDB2-3758ED9AA07F}" dt="2022-05-11T11:05:31.313" v="2205" actId="14100"/>
          <ac:spMkLst>
            <pc:docMk/>
            <pc:sldMk cId="1835340883" sldId="283"/>
            <ac:spMk id="2" creationId="{A13C057C-2B51-4E90-AAD6-F02759A87686}"/>
          </ac:spMkLst>
        </pc:spChg>
        <pc:spChg chg="del">
          <ac:chgData name="Lucy Robinson" userId="f160f9a4d586981b" providerId="LiveId" clId="{53CBCB77-48EA-4A9F-BDB2-3758ED9AA07F}" dt="2022-05-05T15:15:09.236" v="630"/>
          <ac:spMkLst>
            <pc:docMk/>
            <pc:sldMk cId="1835340883" sldId="283"/>
            <ac:spMk id="3" creationId="{E8551983-977A-47E3-945B-BCAD81BDE34D}"/>
          </ac:spMkLst>
        </pc:spChg>
        <pc:spChg chg="add del mod">
          <ac:chgData name="Lucy Robinson" userId="f160f9a4d586981b" providerId="LiveId" clId="{53CBCB77-48EA-4A9F-BDB2-3758ED9AA07F}" dt="2022-05-11T11:04:11.508" v="2202"/>
          <ac:spMkLst>
            <pc:docMk/>
            <pc:sldMk cId="1835340883" sldId="283"/>
            <ac:spMk id="6" creationId="{AECBCE63-D50C-4340-99DD-C4013D22AEF2}"/>
          </ac:spMkLst>
        </pc:spChg>
        <pc:picChg chg="add del">
          <ac:chgData name="Lucy Robinson" userId="f160f9a4d586981b" providerId="LiveId" clId="{53CBCB77-48EA-4A9F-BDB2-3758ED9AA07F}" dt="2022-05-09T14:09:00.889" v="1949" actId="21"/>
          <ac:picMkLst>
            <pc:docMk/>
            <pc:sldMk cId="1835340883" sldId="283"/>
            <ac:picMk id="3" creationId="{6C9FD6D5-2EB1-B180-608C-2A3BCAB92392}"/>
          </ac:picMkLst>
        </pc:picChg>
        <pc:picChg chg="add mod">
          <ac:chgData name="Lucy Robinson" userId="f160f9a4d586981b" providerId="LiveId" clId="{53CBCB77-48EA-4A9F-BDB2-3758ED9AA07F}" dt="2022-05-11T11:06:13.563" v="2212" actId="14100"/>
          <ac:picMkLst>
            <pc:docMk/>
            <pc:sldMk cId="1835340883" sldId="283"/>
            <ac:picMk id="4" creationId="{3E1B5981-2DDA-49E0-8C46-F275F73C3770}"/>
          </ac:picMkLst>
        </pc:picChg>
        <pc:picChg chg="add mod">
          <ac:chgData name="Lucy Robinson" userId="f160f9a4d586981b" providerId="LiveId" clId="{53CBCB77-48EA-4A9F-BDB2-3758ED9AA07F}" dt="2022-05-11T11:05:52.022" v="2208" actId="14100"/>
          <ac:picMkLst>
            <pc:docMk/>
            <pc:sldMk cId="1835340883" sldId="283"/>
            <ac:picMk id="5" creationId="{D2241E20-8D65-8108-14A6-53E9B4483E2A}"/>
          </ac:picMkLst>
        </pc:picChg>
        <pc:picChg chg="add del mod">
          <ac:chgData name="Lucy Robinson" userId="f160f9a4d586981b" providerId="LiveId" clId="{53CBCB77-48EA-4A9F-BDB2-3758ED9AA07F}" dt="2022-05-11T11:17:21.857" v="2252" actId="478"/>
          <ac:picMkLst>
            <pc:docMk/>
            <pc:sldMk cId="1835340883" sldId="283"/>
            <ac:picMk id="7" creationId="{5ED870BD-EC9E-7934-5DD0-059738238D95}"/>
          </ac:picMkLst>
        </pc:picChg>
      </pc:sldChg>
      <pc:sldChg chg="addSp delSp modSp add mod modAnim">
        <pc:chgData name="Lucy Robinson" userId="f160f9a4d586981b" providerId="LiveId" clId="{53CBCB77-48EA-4A9F-BDB2-3758ED9AA07F}" dt="2022-05-11T11:15:27.644" v="2244" actId="14100"/>
        <pc:sldMkLst>
          <pc:docMk/>
          <pc:sldMk cId="2960497932" sldId="284"/>
        </pc:sldMkLst>
        <pc:spChg chg="mod">
          <ac:chgData name="Lucy Robinson" userId="f160f9a4d586981b" providerId="LiveId" clId="{53CBCB77-48EA-4A9F-BDB2-3758ED9AA07F}" dt="2022-05-05T13:53:27.666" v="416" actId="20577"/>
          <ac:spMkLst>
            <pc:docMk/>
            <pc:sldMk cId="2960497932" sldId="284"/>
            <ac:spMk id="2" creationId="{A13C057C-2B51-4E90-AAD6-F02759A87686}"/>
          </ac:spMkLst>
        </pc:spChg>
        <pc:spChg chg="del">
          <ac:chgData name="Lucy Robinson" userId="f160f9a4d586981b" providerId="LiveId" clId="{53CBCB77-48EA-4A9F-BDB2-3758ED9AA07F}" dt="2022-05-09T17:46:51.141" v="2063" actId="478"/>
          <ac:spMkLst>
            <pc:docMk/>
            <pc:sldMk cId="2960497932" sldId="284"/>
            <ac:spMk id="3" creationId="{E8551983-977A-47E3-945B-BCAD81BDE34D}"/>
          </ac:spMkLst>
        </pc:spChg>
        <pc:picChg chg="add mod">
          <ac:chgData name="Lucy Robinson" userId="f160f9a4d586981b" providerId="LiveId" clId="{53CBCB77-48EA-4A9F-BDB2-3758ED9AA07F}" dt="2022-05-11T11:15:13.639" v="2241" actId="1076"/>
          <ac:picMkLst>
            <pc:docMk/>
            <pc:sldMk cId="2960497932" sldId="284"/>
            <ac:picMk id="4" creationId="{A75D96A4-CFB8-4772-B471-1665061AD851}"/>
          </ac:picMkLst>
        </pc:picChg>
        <pc:picChg chg="add mod">
          <ac:chgData name="Lucy Robinson" userId="f160f9a4d586981b" providerId="LiveId" clId="{53CBCB77-48EA-4A9F-BDB2-3758ED9AA07F}" dt="2022-05-11T11:15:27.644" v="2244" actId="14100"/>
          <ac:picMkLst>
            <pc:docMk/>
            <pc:sldMk cId="2960497932" sldId="284"/>
            <ac:picMk id="5" creationId="{028B50A1-2360-FA3B-0343-BA57A9AF84E1}"/>
          </ac:picMkLst>
        </pc:picChg>
      </pc:sldChg>
      <pc:sldChg chg="addSp delSp modSp add mod ord delAnim modAnim">
        <pc:chgData name="Lucy Robinson" userId="f160f9a4d586981b" providerId="LiveId" clId="{53CBCB77-48EA-4A9F-BDB2-3758ED9AA07F}" dt="2022-05-11T11:14:39.497" v="2238" actId="1076"/>
        <pc:sldMkLst>
          <pc:docMk/>
          <pc:sldMk cId="3264268044" sldId="285"/>
        </pc:sldMkLst>
        <pc:spChg chg="mod">
          <ac:chgData name="Lucy Robinson" userId="f160f9a4d586981b" providerId="LiveId" clId="{53CBCB77-48EA-4A9F-BDB2-3758ED9AA07F}" dt="2022-05-05T13:53:58.058" v="437" actId="20577"/>
          <ac:spMkLst>
            <pc:docMk/>
            <pc:sldMk cId="3264268044" sldId="285"/>
            <ac:spMk id="2" creationId="{A13C057C-2B51-4E90-AAD6-F02759A87686}"/>
          </ac:spMkLst>
        </pc:spChg>
        <pc:spChg chg="del">
          <ac:chgData name="Lucy Robinson" userId="f160f9a4d586981b" providerId="LiveId" clId="{53CBCB77-48EA-4A9F-BDB2-3758ED9AA07F}" dt="2022-05-05T14:38:02.453" v="522"/>
          <ac:spMkLst>
            <pc:docMk/>
            <pc:sldMk cId="3264268044" sldId="285"/>
            <ac:spMk id="3" creationId="{E8551983-977A-47E3-945B-BCAD81BDE34D}"/>
          </ac:spMkLst>
        </pc:spChg>
        <pc:spChg chg="add del mod">
          <ac:chgData name="Lucy Robinson" userId="f160f9a4d586981b" providerId="LiveId" clId="{53CBCB77-48EA-4A9F-BDB2-3758ED9AA07F}" dt="2022-05-09T17:45:38.231" v="2057" actId="478"/>
          <ac:spMkLst>
            <pc:docMk/>
            <pc:sldMk cId="3264268044" sldId="285"/>
            <ac:spMk id="6" creationId="{542597C8-5456-E103-EB08-01A7AC890BE3}"/>
          </ac:spMkLst>
        </pc:spChg>
        <pc:picChg chg="add mod">
          <ac:chgData name="Lucy Robinson" userId="f160f9a4d586981b" providerId="LiveId" clId="{53CBCB77-48EA-4A9F-BDB2-3758ED9AA07F}" dt="2022-05-11T11:14:37.898" v="2237" actId="1076"/>
          <ac:picMkLst>
            <pc:docMk/>
            <pc:sldMk cId="3264268044" sldId="285"/>
            <ac:picMk id="3" creationId="{C1715773-28FC-2B61-A4AF-A6D0CEF9B53E}"/>
          </ac:picMkLst>
        </pc:picChg>
        <pc:picChg chg="add del mod">
          <ac:chgData name="Lucy Robinson" userId="f160f9a4d586981b" providerId="LiveId" clId="{53CBCB77-48EA-4A9F-BDB2-3758ED9AA07F}" dt="2022-05-09T17:45:35.241" v="2056" actId="478"/>
          <ac:picMkLst>
            <pc:docMk/>
            <pc:sldMk cId="3264268044" sldId="285"/>
            <ac:picMk id="4" creationId="{FBD0A21C-39C3-439C-AC7F-0AA1C756346A}"/>
          </ac:picMkLst>
        </pc:picChg>
        <pc:picChg chg="add del mod">
          <ac:chgData name="Lucy Robinson" userId="f160f9a4d586981b" providerId="LiveId" clId="{53CBCB77-48EA-4A9F-BDB2-3758ED9AA07F}" dt="2022-05-11T11:13:51.676" v="2229" actId="478"/>
          <ac:picMkLst>
            <pc:docMk/>
            <pc:sldMk cId="3264268044" sldId="285"/>
            <ac:picMk id="7" creationId="{9BE91930-EB1A-4907-9FB0-6C2FC20EDB57}"/>
          </ac:picMkLst>
        </pc:picChg>
        <pc:picChg chg="add mod">
          <ac:chgData name="Lucy Robinson" userId="f160f9a4d586981b" providerId="LiveId" clId="{53CBCB77-48EA-4A9F-BDB2-3758ED9AA07F}" dt="2022-05-11T11:14:39.497" v="2238" actId="1076"/>
          <ac:picMkLst>
            <pc:docMk/>
            <pc:sldMk cId="3264268044" sldId="285"/>
            <ac:picMk id="8" creationId="{B5BCC7F5-2DC7-3ED8-1885-2B3BF45FF43A}"/>
          </ac:picMkLst>
        </pc:picChg>
      </pc:sldChg>
      <pc:sldChg chg="addSp delSp modSp add mod ord modAnim">
        <pc:chgData name="Lucy Robinson" userId="f160f9a4d586981b" providerId="LiveId" clId="{53CBCB77-48EA-4A9F-BDB2-3758ED9AA07F}" dt="2022-05-11T11:21:46.460" v="2299"/>
        <pc:sldMkLst>
          <pc:docMk/>
          <pc:sldMk cId="1350021681" sldId="286"/>
        </pc:sldMkLst>
        <pc:spChg chg="mod">
          <ac:chgData name="Lucy Robinson" userId="f160f9a4d586981b" providerId="LiveId" clId="{53CBCB77-48EA-4A9F-BDB2-3758ED9AA07F}" dt="2022-05-05T13:54:15.908" v="467" actId="20577"/>
          <ac:spMkLst>
            <pc:docMk/>
            <pc:sldMk cId="1350021681" sldId="286"/>
            <ac:spMk id="2" creationId="{A13C057C-2B51-4E90-AAD6-F02759A87686}"/>
          </ac:spMkLst>
        </pc:spChg>
        <pc:spChg chg="del">
          <ac:chgData name="Lucy Robinson" userId="f160f9a4d586981b" providerId="LiveId" clId="{53CBCB77-48EA-4A9F-BDB2-3758ED9AA07F}" dt="2022-05-05T14:24:52.744" v="521"/>
          <ac:spMkLst>
            <pc:docMk/>
            <pc:sldMk cId="1350021681" sldId="286"/>
            <ac:spMk id="3" creationId="{E8551983-977A-47E3-945B-BCAD81BDE34D}"/>
          </ac:spMkLst>
        </pc:spChg>
        <pc:spChg chg="add del">
          <ac:chgData name="Lucy Robinson" userId="f160f9a4d586981b" providerId="LiveId" clId="{53CBCB77-48EA-4A9F-BDB2-3758ED9AA07F}" dt="2022-05-09T16:37:02.299" v="1989" actId="478"/>
          <ac:spMkLst>
            <pc:docMk/>
            <pc:sldMk cId="1350021681" sldId="286"/>
            <ac:spMk id="5" creationId="{861FDB3F-67ED-10FC-3F90-F614ED4E6E7D}"/>
          </ac:spMkLst>
        </pc:spChg>
        <pc:spChg chg="add del mod">
          <ac:chgData name="Lucy Robinson" userId="f160f9a4d586981b" providerId="LiveId" clId="{53CBCB77-48EA-4A9F-BDB2-3758ED9AA07F}" dt="2022-05-09T17:59:08.643" v="2092" actId="478"/>
          <ac:spMkLst>
            <pc:docMk/>
            <pc:sldMk cId="1350021681" sldId="286"/>
            <ac:spMk id="9" creationId="{AF1F2F57-8D83-11EB-B149-817F7C830A68}"/>
          </ac:spMkLst>
        </pc:spChg>
        <pc:picChg chg="add del mod">
          <ac:chgData name="Lucy Robinson" userId="f160f9a4d586981b" providerId="LiveId" clId="{53CBCB77-48EA-4A9F-BDB2-3758ED9AA07F}" dt="2022-05-09T17:59:06.109" v="2091" actId="478"/>
          <ac:picMkLst>
            <pc:docMk/>
            <pc:sldMk cId="1350021681" sldId="286"/>
            <ac:picMk id="4" creationId="{3F7E0A0F-3F7C-4E25-B250-A4676A207BA4}"/>
          </ac:picMkLst>
        </pc:picChg>
        <pc:picChg chg="add del mod">
          <ac:chgData name="Lucy Robinson" userId="f160f9a4d586981b" providerId="LiveId" clId="{53CBCB77-48EA-4A9F-BDB2-3758ED9AA07F}" dt="2022-05-11T11:16:29.777" v="2246" actId="21"/>
          <ac:picMkLst>
            <pc:docMk/>
            <pc:sldMk cId="1350021681" sldId="286"/>
            <ac:picMk id="6" creationId="{43A0E2C1-E3C2-AC2F-DC9A-B56411CEF0C1}"/>
          </ac:picMkLst>
        </pc:picChg>
        <pc:picChg chg="add mod ord">
          <ac:chgData name="Lucy Robinson" userId="f160f9a4d586981b" providerId="LiveId" clId="{53CBCB77-48EA-4A9F-BDB2-3758ED9AA07F}" dt="2022-05-11T11:21:33.636" v="2297" actId="1076"/>
          <ac:picMkLst>
            <pc:docMk/>
            <pc:sldMk cId="1350021681" sldId="286"/>
            <ac:picMk id="7" creationId="{CB599923-CA1C-BBC2-CACE-A5A22FB2F96E}"/>
          </ac:picMkLst>
        </pc:picChg>
        <pc:picChg chg="add del mod">
          <ac:chgData name="Lucy Robinson" userId="f160f9a4d586981b" providerId="LiveId" clId="{53CBCB77-48EA-4A9F-BDB2-3758ED9AA07F}" dt="2022-05-11T11:18:56.497" v="2277" actId="478"/>
          <ac:picMkLst>
            <pc:docMk/>
            <pc:sldMk cId="1350021681" sldId="286"/>
            <ac:picMk id="10" creationId="{A84E0173-D1C1-2183-5E4A-6297FFC2183F}"/>
          </ac:picMkLst>
        </pc:picChg>
        <pc:picChg chg="add mod">
          <ac:chgData name="Lucy Robinson" userId="f160f9a4d586981b" providerId="LiveId" clId="{53CBCB77-48EA-4A9F-BDB2-3758ED9AA07F}" dt="2022-05-11T11:19:42.922" v="2284" actId="14100"/>
          <ac:picMkLst>
            <pc:docMk/>
            <pc:sldMk cId="1350021681" sldId="286"/>
            <ac:picMk id="11" creationId="{D7F371AE-6FD2-70A5-B5F3-A789CE99FB11}"/>
          </ac:picMkLst>
        </pc:picChg>
        <pc:picChg chg="add mod modCrop">
          <ac:chgData name="Lucy Robinson" userId="f160f9a4d586981b" providerId="LiveId" clId="{53CBCB77-48EA-4A9F-BDB2-3758ED9AA07F}" dt="2022-05-11T11:21:26.580" v="2296" actId="1076"/>
          <ac:picMkLst>
            <pc:docMk/>
            <pc:sldMk cId="1350021681" sldId="286"/>
            <ac:picMk id="12" creationId="{66FC43E3-96A5-5A28-7DFB-34701D209B82}"/>
          </ac:picMkLst>
        </pc:picChg>
      </pc:sldChg>
      <pc:sldChg chg="addSp delSp modSp add mod modAnim">
        <pc:chgData name="Lucy Robinson" userId="f160f9a4d586981b" providerId="LiveId" clId="{53CBCB77-48EA-4A9F-BDB2-3758ED9AA07F}" dt="2022-05-11T11:08:24.694" v="2219" actId="1076"/>
        <pc:sldMkLst>
          <pc:docMk/>
          <pc:sldMk cId="694452030" sldId="287"/>
        </pc:sldMkLst>
        <pc:spChg chg="mod">
          <ac:chgData name="Lucy Robinson" userId="f160f9a4d586981b" providerId="LiveId" clId="{53CBCB77-48EA-4A9F-BDB2-3758ED9AA07F}" dt="2022-05-11T11:08:11.423" v="2216" actId="14100"/>
          <ac:spMkLst>
            <pc:docMk/>
            <pc:sldMk cId="694452030" sldId="287"/>
            <ac:spMk id="2" creationId="{A13C057C-2B51-4E90-AAD6-F02759A87686}"/>
          </ac:spMkLst>
        </pc:spChg>
        <pc:spChg chg="add del mod">
          <ac:chgData name="Lucy Robinson" userId="f160f9a4d586981b" providerId="LiveId" clId="{53CBCB77-48EA-4A9F-BDB2-3758ED9AA07F}" dt="2022-05-09T14:04:25.268" v="1933" actId="478"/>
          <ac:spMkLst>
            <pc:docMk/>
            <pc:sldMk cId="694452030" sldId="287"/>
            <ac:spMk id="5" creationId="{B46D4860-0AE3-B89E-930A-F2B178E22528}"/>
          </ac:spMkLst>
        </pc:spChg>
        <pc:spChg chg="del mod">
          <ac:chgData name="Lucy Robinson" userId="f160f9a4d586981b" providerId="LiveId" clId="{53CBCB77-48EA-4A9F-BDB2-3758ED9AA07F}" dt="2022-05-11T11:01:42.573" v="2147"/>
          <ac:spMkLst>
            <pc:docMk/>
            <pc:sldMk cId="694452030" sldId="287"/>
            <ac:spMk id="12" creationId="{C8536CE9-0B36-4B36-BF56-DF5855B4B4EF}"/>
          </ac:spMkLst>
        </pc:spChg>
        <pc:spChg chg="mod">
          <ac:chgData name="Lucy Robinson" userId="f160f9a4d586981b" providerId="LiveId" clId="{53CBCB77-48EA-4A9F-BDB2-3758ED9AA07F}" dt="2022-05-11T11:08:24.694" v="2219" actId="1076"/>
          <ac:spMkLst>
            <pc:docMk/>
            <pc:sldMk cId="694452030" sldId="287"/>
            <ac:spMk id="15" creationId="{91DA6B5C-54BC-4414-9CCA-9B07D25A19EC}"/>
          </ac:spMkLst>
        </pc:spChg>
        <pc:picChg chg="del">
          <ac:chgData name="Lucy Robinson" userId="f160f9a4d586981b" providerId="LiveId" clId="{53CBCB77-48EA-4A9F-BDB2-3758ED9AA07F}" dt="2022-05-09T14:04:06.045" v="1930" actId="21"/>
          <ac:picMkLst>
            <pc:docMk/>
            <pc:sldMk cId="694452030" sldId="287"/>
            <ac:picMk id="4" creationId="{180AB597-AD8E-4531-8791-265A019FB2B1}"/>
          </ac:picMkLst>
        </pc:picChg>
        <pc:picChg chg="mod">
          <ac:chgData name="Lucy Robinson" userId="f160f9a4d586981b" providerId="LiveId" clId="{53CBCB77-48EA-4A9F-BDB2-3758ED9AA07F}" dt="2022-05-11T11:08:17.838" v="2217" actId="1076"/>
          <ac:picMkLst>
            <pc:docMk/>
            <pc:sldMk cId="694452030" sldId="287"/>
            <ac:picMk id="10" creationId="{EBDBEEBF-FE07-4D57-A4F0-03548A0598D4}"/>
          </ac:picMkLst>
        </pc:picChg>
        <pc:picChg chg="mod">
          <ac:chgData name="Lucy Robinson" userId="f160f9a4d586981b" providerId="LiveId" clId="{53CBCB77-48EA-4A9F-BDB2-3758ED9AA07F}" dt="2022-05-11T11:08:22.161" v="2218" actId="1076"/>
          <ac:picMkLst>
            <pc:docMk/>
            <pc:sldMk cId="694452030" sldId="287"/>
            <ac:picMk id="13" creationId="{A28A3ACA-BD93-475C-A3D4-9294D764FC1B}"/>
          </ac:picMkLst>
        </pc:picChg>
      </pc:sldChg>
      <pc:sldChg chg="addSp delSp modSp add mod setBg delAnim modAnim">
        <pc:chgData name="Lucy Robinson" userId="f160f9a4d586981b" providerId="LiveId" clId="{53CBCB77-48EA-4A9F-BDB2-3758ED9AA07F}" dt="2022-05-11T12:20:27.685" v="2836"/>
        <pc:sldMkLst>
          <pc:docMk/>
          <pc:sldMk cId="3072496470" sldId="288"/>
        </pc:sldMkLst>
        <pc:spChg chg="mod">
          <ac:chgData name="Lucy Robinson" userId="f160f9a4d586981b" providerId="LiveId" clId="{53CBCB77-48EA-4A9F-BDB2-3758ED9AA07F}" dt="2022-05-09T13:24:13.084" v="1916" actId="26606"/>
          <ac:spMkLst>
            <pc:docMk/>
            <pc:sldMk cId="3072496470" sldId="288"/>
            <ac:spMk id="2" creationId="{A13C057C-2B51-4E90-AAD6-F02759A87686}"/>
          </ac:spMkLst>
        </pc:spChg>
        <pc:spChg chg="mod">
          <ac:chgData name="Lucy Robinson" userId="f160f9a4d586981b" providerId="LiveId" clId="{53CBCB77-48EA-4A9F-BDB2-3758ED9AA07F}" dt="2022-05-09T13:24:33.831" v="1926" actId="14100"/>
          <ac:spMkLst>
            <pc:docMk/>
            <pc:sldMk cId="3072496470" sldId="288"/>
            <ac:spMk id="14" creationId="{D1AB8168-9A34-5962-9302-3D6F454E78F9}"/>
          </ac:spMkLst>
        </pc:spChg>
        <pc:spChg chg="add">
          <ac:chgData name="Lucy Robinson" userId="f160f9a4d586981b" providerId="LiveId" clId="{53CBCB77-48EA-4A9F-BDB2-3758ED9AA07F}" dt="2022-05-09T13:24:13.084" v="1916" actId="26606"/>
          <ac:spMkLst>
            <pc:docMk/>
            <pc:sldMk cId="3072496470" sldId="288"/>
            <ac:spMk id="19" creationId="{F13C74B1-5B17-4795-BED0-7140497B445A}"/>
          </ac:spMkLst>
        </pc:spChg>
        <pc:spChg chg="add">
          <ac:chgData name="Lucy Robinson" userId="f160f9a4d586981b" providerId="LiveId" clId="{53CBCB77-48EA-4A9F-BDB2-3758ED9AA07F}" dt="2022-05-09T13:24:13.084" v="1916" actId="26606"/>
          <ac:spMkLst>
            <pc:docMk/>
            <pc:sldMk cId="3072496470" sldId="288"/>
            <ac:spMk id="21" creationId="{D4974D33-8DC5-464E-8C6D-BE58F0669C17}"/>
          </ac:spMkLst>
        </pc:spChg>
        <pc:picChg chg="add mod">
          <ac:chgData name="Lucy Robinson" userId="f160f9a4d586981b" providerId="LiveId" clId="{53CBCB77-48EA-4A9F-BDB2-3758ED9AA07F}" dt="2022-05-09T13:24:13.084" v="1916" actId="26606"/>
          <ac:picMkLst>
            <pc:docMk/>
            <pc:sldMk cId="3072496470" sldId="288"/>
            <ac:picMk id="3" creationId="{2A97CEC2-8681-2742-0C5F-F6987649C0F2}"/>
          </ac:picMkLst>
        </pc:picChg>
        <pc:picChg chg="del mod">
          <ac:chgData name="Lucy Robinson" userId="f160f9a4d586981b" providerId="LiveId" clId="{53CBCB77-48EA-4A9F-BDB2-3758ED9AA07F}" dt="2022-05-09T13:23:00.658" v="1875" actId="478"/>
          <ac:picMkLst>
            <pc:docMk/>
            <pc:sldMk cId="3072496470" sldId="288"/>
            <ac:picMk id="6" creationId="{F49BFF63-DE77-A59F-4CF5-3E7217C32B06}"/>
          </ac:picMkLst>
        </pc:picChg>
        <pc:picChg chg="del">
          <ac:chgData name="Lucy Robinson" userId="f160f9a4d586981b" providerId="LiveId" clId="{53CBCB77-48EA-4A9F-BDB2-3758ED9AA07F}" dt="2022-05-09T13:22:59.830" v="1873" actId="478"/>
          <ac:picMkLst>
            <pc:docMk/>
            <pc:sldMk cId="3072496470" sldId="288"/>
            <ac:picMk id="8" creationId="{CE84544A-B8D4-0019-10BB-CD6CA21E88DA}"/>
          </ac:picMkLst>
        </pc:picChg>
      </pc:sldChg>
      <pc:sldChg chg="addSp delSp modSp add mod modAnim">
        <pc:chgData name="Lucy Robinson" userId="f160f9a4d586981b" providerId="LiveId" clId="{53CBCB77-48EA-4A9F-BDB2-3758ED9AA07F}" dt="2022-05-11T11:24:16.505" v="2303" actId="207"/>
        <pc:sldMkLst>
          <pc:docMk/>
          <pc:sldMk cId="3199963210" sldId="289"/>
        </pc:sldMkLst>
        <pc:spChg chg="mod">
          <ac:chgData name="Lucy Robinson" userId="f160f9a4d586981b" providerId="LiveId" clId="{53CBCB77-48EA-4A9F-BDB2-3758ED9AA07F}" dt="2022-05-09T16:41:39.184" v="2044" actId="207"/>
          <ac:spMkLst>
            <pc:docMk/>
            <pc:sldMk cId="3199963210" sldId="289"/>
            <ac:spMk id="2" creationId="{A13C057C-2B51-4E90-AAD6-F02759A87686}"/>
          </ac:spMkLst>
        </pc:spChg>
        <pc:spChg chg="mod">
          <ac:chgData name="Lucy Robinson" userId="f160f9a4d586981b" providerId="LiveId" clId="{53CBCB77-48EA-4A9F-BDB2-3758ED9AA07F}" dt="2022-05-11T11:24:16.505" v="2303" actId="207"/>
          <ac:spMkLst>
            <pc:docMk/>
            <pc:sldMk cId="3199963210" sldId="289"/>
            <ac:spMk id="5" creationId="{861FDB3F-67ED-10FC-3F90-F614ED4E6E7D}"/>
          </ac:spMkLst>
        </pc:spChg>
        <pc:spChg chg="add del mod">
          <ac:chgData name="Lucy Robinson" userId="f160f9a4d586981b" providerId="LiveId" clId="{53CBCB77-48EA-4A9F-BDB2-3758ED9AA07F}" dt="2022-05-09T16:37:07.378" v="1991" actId="478"/>
          <ac:spMkLst>
            <pc:docMk/>
            <pc:sldMk cId="3199963210" sldId="289"/>
            <ac:spMk id="6" creationId="{B9101E4D-7DA8-D70E-CBB9-3BF109AF4271}"/>
          </ac:spMkLst>
        </pc:spChg>
        <pc:picChg chg="del">
          <ac:chgData name="Lucy Robinson" userId="f160f9a4d586981b" providerId="LiveId" clId="{53CBCB77-48EA-4A9F-BDB2-3758ED9AA07F}" dt="2022-05-09T16:37:04.902" v="1990" actId="478"/>
          <ac:picMkLst>
            <pc:docMk/>
            <pc:sldMk cId="3199963210" sldId="289"/>
            <ac:picMk id="4" creationId="{3F7E0A0F-3F7C-4E25-B250-A4676A207BA4}"/>
          </ac:picMkLst>
        </pc:picChg>
        <pc:picChg chg="add mod ord">
          <ac:chgData name="Lucy Robinson" userId="f160f9a4d586981b" providerId="LiveId" clId="{53CBCB77-48EA-4A9F-BDB2-3758ED9AA07F}" dt="2022-05-09T16:41:44.040" v="2045" actId="14100"/>
          <ac:picMkLst>
            <pc:docMk/>
            <pc:sldMk cId="3199963210" sldId="289"/>
            <ac:picMk id="7" creationId="{C7D797A1-DB1D-2261-0D80-7D814D1D694D}"/>
          </ac:picMkLst>
        </pc:picChg>
      </pc:sldChg>
      <pc:sldChg chg="addSp delSp modSp add mod delAnim modAnim">
        <pc:chgData name="Lucy Robinson" userId="f160f9a4d586981b" providerId="LiveId" clId="{53CBCB77-48EA-4A9F-BDB2-3758ED9AA07F}" dt="2022-05-11T13:53:55.177" v="3017" actId="27636"/>
        <pc:sldMkLst>
          <pc:docMk/>
          <pc:sldMk cId="2756403551" sldId="290"/>
        </pc:sldMkLst>
        <pc:spChg chg="mod">
          <ac:chgData name="Lucy Robinson" userId="f160f9a4d586981b" providerId="LiveId" clId="{53CBCB77-48EA-4A9F-BDB2-3758ED9AA07F}" dt="2022-05-11T13:53:55.177" v="3017" actId="27636"/>
          <ac:spMkLst>
            <pc:docMk/>
            <pc:sldMk cId="2756403551" sldId="290"/>
            <ac:spMk id="6" creationId="{2392EAD2-159E-0D9C-0A1B-C279BC2EAFA3}"/>
          </ac:spMkLst>
        </pc:spChg>
        <pc:picChg chg="del">
          <ac:chgData name="Lucy Robinson" userId="f160f9a4d586981b" providerId="LiveId" clId="{53CBCB77-48EA-4A9F-BDB2-3758ED9AA07F}" dt="2022-05-11T11:48:22.627" v="2587" actId="478"/>
          <ac:picMkLst>
            <pc:docMk/>
            <pc:sldMk cId="2756403551" sldId="290"/>
            <ac:picMk id="3" creationId="{D6FDAC56-0AB4-FD0D-22BC-C858F96A730C}"/>
          </ac:picMkLst>
        </pc:picChg>
        <pc:picChg chg="add mod">
          <ac:chgData name="Lucy Robinson" userId="f160f9a4d586981b" providerId="LiveId" clId="{53CBCB77-48EA-4A9F-BDB2-3758ED9AA07F}" dt="2022-05-11T11:48:48.853" v="2595" actId="1076"/>
          <ac:picMkLst>
            <pc:docMk/>
            <pc:sldMk cId="2756403551" sldId="290"/>
            <ac:picMk id="2050" creationId="{50D22860-6891-2C9B-5EBF-6715086E72F9}"/>
          </ac:picMkLst>
        </pc:picChg>
      </pc:sldChg>
      <pc:sldChg chg="addSp modSp add mod modAnim">
        <pc:chgData name="Lucy Robinson" userId="f160f9a4d586981b" providerId="LiveId" clId="{53CBCB77-48EA-4A9F-BDB2-3758ED9AA07F}" dt="2022-05-11T12:11:26.976" v="2828" actId="14100"/>
        <pc:sldMkLst>
          <pc:docMk/>
          <pc:sldMk cId="2038968475" sldId="291"/>
        </pc:sldMkLst>
        <pc:spChg chg="mod">
          <ac:chgData name="Lucy Robinson" userId="f160f9a4d586981b" providerId="LiveId" clId="{53CBCB77-48EA-4A9F-BDB2-3758ED9AA07F}" dt="2022-05-11T11:56:40.060" v="2652" actId="27636"/>
          <ac:spMkLst>
            <pc:docMk/>
            <pc:sldMk cId="2038968475" sldId="291"/>
            <ac:spMk id="2" creationId="{A13C057C-2B51-4E90-AAD6-F02759A87686}"/>
          </ac:spMkLst>
        </pc:spChg>
        <pc:spChg chg="add mod">
          <ac:chgData name="Lucy Robinson" userId="f160f9a4d586981b" providerId="LiveId" clId="{53CBCB77-48EA-4A9F-BDB2-3758ED9AA07F}" dt="2022-05-11T12:11:26.976" v="2828" actId="14100"/>
          <ac:spMkLst>
            <pc:docMk/>
            <pc:sldMk cId="2038968475" sldId="291"/>
            <ac:spMk id="5" creationId="{BF8837BE-5D99-9769-0504-805755C50F3D}"/>
          </ac:spMkLst>
        </pc:spChg>
        <pc:picChg chg="mod">
          <ac:chgData name="Lucy Robinson" userId="f160f9a4d586981b" providerId="LiveId" clId="{53CBCB77-48EA-4A9F-BDB2-3758ED9AA07F}" dt="2022-05-11T12:11:21.386" v="2826" actId="1076"/>
          <ac:picMkLst>
            <pc:docMk/>
            <pc:sldMk cId="2038968475" sldId="291"/>
            <ac:picMk id="4" creationId="{734871C6-9BDE-1A4B-B6A7-A5662D8BEEE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83AE7E-4216-46A2-A392-FF5F6A1FF9D5}" type="datetimeFigureOut">
              <a:rPr lang="en-GB" smtClean="0"/>
              <a:t>09/05/2022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FFD163-1F85-439F-BA34-AB7F8F72A2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58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internetarchivebookimages/tags/bookidninevehbabylonna00laya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Biblemapper.com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FFD163-1F85-439F-BA34-AB7F8F72A28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402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Artist’s impression of Assyrian palaces from The Monuments of Nineveh by Sir Austen Henry Layard, 1853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Map from Layard’s book </a:t>
            </a:r>
            <a:r>
              <a:rPr 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/>
              </a:rPr>
              <a:t>Nineveh and Babylon : a narrative of a second expedition to Assyria during the years 1849, 1850, &amp; 1851 </a:t>
            </a:r>
            <a:r>
              <a:rPr 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dirty="0"/>
              <a:t>(online at https://archive.org/stream/ninevehbabylonna00laya/ninevehbabylonna00laya#page/n458/mode/1up)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FFD163-1F85-439F-BA34-AB7F8F72A28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985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FFD163-1F85-439F-BA34-AB7F8F72A28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696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C55F5-D8CB-4CC7-A328-0D5E82554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44BE-D665-434C-91E8-44D9FB0E9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98069-F3F6-42C8-96C0-BFC172F4F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59A8-FE28-474A-81C1-3CFB4D5906C2}" type="datetimeFigureOut">
              <a:rPr lang="en-GB" smtClean="0"/>
              <a:t>09/05/2022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2915-D4AB-453B-9120-08628424A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56514A-F9CA-48B9-945D-90F21CEB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59BFB-7655-4A42-BD7F-B89874E397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72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754E2-D8AB-4769-A425-94B7AEE3A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59F30A-1AE2-4D7F-80BD-BA3D72E357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78C887-618C-43E4-9A95-121BAFF0C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59A8-FE28-474A-81C1-3CFB4D5906C2}" type="datetimeFigureOut">
              <a:rPr lang="en-GB" smtClean="0"/>
              <a:t>09/05/2022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A4F46-01AC-46C5-925C-FAFCD9F16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C40F8-E884-409C-A015-666CE3A9B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59BFB-7655-4A42-BD7F-B89874E397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448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F4C3C7-F477-4C6A-95E1-CD35A7A5D2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46DDCF-FD96-4D58-91D5-0C49E21622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287B9-0782-4D64-8E19-F5852C13C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59A8-FE28-474A-81C1-3CFB4D5906C2}" type="datetimeFigureOut">
              <a:rPr lang="en-GB" smtClean="0"/>
              <a:t>09/05/2022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2375F-18E6-495C-813D-A3A35E06C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492FC-C336-4B3E-A396-0C07DB497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59BFB-7655-4A42-BD7F-B89874E397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297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4D963-9C48-4462-B570-F2E56BC77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A66D1-5A7F-46D8-9B83-02D0D6CD5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24D27-EF2E-4DF6-A30D-13B51A63C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59A8-FE28-474A-81C1-3CFB4D5906C2}" type="datetimeFigureOut">
              <a:rPr lang="en-GB" smtClean="0"/>
              <a:t>09/05/2022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D07A0-DF7C-4616-B7AB-D9070D771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7FF18-C2F9-4105-A599-91177F9FA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59BFB-7655-4A42-BD7F-B89874E397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581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A7581-89B6-4AB9-9D6B-F7DED3EC4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CE350-4AE4-47E7-84F9-96EF4B67B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7A90C-821D-4360-8F26-7B6EAE643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59A8-FE28-474A-81C1-3CFB4D5906C2}" type="datetimeFigureOut">
              <a:rPr lang="en-GB" smtClean="0"/>
              <a:t>09/05/2022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A3689-B782-4BF7-8180-F5227587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4A41A-3E27-4BED-B7BD-EED68CE6B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59BFB-7655-4A42-BD7F-B89874E397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42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0989D-11B0-4760-B9E0-77964B77F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A505E-77E2-47EC-8599-665922A3F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56FB4-EC50-4002-ABFC-19C3E948F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43615-F888-4109-8EB7-C4BC77ABD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59A8-FE28-474A-81C1-3CFB4D5906C2}" type="datetimeFigureOut">
              <a:rPr lang="en-GB" smtClean="0"/>
              <a:t>09/05/2022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975861-9D04-4CF8-89B4-D3268C276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80487D-8652-430B-A760-2F5B261F3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59BFB-7655-4A42-BD7F-B89874E397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357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9C9DB-A2BB-4895-851B-0D04B3D30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8C9C86-FBC2-4D95-8027-07314B884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F97F7F-C6A1-415F-9AED-505A0461FA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F6763F-0877-4B16-9909-E6AA27F6D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B6F13C-E288-4AF5-B6AC-02CF3E4781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00872D-2FC8-4583-BCD5-1A3708E99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59A8-FE28-474A-81C1-3CFB4D5906C2}" type="datetimeFigureOut">
              <a:rPr lang="en-GB" smtClean="0"/>
              <a:t>09/05/2022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61D4D9-2612-47AF-8D72-89EFABF21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3149F4-F051-4515-9722-C5B6BE84E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59BFB-7655-4A42-BD7F-B89874E397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623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0EF23-AD05-470C-B7FD-983430D42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0644D8-C861-4A3A-B0F0-09071BC92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59A8-FE28-474A-81C1-3CFB4D5906C2}" type="datetimeFigureOut">
              <a:rPr lang="en-GB" smtClean="0"/>
              <a:t>09/05/2022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3A222-AF5B-467F-B77C-3389148F6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93AF46-7B13-4557-B93D-813E71EC6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59BFB-7655-4A42-BD7F-B89874E397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90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CC8268-08A0-4320-AFE3-14F4CDB4E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59A8-FE28-474A-81C1-3CFB4D5906C2}" type="datetimeFigureOut">
              <a:rPr lang="en-GB" smtClean="0"/>
              <a:t>09/05/2022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228665-0D14-49B1-8DBB-20E73B17F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3DB85-2921-4F2A-97B7-FA4D8CBAA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59BFB-7655-4A42-BD7F-B89874E397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870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2C75D-D3EB-41EA-88EC-E0363D4B8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E597C-78BE-49BA-BC25-F8502A9E8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A2EDE9-2D6A-45A8-BAB0-83ACC24A1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B9BA8A-DE0D-4183-AF06-C9C41D0EA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59A8-FE28-474A-81C1-3CFB4D5906C2}" type="datetimeFigureOut">
              <a:rPr lang="en-GB" smtClean="0"/>
              <a:t>09/05/2022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3CFA6D-4EAC-4666-8EFC-2BD93FA05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5AE07-1EFF-41E4-A1AF-AA8112A33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59BFB-7655-4A42-BD7F-B89874E397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914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DEC50-4FEB-403F-9178-FD281FC22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7D9BAD-E255-4A8E-A6D3-A88C564BB1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8CD840-3748-4D6E-8E64-ED466008D3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11ACA9-6672-4637-B41C-2C0E94EA4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59A8-FE28-474A-81C1-3CFB4D5906C2}" type="datetimeFigureOut">
              <a:rPr lang="en-GB" smtClean="0"/>
              <a:t>09/05/2022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4F7D09-FB99-4F7B-948F-FA8F2D313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37C63-D761-4D78-B035-A7091268A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59BFB-7655-4A42-BD7F-B89874E397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769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6F4675-B8E0-48DD-8D45-BF2368EB7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9C1E18-1C69-4F58-9092-601672623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9E1E3-D36E-42DA-8BF8-58CFEF7A39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B59A8-FE28-474A-81C1-3CFB4D5906C2}" type="datetimeFigureOut">
              <a:rPr lang="en-GB" smtClean="0"/>
              <a:t>09/05/2022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17AF4-B36C-455A-A3DF-4E7AF69A16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7B98C-7C00-47E8-B0F6-4F9ECD964C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59BFB-7655-4A42-BD7F-B89874E397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935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18A01-46A6-41B7-AED4-DA1CCC37AB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11500" dirty="0">
                <a:latin typeface="Modern Love" panose="04090805081005020601" pitchFamily="82" charset="0"/>
              </a:rPr>
              <a:t>Jonah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4C3E93-903F-47B5-83A0-8FB373B32D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latin typeface="Modern Love" panose="04090805081005020601" pitchFamily="82" charset="0"/>
              </a:rPr>
              <a:t>The prodigal prophet</a:t>
            </a:r>
          </a:p>
        </p:txBody>
      </p:sp>
    </p:spTree>
    <p:extLst>
      <p:ext uri="{BB962C8B-B14F-4D97-AF65-F5344CB8AC3E}">
        <p14:creationId xmlns:p14="http://schemas.microsoft.com/office/powerpoint/2010/main" val="842312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C057C-2B51-4E90-AAD6-F02759A87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283"/>
            <a:ext cx="10515600" cy="1451406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en-GB" sz="6600" dirty="0">
                <a:latin typeface="Modern Love" panose="04090805081005020601" pitchFamily="82" charset="0"/>
              </a:rPr>
              <a:t>Thrones &amp; Sackcloth</a:t>
            </a:r>
            <a:endParaRPr lang="en-GB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F371AE-6FD2-70A5-B5F3-A789CE99F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5478" y="4321367"/>
            <a:ext cx="3446026" cy="2297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599923-CA1C-BBC2-CACE-A5A22FB2F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665" y="1988265"/>
            <a:ext cx="4346615" cy="26804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FC43E3-96A5-5A28-7DFB-34701D209B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112" b="28755"/>
          <a:stretch/>
        </p:blipFill>
        <p:spPr>
          <a:xfrm rot="16200000" flipV="1">
            <a:off x="371357" y="3319948"/>
            <a:ext cx="3615528" cy="239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2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D797A1-DB1D-2261-0D80-7D814D1D69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3C057C-2B51-4E90-AAD6-F02759A87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283"/>
            <a:ext cx="10515600" cy="1451406"/>
          </a:xfrm>
          <a:noFill/>
        </p:spPr>
        <p:txBody>
          <a:bodyPr>
            <a:normAutofit/>
          </a:bodyPr>
          <a:lstStyle/>
          <a:p>
            <a:pPr algn="ctr"/>
            <a:r>
              <a:rPr lang="en-GB" sz="6600" dirty="0">
                <a:latin typeface="Modern Love" panose="04090805081005020601" pitchFamily="82" charset="0"/>
              </a:rPr>
              <a:t>1 Samuel 2:6-8</a:t>
            </a:r>
            <a:endParaRPr lang="en-GB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1FDB3F-67ED-10FC-3F90-F614ED4E6E7D}"/>
              </a:ext>
            </a:extLst>
          </p:cNvPr>
          <p:cNvSpPr txBox="1"/>
          <p:nvPr/>
        </p:nvSpPr>
        <p:spPr>
          <a:xfrm>
            <a:off x="2990961" y="2065217"/>
            <a:ext cx="688456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‘The Lord brings death and makes alive;</a:t>
            </a:r>
          </a:p>
          <a:p>
            <a:r>
              <a:rPr lang="en-GB" sz="2800" dirty="0"/>
              <a:t>    he brings down to the grave and raises up.</a:t>
            </a:r>
          </a:p>
          <a:p>
            <a:r>
              <a:rPr lang="en-GB" sz="2800" dirty="0"/>
              <a:t>The Lord sends poverty and wealth;</a:t>
            </a:r>
          </a:p>
          <a:p>
            <a:r>
              <a:rPr lang="en-GB" sz="2800" dirty="0"/>
              <a:t>    he humbles and he exalts.</a:t>
            </a:r>
          </a:p>
          <a:p>
            <a:r>
              <a:rPr lang="en-GB" sz="2800" dirty="0">
                <a:solidFill>
                  <a:srgbClr val="0070C0"/>
                </a:solidFill>
              </a:rPr>
              <a:t>He raises the poor from the dust</a:t>
            </a:r>
          </a:p>
          <a:p>
            <a:r>
              <a:rPr lang="en-GB" sz="2800" dirty="0">
                <a:solidFill>
                  <a:srgbClr val="0070C0"/>
                </a:solidFill>
              </a:rPr>
              <a:t>    and lifts the needy from the ash heap;</a:t>
            </a:r>
          </a:p>
          <a:p>
            <a:r>
              <a:rPr lang="en-GB" sz="2800" dirty="0">
                <a:solidFill>
                  <a:srgbClr val="0070C0"/>
                </a:solidFill>
              </a:rPr>
              <a:t>he seats them with princes</a:t>
            </a:r>
          </a:p>
          <a:p>
            <a:r>
              <a:rPr lang="en-GB" sz="2800" dirty="0">
                <a:solidFill>
                  <a:srgbClr val="0070C0"/>
                </a:solidFill>
              </a:rPr>
              <a:t>    and makes them inherit a throne of honour</a:t>
            </a:r>
            <a:r>
              <a:rPr lang="en-GB" sz="2800" dirty="0"/>
              <a:t>.’</a:t>
            </a:r>
          </a:p>
        </p:txBody>
      </p:sp>
    </p:spTree>
    <p:extLst>
      <p:ext uri="{BB962C8B-B14F-4D97-AF65-F5344CB8AC3E}">
        <p14:creationId xmlns:p14="http://schemas.microsoft.com/office/powerpoint/2010/main" val="319996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C057C-2B51-4E90-AAD6-F02759A87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GB" sz="5400" dirty="0">
                <a:latin typeface="Modern Love" panose="04090805081005020601" pitchFamily="82" charset="0"/>
              </a:rPr>
              <a:t>2 Peter 3:9</a:t>
            </a:r>
            <a:endParaRPr lang="en-GB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51983-977A-47E3-945B-BCAD81BDE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514" y="2537555"/>
            <a:ext cx="5728701" cy="28752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0" i="0" dirty="0">
                <a:effectLst/>
                <a:latin typeface="Corbel" panose="020B0503020204020204" pitchFamily="34" charset="0"/>
              </a:rPr>
              <a:t>The Lord is not slow to keep his promise… he is patient with you. </a:t>
            </a:r>
            <a:br>
              <a:rPr lang="en-US" b="0" i="0" dirty="0">
                <a:effectLst/>
                <a:latin typeface="Corbel" panose="020B0503020204020204" pitchFamily="34" charset="0"/>
              </a:rPr>
            </a:br>
            <a:br>
              <a:rPr lang="en-US" b="0" i="0" dirty="0">
                <a:effectLst/>
                <a:latin typeface="Corbel" panose="020B0503020204020204" pitchFamily="34" charset="0"/>
              </a:rPr>
            </a:br>
            <a:r>
              <a:rPr lang="en-US" b="0" i="0" dirty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He doesn’t want anyone to be destroyed. Instead, he wants all people to turn away from their sins.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BAD2C4-5A11-A432-98DE-3BABD8CAD3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46" r="22200" b="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4266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C057C-2B51-4E90-AAD6-F02759A87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283"/>
            <a:ext cx="10515600" cy="1451406"/>
          </a:xfrm>
          <a:blipFill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en-GB" sz="6600" dirty="0">
                <a:latin typeface="Modern Love" panose="04090805081005020601" pitchFamily="82" charset="0"/>
              </a:rPr>
              <a:t>To obey or not to obey?</a:t>
            </a:r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763E54-5DCA-DCE2-000B-77DA3AA71B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410"/>
          <a:stretch/>
        </p:blipFill>
        <p:spPr>
          <a:xfrm>
            <a:off x="838200" y="2749075"/>
            <a:ext cx="1687717" cy="19866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D6A1E5-284C-D531-46C5-62AACCEF63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868240" y="2749075"/>
            <a:ext cx="1485559" cy="1986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F7C42-FF73-3E54-B698-8B9B4560F4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610" b="21737"/>
          <a:stretch/>
        </p:blipFill>
        <p:spPr>
          <a:xfrm>
            <a:off x="3073650" y="2375317"/>
            <a:ext cx="6246856" cy="273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45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C057C-2B51-4E90-AAD6-F02759A87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283"/>
            <a:ext cx="10515600" cy="1451406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en-GB" sz="6600" dirty="0">
                <a:latin typeface="Modern Love" panose="04090805081005020601" pitchFamily="82" charset="0"/>
              </a:rPr>
              <a:t>Five Words</a:t>
            </a:r>
            <a:endParaRPr lang="en-GB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FDAC56-0AB4-FD0D-22BC-C858F96A73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l="13550" t="10787" r="8142" b="9296"/>
          <a:stretch/>
        </p:blipFill>
        <p:spPr>
          <a:xfrm>
            <a:off x="6797851" y="2552287"/>
            <a:ext cx="4867674" cy="2938144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92EAD2-159E-0D9C-0A1B-C279BC2EA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466" y="2065811"/>
            <a:ext cx="5857593" cy="391109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dirty="0"/>
              <a:t>‘as per my earlier email…’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dirty="0"/>
              <a:t>‘tell us something about yourself’</a:t>
            </a:r>
          </a:p>
        </p:txBody>
      </p:sp>
    </p:spTree>
    <p:extLst>
      <p:ext uri="{BB962C8B-B14F-4D97-AF65-F5344CB8AC3E}">
        <p14:creationId xmlns:p14="http://schemas.microsoft.com/office/powerpoint/2010/main" val="207769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C057C-2B51-4E90-AAD6-F02759A87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283"/>
            <a:ext cx="10515600" cy="1451406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en-GB" sz="6600" dirty="0">
                <a:latin typeface="Modern Love" panose="04090805081005020601" pitchFamily="82" charset="0"/>
              </a:rPr>
              <a:t>Five Words</a:t>
            </a:r>
            <a:endParaRPr lang="en-GB" sz="28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92EAD2-159E-0D9C-0A1B-C279BC2EA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803" y="1846067"/>
            <a:ext cx="5197642" cy="38332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3600" dirty="0">
                <a:solidFill>
                  <a:srgbClr val="0070C0"/>
                </a:solidFill>
              </a:rPr>
              <a:t>‘tell me how you’re doing’</a:t>
            </a:r>
          </a:p>
          <a:p>
            <a:pPr marL="0" indent="0" algn="ctr">
              <a:buNone/>
            </a:pPr>
            <a:endParaRPr lang="en-GB" sz="36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GB" sz="3600" dirty="0">
                <a:solidFill>
                  <a:srgbClr val="0070C0"/>
                </a:solidFill>
              </a:rPr>
              <a:t>‘can I pray with you?’</a:t>
            </a:r>
          </a:p>
          <a:p>
            <a:pPr marL="0" indent="0" algn="ctr">
              <a:buNone/>
            </a:pPr>
            <a:endParaRPr lang="en-GB" sz="36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GB" sz="3600" dirty="0">
                <a:solidFill>
                  <a:srgbClr val="0070C0"/>
                </a:solidFill>
              </a:rPr>
              <a:t>‘are you free on Sunday?’</a:t>
            </a:r>
          </a:p>
          <a:p>
            <a:pPr marL="0" indent="0" algn="ctr">
              <a:buNone/>
            </a:pPr>
            <a:endParaRPr lang="en-GB" sz="3600" dirty="0">
              <a:solidFill>
                <a:srgbClr val="0070C0"/>
              </a:solidFill>
            </a:endParaRPr>
          </a:p>
        </p:txBody>
      </p:sp>
      <p:pic>
        <p:nvPicPr>
          <p:cNvPr id="2050" name="Picture 2" descr="Child, Africa, Huma, Poverty, Humanitarian, Compassion">
            <a:extLst>
              <a:ext uri="{FF2B5EF4-FFF2-40B4-BE49-F238E27FC236}">
                <a16:creationId xmlns:a16="http://schemas.microsoft.com/office/drawing/2014/main" id="{50D22860-6891-2C9B-5EBF-6715086E7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08850"/>
            <a:ext cx="5505639" cy="367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40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ollage of a person&#10;&#10;Description automatically generated with medium confidence">
            <a:extLst>
              <a:ext uri="{FF2B5EF4-FFF2-40B4-BE49-F238E27FC236}">
                <a16:creationId xmlns:a16="http://schemas.microsoft.com/office/drawing/2014/main" id="{0A264394-4CEA-10C6-1DED-414E001DDB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2000"/>
          </a:blip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9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C057C-2B51-4E90-AAD6-F02759A87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9420" y="365124"/>
            <a:ext cx="5174380" cy="2349199"/>
          </a:xfrm>
        </p:spPr>
        <p:txBody>
          <a:bodyPr>
            <a:normAutofit/>
          </a:bodyPr>
          <a:lstStyle/>
          <a:p>
            <a:pPr algn="r"/>
            <a:r>
              <a:rPr lang="en-GB" sz="5400" dirty="0">
                <a:latin typeface="Modern Love" panose="04090805081005020601" pitchFamily="82" charset="0"/>
              </a:rPr>
              <a:t>Grace and Compassion</a:t>
            </a:r>
            <a:endParaRPr lang="en-GB" sz="5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61E040-D90F-6ED1-50F1-A878B2E2DC8B}"/>
              </a:ext>
            </a:extLst>
          </p:cNvPr>
          <p:cNvSpPr txBox="1"/>
          <p:nvPr/>
        </p:nvSpPr>
        <p:spPr>
          <a:xfrm>
            <a:off x="6545179" y="2935783"/>
            <a:ext cx="540663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spcBef>
                <a:spcPts val="0"/>
              </a:spcBef>
              <a:buNone/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 in fellowship sweet</a:t>
            </a:r>
          </a:p>
          <a:p>
            <a:pPr indent="0">
              <a:spcBef>
                <a:spcPts val="0"/>
              </a:spcBef>
              <a:buNone/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will sit at His feet,</a:t>
            </a:r>
          </a:p>
          <a:p>
            <a:pPr indent="0">
              <a:spcBef>
                <a:spcPts val="0"/>
              </a:spcBef>
              <a:buNone/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 we'll walk by His side in the way;</a:t>
            </a:r>
          </a:p>
          <a:p>
            <a:pPr indent="0">
              <a:spcBef>
                <a:spcPts val="0"/>
              </a:spcBef>
              <a:buNone/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He says we will do;</a:t>
            </a:r>
          </a:p>
          <a:p>
            <a:pPr indent="0">
              <a:spcBef>
                <a:spcPts val="0"/>
              </a:spcBef>
              <a:buNone/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He sends, we will go,</a:t>
            </a:r>
          </a:p>
          <a:p>
            <a:pPr indent="0">
              <a:spcBef>
                <a:spcPts val="0"/>
              </a:spcBef>
              <a:buNone/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Never fear, only trust and obey.</a:t>
            </a:r>
          </a:p>
        </p:txBody>
      </p:sp>
    </p:spTree>
    <p:extLst>
      <p:ext uri="{BB962C8B-B14F-4D97-AF65-F5344CB8AC3E}">
        <p14:creationId xmlns:p14="http://schemas.microsoft.com/office/powerpoint/2010/main" val="230096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C057C-2B51-4E90-AAD6-F02759A87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283"/>
            <a:ext cx="10515600" cy="1451406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pPr algn="ctr"/>
            <a:r>
              <a:rPr lang="en-GB" sz="6600" dirty="0">
                <a:latin typeface="Modern Love" panose="04090805081005020601" pitchFamily="82" charset="0"/>
              </a:rPr>
              <a:t>What is God Saying to You?</a:t>
            </a:r>
            <a:endParaRPr lang="en-GB" sz="2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34871C6-9BDE-1A4B-B6A7-A5662D8BEE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0" y="3026665"/>
            <a:ext cx="5262715" cy="3386771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BF8837BE-5D99-9769-0504-805755C50F3D}"/>
              </a:ext>
            </a:extLst>
          </p:cNvPr>
          <p:cNvSpPr txBox="1">
            <a:spLocks/>
          </p:cNvSpPr>
          <p:nvPr/>
        </p:nvSpPr>
        <p:spPr>
          <a:xfrm>
            <a:off x="924025" y="2156059"/>
            <a:ext cx="4600876" cy="3532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3200" dirty="0">
                <a:solidFill>
                  <a:srgbClr val="0070C0"/>
                </a:solidFill>
              </a:rPr>
              <a:t>Who is God asking you to listen to?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sz="3200" dirty="0">
              <a:solidFill>
                <a:srgbClr val="0070C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3200" dirty="0">
                <a:solidFill>
                  <a:srgbClr val="0070C0"/>
                </a:solidFill>
              </a:rPr>
              <a:t>Who is God sending you to?</a:t>
            </a:r>
          </a:p>
        </p:txBody>
      </p:sp>
    </p:spTree>
    <p:extLst>
      <p:ext uri="{BB962C8B-B14F-4D97-AF65-F5344CB8AC3E}">
        <p14:creationId xmlns:p14="http://schemas.microsoft.com/office/powerpoint/2010/main" val="203896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9630496-6672-C589-E322-A38DBC453CBE}"/>
              </a:ext>
            </a:extLst>
          </p:cNvPr>
          <p:cNvSpPr txBox="1"/>
          <p:nvPr/>
        </p:nvSpPr>
        <p:spPr>
          <a:xfrm>
            <a:off x="738739" y="5646608"/>
            <a:ext cx="279373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Images from Pixabay</a:t>
            </a:r>
          </a:p>
        </p:txBody>
      </p:sp>
    </p:spTree>
    <p:extLst>
      <p:ext uri="{BB962C8B-B14F-4D97-AF65-F5344CB8AC3E}">
        <p14:creationId xmlns:p14="http://schemas.microsoft.com/office/powerpoint/2010/main" val="1845408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C057C-2B51-4E90-AAD6-F02759A87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283"/>
            <a:ext cx="10515600" cy="1451406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en-GB" sz="6600" dirty="0">
                <a:latin typeface="Modern Love" panose="04090805081005020601" pitchFamily="82" charset="0"/>
              </a:rPr>
              <a:t>Recap</a:t>
            </a:r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9BFF63-DE77-A59F-4CF5-3E7217C32B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71"/>
          <a:stretch/>
        </p:blipFill>
        <p:spPr>
          <a:xfrm>
            <a:off x="7947588" y="2646181"/>
            <a:ext cx="2675337" cy="1927051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1AB8168-9A34-5962-9302-3D6F454E7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456" y="1940990"/>
            <a:ext cx="6981202" cy="434871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3200" dirty="0"/>
              <a:t>God gave Jonah a difficult task</a:t>
            </a:r>
          </a:p>
          <a:p>
            <a:pPr marL="0" indent="0" algn="ctr">
              <a:buNone/>
            </a:pPr>
            <a:endParaRPr lang="en-GB" sz="3200" dirty="0"/>
          </a:p>
          <a:p>
            <a:pPr marL="0" indent="0" algn="ctr">
              <a:buNone/>
            </a:pPr>
            <a:r>
              <a:rPr lang="en-GB" sz="3200" dirty="0"/>
              <a:t>Jonah attempted to run away</a:t>
            </a:r>
          </a:p>
          <a:p>
            <a:pPr marL="0" indent="0" algn="ctr">
              <a:buNone/>
            </a:pPr>
            <a:endParaRPr lang="en-GB" sz="3200" dirty="0"/>
          </a:p>
          <a:p>
            <a:pPr marL="0" indent="0" algn="ctr">
              <a:buNone/>
            </a:pPr>
            <a:r>
              <a:rPr lang="en-GB" sz="3200" dirty="0"/>
              <a:t>God graciously provided a way out</a:t>
            </a:r>
          </a:p>
          <a:p>
            <a:pPr marL="0" indent="0" algn="ctr">
              <a:buNone/>
            </a:pPr>
            <a:endParaRPr lang="en-GB" sz="3200" dirty="0"/>
          </a:p>
          <a:p>
            <a:pPr marL="0" indent="0" algn="ctr">
              <a:buNone/>
            </a:pPr>
            <a:r>
              <a:rPr lang="en-GB" sz="3200" dirty="0"/>
              <a:t>Jonah recognised his need for God’s salvation and for a change in direction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84544A-B8D4-0019-10BB-CD6CA21E8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5895" y="2646181"/>
            <a:ext cx="3258721" cy="215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1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C057C-2B51-4E90-AAD6-F02759A87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5400">
                <a:latin typeface="Modern Love" panose="04090805081005020601" pitchFamily="82" charset="0"/>
              </a:rPr>
              <a:t>Proverbs 19:21</a:t>
            </a:r>
            <a:endParaRPr lang="en-GB" sz="5400"/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1AB8168-9A34-5962-9302-3D6F454E7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3428999"/>
            <a:ext cx="4243589" cy="27645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Many are the plans in a person’s heart,</a:t>
            </a:r>
          </a:p>
          <a:p>
            <a:pPr marL="0" indent="0">
              <a:buNone/>
            </a:pPr>
            <a:r>
              <a:rPr lang="en-US" sz="3200" dirty="0"/>
              <a:t>but it is the </a:t>
            </a:r>
            <a:r>
              <a:rPr lang="en-US" sz="3200" cap="small" dirty="0"/>
              <a:t>Lord</a:t>
            </a:r>
            <a:r>
              <a:rPr lang="en-US" sz="3200" dirty="0"/>
              <a:t>’s purpose that prevails.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97CEC2-8681-2742-0C5F-F6987649C0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22" r="15725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7249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C057C-2B51-4E90-AAD6-F02759A87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322" y="239283"/>
            <a:ext cx="4840478" cy="1451406"/>
          </a:xfrm>
          <a:blipFill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en-GB" sz="6600" dirty="0">
                <a:latin typeface="Modern Love" panose="04090805081005020601" pitchFamily="82" charset="0"/>
              </a:rPr>
              <a:t>Context</a:t>
            </a:r>
            <a:endParaRPr lang="en-GB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DBEEBF-FE07-4D57-A4F0-03548A059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78" y="239283"/>
            <a:ext cx="5675122" cy="3652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8A3ACA-BD93-475C-A3D4-9294D764FC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4127" y="2305133"/>
            <a:ext cx="5692919" cy="36526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DA6B5C-54BC-4414-9CCA-9B07D25A19EC}"/>
              </a:ext>
            </a:extLst>
          </p:cNvPr>
          <p:cNvSpPr txBox="1"/>
          <p:nvPr/>
        </p:nvSpPr>
        <p:spPr>
          <a:xfrm>
            <a:off x="8517233" y="3429000"/>
            <a:ext cx="269904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King Jehu pays homage to the Assyrian emperor, a few decades before Jonah</a:t>
            </a:r>
          </a:p>
          <a:p>
            <a:endParaRPr lang="en-US" sz="1400" dirty="0"/>
          </a:p>
          <a:p>
            <a:r>
              <a:rPr lang="en-US" sz="1400" dirty="0"/>
              <a:t>Black Obelisk of Shalmaneser III, British Museum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45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C057C-2B51-4E90-AAD6-F02759A87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283"/>
            <a:ext cx="5789594" cy="1451406"/>
          </a:xfrm>
          <a:blipFill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en-GB" sz="6600" dirty="0">
                <a:latin typeface="Modern Love" panose="04090805081005020601" pitchFamily="82" charset="0"/>
              </a:rPr>
              <a:t>The Great City</a:t>
            </a:r>
            <a:endParaRPr lang="en-GB" sz="2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1B5981-2DDA-49E0-8C46-F275F73C3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1919035"/>
            <a:ext cx="5789594" cy="45632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241E20-8D65-8108-14A6-53E9B4483E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5579" y="239283"/>
            <a:ext cx="5140083" cy="62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4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C057C-2B51-4E90-AAD6-F02759A87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GB" sz="5400" dirty="0">
                <a:latin typeface="Modern Love" panose="04090805081005020601" pitchFamily="82" charset="0"/>
              </a:rPr>
              <a:t>Great!</a:t>
            </a:r>
            <a:endParaRPr lang="en-GB" sz="5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8CAFAF-6EEE-DD37-BDD8-91BFF45A9E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41" r="3531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51983-977A-47E3-945B-BCAD81BDE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82219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sz="3000" dirty="0"/>
              <a:t>Great wind (1:4)</a:t>
            </a:r>
          </a:p>
          <a:p>
            <a:pPr marL="0" indent="0" algn="ctr">
              <a:buNone/>
            </a:pPr>
            <a:r>
              <a:rPr lang="en-GB" sz="3000" dirty="0"/>
              <a:t>Great tempest (1:4, 12)</a:t>
            </a:r>
          </a:p>
          <a:p>
            <a:pPr marL="0" indent="0" algn="ctr">
              <a:buNone/>
            </a:pPr>
            <a:r>
              <a:rPr lang="en-GB" sz="3000" dirty="0"/>
              <a:t>Great fear (1:10, 16)</a:t>
            </a:r>
          </a:p>
          <a:p>
            <a:pPr marL="0" indent="0" algn="ctr">
              <a:buNone/>
            </a:pPr>
            <a:r>
              <a:rPr lang="en-GB" sz="3000" dirty="0"/>
              <a:t>Great fish (1:17)</a:t>
            </a:r>
          </a:p>
          <a:p>
            <a:pPr marL="0" indent="0" algn="ctr">
              <a:buNone/>
            </a:pPr>
            <a:r>
              <a:rPr lang="en-GB" sz="3000" dirty="0"/>
              <a:t>Great city (3:2, 3, 4:11)</a:t>
            </a:r>
          </a:p>
          <a:p>
            <a:pPr marL="0" indent="0" algn="ctr">
              <a:buNone/>
            </a:pPr>
            <a:r>
              <a:rPr lang="en-GB" sz="3000" dirty="0"/>
              <a:t>Great people (3:5)</a:t>
            </a:r>
          </a:p>
          <a:p>
            <a:pPr marL="0" indent="0" algn="ctr">
              <a:buNone/>
            </a:pPr>
            <a:r>
              <a:rPr lang="en-GB" sz="3000" dirty="0"/>
              <a:t>Great distress (4:1)</a:t>
            </a:r>
          </a:p>
          <a:p>
            <a:pPr marL="0" indent="0" algn="ctr">
              <a:buNone/>
            </a:pPr>
            <a:r>
              <a:rPr lang="en-GB" sz="3000" dirty="0"/>
              <a:t>Great joy (4:6)</a:t>
            </a:r>
          </a:p>
          <a:p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335992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C057C-2B51-4E90-AAD6-F02759A87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283"/>
            <a:ext cx="10515600" cy="1451406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en-GB" sz="6600" dirty="0">
                <a:latin typeface="Modern Love" panose="04090805081005020601" pitchFamily="82" charset="0"/>
              </a:rPr>
              <a:t>3 days? 40 days?</a:t>
            </a:r>
            <a:endParaRPr lang="en-GB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715773-28FC-2B61-A4AF-A6D0CEF9B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527566"/>
            <a:ext cx="4702521" cy="3146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BCC7F5-2DC7-3ED8-1885-2B3BF45FF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4579" y="2527566"/>
            <a:ext cx="4719221" cy="3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6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C057C-2B51-4E90-AAD6-F02759A87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283"/>
            <a:ext cx="10515600" cy="1451406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en-GB" sz="6600" dirty="0">
                <a:latin typeface="Modern Love" panose="04090805081005020601" pitchFamily="82" charset="0"/>
              </a:rPr>
              <a:t>Satire &amp; Irony</a:t>
            </a:r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5D96A4-CFB8-4772-B471-1665061AD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4688" y="3148135"/>
            <a:ext cx="2961829" cy="19745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8B50A1-2360-FA3B-0343-BA57A9AF8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474" y="2111773"/>
            <a:ext cx="5666216" cy="424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9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C057C-2B51-4E90-AAD6-F02759A87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282"/>
            <a:ext cx="10515600" cy="2059537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en-GB" sz="6600" dirty="0">
                <a:latin typeface="Modern Love" panose="04090805081005020601" pitchFamily="82" charset="0"/>
              </a:rPr>
              <a:t>Five words that changed Nineveh</a:t>
            </a:r>
            <a:endParaRPr lang="en-GB" sz="28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D3AAAD2-BD42-4C7E-B15D-907C8D5D98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7500389"/>
              </p:ext>
            </p:extLst>
          </p:nvPr>
        </p:nvGraphicFramePr>
        <p:xfrm>
          <a:off x="8416934" y="2461840"/>
          <a:ext cx="915112" cy="820980"/>
        </p:xfrm>
        <a:graphic>
          <a:graphicData uri="http://schemas.openxmlformats.org/drawingml/2006/table">
            <a:tbl>
              <a:tblPr/>
              <a:tblGrid>
                <a:gridCol w="915112">
                  <a:extLst>
                    <a:ext uri="{9D8B030D-6E8A-4147-A177-3AD203B41FA5}">
                      <a16:colId xmlns:a16="http://schemas.microsoft.com/office/drawing/2014/main" val="1392071116"/>
                    </a:ext>
                  </a:extLst>
                </a:gridCol>
              </a:tblGrid>
              <a:tr h="820980">
                <a:tc>
                  <a:txBody>
                    <a:bodyPr/>
                    <a:lstStyle/>
                    <a:p>
                      <a:pPr algn="ctr"/>
                      <a:r>
                        <a:rPr lang="he-IL" u="none" strike="noStrike" dirty="0">
                          <a:solidFill>
                            <a:srgbClr val="001320"/>
                          </a:solidFill>
                          <a:effectLst/>
                          <a:latin typeface="Ezra SIL"/>
                        </a:rPr>
                        <a:t>ע֚וֹד</a:t>
                      </a:r>
                      <a:br>
                        <a:rPr lang="he-IL" dirty="0"/>
                      </a:br>
                      <a:r>
                        <a:rPr lang="en-GB" sz="280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yet</a:t>
                      </a:r>
                      <a:endParaRPr lang="en-GB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554241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1319E77-33CE-4DF2-9E16-8894766419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48421"/>
              </p:ext>
            </p:extLst>
          </p:nvPr>
        </p:nvGraphicFramePr>
        <p:xfrm>
          <a:off x="8361857" y="3228670"/>
          <a:ext cx="1025263" cy="831408"/>
        </p:xfrm>
        <a:graphic>
          <a:graphicData uri="http://schemas.openxmlformats.org/drawingml/2006/table">
            <a:tbl>
              <a:tblPr/>
              <a:tblGrid>
                <a:gridCol w="1025263">
                  <a:extLst>
                    <a:ext uri="{9D8B030D-6E8A-4147-A177-3AD203B41FA5}">
                      <a16:colId xmlns:a16="http://schemas.microsoft.com/office/drawing/2014/main" val="3916941427"/>
                    </a:ext>
                  </a:extLst>
                </a:gridCol>
              </a:tblGrid>
              <a:tr h="831408">
                <a:tc>
                  <a:txBody>
                    <a:bodyPr/>
                    <a:lstStyle/>
                    <a:p>
                      <a:pPr algn="ctr"/>
                      <a:r>
                        <a:rPr lang="he-IL" u="none" strike="noStrike" dirty="0">
                          <a:solidFill>
                            <a:srgbClr val="001320"/>
                          </a:solidFill>
                          <a:effectLst/>
                          <a:latin typeface="Ezra SIL"/>
                        </a:rPr>
                        <a:t>אַרְבָּעִ֣ים</a:t>
                      </a:r>
                      <a:br>
                        <a:rPr lang="he-IL" dirty="0"/>
                      </a:br>
                      <a:r>
                        <a:rPr lang="en-GB" sz="280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forty</a:t>
                      </a:r>
                      <a:endParaRPr lang="en-GB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83916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E41CCA5-E098-4EB7-B85D-B50895B9BF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686302"/>
              </p:ext>
            </p:extLst>
          </p:nvPr>
        </p:nvGraphicFramePr>
        <p:xfrm>
          <a:off x="8313730" y="3994502"/>
          <a:ext cx="1121516" cy="820980"/>
        </p:xfrm>
        <a:graphic>
          <a:graphicData uri="http://schemas.openxmlformats.org/drawingml/2006/table">
            <a:tbl>
              <a:tblPr/>
              <a:tblGrid>
                <a:gridCol w="1121516">
                  <a:extLst>
                    <a:ext uri="{9D8B030D-6E8A-4147-A177-3AD203B41FA5}">
                      <a16:colId xmlns:a16="http://schemas.microsoft.com/office/drawing/2014/main" val="2717919441"/>
                    </a:ext>
                  </a:extLst>
                </a:gridCol>
              </a:tblGrid>
              <a:tr h="820980">
                <a:tc>
                  <a:txBody>
                    <a:bodyPr/>
                    <a:lstStyle/>
                    <a:p>
                      <a:pPr algn="ctr"/>
                      <a:r>
                        <a:rPr lang="he-IL" u="none" strike="noStrike" dirty="0">
                          <a:solidFill>
                            <a:srgbClr val="001320"/>
                          </a:solidFill>
                          <a:effectLst/>
                          <a:latin typeface="Ezra SIL"/>
                        </a:rPr>
                        <a:t>י֔וֹם</a:t>
                      </a:r>
                      <a:br>
                        <a:rPr lang="he-IL" dirty="0"/>
                      </a:br>
                      <a:r>
                        <a:rPr lang="en-GB" sz="280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days</a:t>
                      </a:r>
                      <a:endParaRPr lang="en-GB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58592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F0CB75C-8445-4C65-9C82-46863CA9F2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425628"/>
              </p:ext>
            </p:extLst>
          </p:nvPr>
        </p:nvGraphicFramePr>
        <p:xfrm>
          <a:off x="7668839" y="4761882"/>
          <a:ext cx="2411301" cy="792480"/>
        </p:xfrm>
        <a:graphic>
          <a:graphicData uri="http://schemas.openxmlformats.org/drawingml/2006/table">
            <a:tbl>
              <a:tblPr/>
              <a:tblGrid>
                <a:gridCol w="2411301">
                  <a:extLst>
                    <a:ext uri="{9D8B030D-6E8A-4147-A177-3AD203B41FA5}">
                      <a16:colId xmlns:a16="http://schemas.microsoft.com/office/drawing/2014/main" val="3102504330"/>
                    </a:ext>
                  </a:extLst>
                </a:gridCol>
              </a:tblGrid>
              <a:tr h="734466">
                <a:tc>
                  <a:txBody>
                    <a:bodyPr/>
                    <a:lstStyle/>
                    <a:p>
                      <a:pPr algn="ctr"/>
                      <a:r>
                        <a:rPr lang="he-IL" u="none" strike="noStrike" dirty="0">
                          <a:solidFill>
                            <a:srgbClr val="001320"/>
                          </a:solidFill>
                          <a:effectLst/>
                          <a:latin typeface="Ezra SIL"/>
                        </a:rPr>
                        <a:t>וְנִֽינְוֵ֖ה</a:t>
                      </a:r>
                      <a:br>
                        <a:rPr lang="he-IL" dirty="0"/>
                      </a:br>
                      <a:r>
                        <a:rPr lang="en-GB" sz="280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and Nineveh</a:t>
                      </a:r>
                      <a:endParaRPr lang="en-GB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4626646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9389ED2-11F4-466A-A08A-D1D0C2A66D21}"/>
              </a:ext>
            </a:extLst>
          </p:cNvPr>
          <p:cNvSpPr txBox="1"/>
          <p:nvPr/>
        </p:nvSpPr>
        <p:spPr>
          <a:xfrm>
            <a:off x="7209318" y="5455947"/>
            <a:ext cx="3330340" cy="8002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e-IL" b="0" i="0" u="none" strike="noStrike" dirty="0">
                <a:solidFill>
                  <a:srgbClr val="001320"/>
                </a:solidFill>
                <a:effectLst/>
                <a:latin typeface="Ezra SIL"/>
              </a:rPr>
              <a:t>נֶהְפָּֽכֶת׃</a:t>
            </a:r>
            <a:br>
              <a:rPr lang="he-IL" dirty="0"/>
            </a:br>
            <a:r>
              <a:rPr lang="en-GB" sz="2800" b="0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shall be overthrown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A90F5DD-7077-483C-93AB-742C76C45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446" y="3352773"/>
            <a:ext cx="3619227" cy="2412818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F8574BEB-C9C9-EED1-D1A6-44C4C690BBDD}"/>
              </a:ext>
            </a:extLst>
          </p:cNvPr>
          <p:cNvSpPr/>
          <p:nvPr/>
        </p:nvSpPr>
        <p:spPr>
          <a:xfrm>
            <a:off x="6728059" y="2516988"/>
            <a:ext cx="4292867" cy="3941564"/>
          </a:xfrm>
          <a:prstGeom prst="wedgeRoundRectCallout">
            <a:avLst>
              <a:gd name="adj1" fmla="val -89375"/>
              <a:gd name="adj2" fmla="val -15124"/>
              <a:gd name="adj3" fmla="val 16667"/>
            </a:avLst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13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3325</TotalTime>
  <Words>469</Words>
  <Application>Microsoft Office PowerPoint</Application>
  <PresentationFormat>Widescreen</PresentationFormat>
  <Paragraphs>80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Corbel</vt:lpstr>
      <vt:lpstr>Ezra SIL</vt:lpstr>
      <vt:lpstr>Modern Love</vt:lpstr>
      <vt:lpstr>Office Theme</vt:lpstr>
      <vt:lpstr>Jonah 3</vt:lpstr>
      <vt:lpstr>Recap</vt:lpstr>
      <vt:lpstr>Proverbs 19:21</vt:lpstr>
      <vt:lpstr>Context</vt:lpstr>
      <vt:lpstr>The Great City</vt:lpstr>
      <vt:lpstr>Great!</vt:lpstr>
      <vt:lpstr>3 days? 40 days?</vt:lpstr>
      <vt:lpstr>Satire &amp; Irony</vt:lpstr>
      <vt:lpstr>Five words that changed Nineveh</vt:lpstr>
      <vt:lpstr>Thrones &amp; Sackcloth</vt:lpstr>
      <vt:lpstr>1 Samuel 2:6-8</vt:lpstr>
      <vt:lpstr>2 Peter 3:9</vt:lpstr>
      <vt:lpstr>To obey or not to obey?</vt:lpstr>
      <vt:lpstr>Five Words</vt:lpstr>
      <vt:lpstr>Five Words</vt:lpstr>
      <vt:lpstr>Grace and Compassion</vt:lpstr>
      <vt:lpstr>What is God Saying to You?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Lucy Robinson</dc:creator>
  <cp:lastModifiedBy>Lucy Robinson</cp:lastModifiedBy>
  <cp:revision>1</cp:revision>
  <dcterms:created xsi:type="dcterms:W3CDTF">2022-05-05T12:06:43Z</dcterms:created>
  <dcterms:modified xsi:type="dcterms:W3CDTF">2022-05-11T13:59:23Z</dcterms:modified>
</cp:coreProperties>
</file>