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3" r:id="rId2"/>
    <p:sldId id="258" r:id="rId3"/>
    <p:sldId id="273" r:id="rId4"/>
    <p:sldId id="274" r:id="rId5"/>
    <p:sldId id="260" r:id="rId6"/>
    <p:sldId id="275"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31" autoAdjust="0"/>
    <p:restoredTop sz="86469" autoAdjust="0"/>
  </p:normalViewPr>
  <p:slideViewPr>
    <p:cSldViewPr snapToGrid="0">
      <p:cViewPr varScale="1">
        <p:scale>
          <a:sx n="31" d="100"/>
          <a:sy n="31" d="100"/>
        </p:scale>
        <p:origin x="114" y="1308"/>
      </p:cViewPr>
      <p:guideLst/>
    </p:cSldViewPr>
  </p:slideViewPr>
  <p:outlineViewPr>
    <p:cViewPr>
      <p:scale>
        <a:sx n="33" d="100"/>
        <a:sy n="33" d="100"/>
      </p:scale>
      <p:origin x="0" y="-43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9EC94-4599-4D92-B8E1-3694EA72DB5D}" type="datetimeFigureOut">
              <a:rPr lang="en-GB" smtClean="0"/>
              <a:t>20/11/2018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D4777-F21D-41EB-A5E6-46804022B6DE}" type="slidenum">
              <a:rPr lang="en-GB" smtClean="0"/>
              <a:t>‹#›</a:t>
            </a:fld>
            <a:endParaRPr lang="en-GB"/>
          </a:p>
        </p:txBody>
      </p:sp>
    </p:spTree>
    <p:extLst>
      <p:ext uri="{BB962C8B-B14F-4D97-AF65-F5344CB8AC3E}">
        <p14:creationId xmlns:p14="http://schemas.microsoft.com/office/powerpoint/2010/main" val="1160762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5C88-FAE7-4EDA-B5EA-DBC9ADDFD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0D1CAE-3B14-452D-9DFF-98056B10C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A31A2F-3DFA-4FCC-9BBD-3AA4629586D3}"/>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5" name="Footer Placeholder 4">
            <a:extLst>
              <a:ext uri="{FF2B5EF4-FFF2-40B4-BE49-F238E27FC236}">
                <a16:creationId xmlns:a16="http://schemas.microsoft.com/office/drawing/2014/main" id="{3E1A3FFC-FCED-47BA-9563-FCD681C9B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422CA2-7634-417F-A9F9-A4BD36CE639F}"/>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49787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D9A8-4BE8-45AE-A691-0649CA5449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4CF346-9D52-46B2-8246-C78952D95D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E8B5A6-C6E9-42CA-9221-FD1A6E8ED09C}"/>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5" name="Footer Placeholder 4">
            <a:extLst>
              <a:ext uri="{FF2B5EF4-FFF2-40B4-BE49-F238E27FC236}">
                <a16:creationId xmlns:a16="http://schemas.microsoft.com/office/drawing/2014/main" id="{5E262DC3-D3CC-4576-AEDA-D571734720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BD55ED-3B6A-46F0-8158-B71FF8E5250C}"/>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95255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E0974F-DA03-48BD-B885-7D878E4903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3B8023-D8D7-4E58-B6FC-EECE0915C3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2487E5-5375-4A48-B059-5AB9B81D177C}"/>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5" name="Footer Placeholder 4">
            <a:extLst>
              <a:ext uri="{FF2B5EF4-FFF2-40B4-BE49-F238E27FC236}">
                <a16:creationId xmlns:a16="http://schemas.microsoft.com/office/drawing/2014/main" id="{57BCF36F-51BD-471E-9831-0A381742FF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44D231-0EC7-468E-B0A2-81CD77AA2AD8}"/>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325082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1DBA-E873-4A9C-B651-69687319FCDC}"/>
              </a:ext>
            </a:extLst>
          </p:cNvPr>
          <p:cNvSpPr>
            <a:spLocks noGrp="1"/>
          </p:cNvSpPr>
          <p:nvPr>
            <p:ph type="title"/>
          </p:nvPr>
        </p:nvSpPr>
        <p:spPr/>
        <p:txBody>
          <a:bodyPr>
            <a:normAutofit/>
          </a:bodyPr>
          <a:lstStyle>
            <a:lvl1pPr>
              <a:defRPr sz="4800" b="1" i="1">
                <a:effectLst>
                  <a:outerShdw blurRad="38100" dist="38100" dir="2700000" algn="tl">
                    <a:srgbClr val="000000">
                      <a:alpha val="43137"/>
                    </a:srgbClr>
                  </a:outerShdw>
                </a:effectLs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37F1C3D-EFFF-4ADE-8B13-D5A581A6E6B9}"/>
              </a:ext>
            </a:extLst>
          </p:cNvPr>
          <p:cNvSpPr>
            <a:spLocks noGrp="1"/>
          </p:cNvSpPr>
          <p:nvPr>
            <p:ph type="body" idx="1"/>
          </p:nvPr>
        </p:nvSpPr>
        <p:spPr>
          <a:xfrm>
            <a:off x="838200" y="1825624"/>
            <a:ext cx="10515600" cy="5032375"/>
          </a:xfrm>
        </p:spPr>
        <p:txBody>
          <a:bodyPr>
            <a:normAutofit/>
          </a:bodyPr>
          <a:lstStyle>
            <a:lvl1pPr>
              <a:defRPr sz="3600" b="1" i="1"/>
            </a:lvl1pPr>
            <a:lvl2pPr>
              <a:defRPr sz="3200" b="1" i="1"/>
            </a:lvl2pPr>
            <a:lvl3pPr>
              <a:defRPr sz="2800" b="1" i="1"/>
            </a:lvl3pPr>
            <a:lvl4pPr>
              <a:defRPr sz="2400" b="1" i="1"/>
            </a:lvl4pPr>
            <a:lvl5pPr>
              <a:defRPr sz="2400" b="1" i="1"/>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92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841C-DC96-4447-8EF8-F402487BD7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F1269-BFEC-4C05-A2F7-3D09DA19CD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EFF59-37F8-49E0-BC3C-F8653CA8B5AA}"/>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5" name="Footer Placeholder 4">
            <a:extLst>
              <a:ext uri="{FF2B5EF4-FFF2-40B4-BE49-F238E27FC236}">
                <a16:creationId xmlns:a16="http://schemas.microsoft.com/office/drawing/2014/main" id="{158D5D8C-36BE-4F84-8E35-99574467A0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025DDB-5260-4060-B99A-4240967DA8D8}"/>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127955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2831D-9E1B-465B-9D94-9F3386BF1E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001BF0-0DC2-48E3-80D2-7297E71E94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0196C2-1406-45C1-83AC-0F40B95E5156}"/>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5" name="Footer Placeholder 4">
            <a:extLst>
              <a:ext uri="{FF2B5EF4-FFF2-40B4-BE49-F238E27FC236}">
                <a16:creationId xmlns:a16="http://schemas.microsoft.com/office/drawing/2014/main" id="{5293DE21-DA67-4E86-9BBA-0F7DCA83CB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DD7671-727D-448A-9AF8-B7E3373EC83E}"/>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3269428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45483-8387-4019-9F69-4EA3A97E24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814BB3-ACA8-4FB1-B050-654009FCC9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6FA9121-D542-4D08-BEC0-F95654BAAE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0D4D1C-08E0-4042-AD57-8729A2EE216B}"/>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6" name="Footer Placeholder 5">
            <a:extLst>
              <a:ext uri="{FF2B5EF4-FFF2-40B4-BE49-F238E27FC236}">
                <a16:creationId xmlns:a16="http://schemas.microsoft.com/office/drawing/2014/main" id="{D69100ED-9DDD-47D9-A4C5-8D0AEF340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D2FEA5-2647-4551-B3C4-A90C5FC0D2FF}"/>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345357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4C38-6092-4F42-90A1-7EE9751EF4F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508EA0-A65A-42F2-8F85-CFEA1813A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B058A2-40BB-475B-BBF7-CA3DD1B47A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DCF26B-D59C-4690-B9A9-21B0D09AE7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9E83F-9EF2-49BA-98AB-A29064BA41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D2183A-5B31-4277-806B-CA7425D17370}"/>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8" name="Footer Placeholder 7">
            <a:extLst>
              <a:ext uri="{FF2B5EF4-FFF2-40B4-BE49-F238E27FC236}">
                <a16:creationId xmlns:a16="http://schemas.microsoft.com/office/drawing/2014/main" id="{2DDC05CD-4DEF-4C78-8C8B-2E2FEB9265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15C9748-C475-4BC2-8FFF-47A850221BCD}"/>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165918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6EF3-0E40-41F4-A7FC-28502088C5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385627-2468-49A9-96C4-129DE19BCEB0}"/>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4" name="Footer Placeholder 3">
            <a:extLst>
              <a:ext uri="{FF2B5EF4-FFF2-40B4-BE49-F238E27FC236}">
                <a16:creationId xmlns:a16="http://schemas.microsoft.com/office/drawing/2014/main" id="{148683A9-AF8F-4954-B256-067ACD46DC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6980639-179C-4E70-9A75-E6D57B49E13A}"/>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349543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41411-A23C-4298-A408-926C4D1821DF}"/>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3" name="Footer Placeholder 2">
            <a:extLst>
              <a:ext uri="{FF2B5EF4-FFF2-40B4-BE49-F238E27FC236}">
                <a16:creationId xmlns:a16="http://schemas.microsoft.com/office/drawing/2014/main" id="{E0A301EE-646A-4FB5-81EE-45D90FFDED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556BF9-3AA7-4190-9314-69E3E0523C18}"/>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2515745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4AC45-91E7-40D5-A539-131D9375B0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A96E25-5D89-45D8-8E3C-0343C960E9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6192F6-E2D4-4642-8BEA-D43266B5AB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320A16-434F-4E7E-B56D-0569C5FC3EF7}"/>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6" name="Footer Placeholder 5">
            <a:extLst>
              <a:ext uri="{FF2B5EF4-FFF2-40B4-BE49-F238E27FC236}">
                <a16:creationId xmlns:a16="http://schemas.microsoft.com/office/drawing/2014/main" id="{C8170451-C7E2-4775-B1BF-4A764160D2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2C852C-02C8-45E6-A614-93603D396EBC}"/>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299539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55D9-8589-4D15-A5C7-4D3D4CBEE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8AD6EF-8B0E-4EB7-A102-655E3215F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D708A9-1527-464B-970C-F55EFA0AE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C91A1F-2351-475F-A2F5-EC786D6557B1}"/>
              </a:ext>
            </a:extLst>
          </p:cNvPr>
          <p:cNvSpPr>
            <a:spLocks noGrp="1"/>
          </p:cNvSpPr>
          <p:nvPr>
            <p:ph type="dt" sz="half" idx="10"/>
          </p:nvPr>
        </p:nvSpPr>
        <p:spPr/>
        <p:txBody>
          <a:bodyPr/>
          <a:lstStyle/>
          <a:p>
            <a:fld id="{118E57FF-3C53-4198-81DC-A145C464D8BB}" type="datetimeFigureOut">
              <a:rPr lang="en-GB" smtClean="0"/>
              <a:t>20/11/2018</a:t>
            </a:fld>
            <a:endParaRPr lang="en-GB"/>
          </a:p>
        </p:txBody>
      </p:sp>
      <p:sp>
        <p:nvSpPr>
          <p:cNvPr id="6" name="Footer Placeholder 5">
            <a:extLst>
              <a:ext uri="{FF2B5EF4-FFF2-40B4-BE49-F238E27FC236}">
                <a16:creationId xmlns:a16="http://schemas.microsoft.com/office/drawing/2014/main" id="{DA26F91A-6273-489D-8C8F-EC442F0763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85FDF-A904-45BE-9E94-77326A6F9B21}"/>
              </a:ext>
            </a:extLst>
          </p:cNvPr>
          <p:cNvSpPr>
            <a:spLocks noGrp="1"/>
          </p:cNvSpPr>
          <p:nvPr>
            <p:ph type="sldNum" sz="quarter" idx="12"/>
          </p:nvPr>
        </p:nvSpPr>
        <p:spPr/>
        <p:txBody>
          <a:bodyPr/>
          <a:lstStyle/>
          <a:p>
            <a:fld id="{62A276ED-DACE-45EF-9719-465C8613A635}" type="slidenum">
              <a:rPr lang="en-GB" smtClean="0"/>
              <a:t>‹#›</a:t>
            </a:fld>
            <a:endParaRPr lang="en-GB"/>
          </a:p>
        </p:txBody>
      </p:sp>
    </p:spTree>
    <p:extLst>
      <p:ext uri="{BB962C8B-B14F-4D97-AF65-F5344CB8AC3E}">
        <p14:creationId xmlns:p14="http://schemas.microsoft.com/office/powerpoint/2010/main" val="2714210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A29F8-131A-4705-B4AF-CD60E67B99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5BB3C4-ECB2-4F75-A8C6-CE48B536B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AA3E11-70A2-47FC-8323-631AD26A7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E57FF-3C53-4198-81DC-A145C464D8BB}" type="datetimeFigureOut">
              <a:rPr lang="en-GB" smtClean="0"/>
              <a:t>20/11/2018</a:t>
            </a:fld>
            <a:endParaRPr lang="en-GB"/>
          </a:p>
        </p:txBody>
      </p:sp>
      <p:sp>
        <p:nvSpPr>
          <p:cNvPr id="5" name="Footer Placeholder 4">
            <a:extLst>
              <a:ext uri="{FF2B5EF4-FFF2-40B4-BE49-F238E27FC236}">
                <a16:creationId xmlns:a16="http://schemas.microsoft.com/office/drawing/2014/main" id="{4DF25551-F9BA-4254-A1A2-993E78F56B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1313CA9-027C-4383-B6F9-C128874E9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276ED-DACE-45EF-9719-465C8613A635}" type="slidenum">
              <a:rPr lang="en-GB" smtClean="0"/>
              <a:t>‹#›</a:t>
            </a:fld>
            <a:endParaRPr lang="en-GB"/>
          </a:p>
        </p:txBody>
      </p:sp>
    </p:spTree>
    <p:extLst>
      <p:ext uri="{BB962C8B-B14F-4D97-AF65-F5344CB8AC3E}">
        <p14:creationId xmlns:p14="http://schemas.microsoft.com/office/powerpoint/2010/main" val="3203511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eknowyourdreams.com/people.html"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eknowyourdreams.com/people.html"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Kea_Arthurs_Pass.JPG" TargetMode="External"/><Relationship Id="rId2" Type="http://schemas.openxmlformats.org/officeDocument/2006/relationships/image" Target="../media/image6.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7F1BA-A3D1-42BB-8404-AD4F2E7B0F89}"/>
              </a:ext>
            </a:extLst>
          </p:cNvPr>
          <p:cNvPicPr>
            <a:picLocks noChangeAspect="1"/>
          </p:cNvPicPr>
          <p:nvPr/>
        </p:nvPicPr>
        <p:blipFill rotWithShape="1">
          <a:blip r:embed="rId2">
            <a:extLst>
              <a:ext uri="{28A0092B-C50C-407E-A947-70E740481C1C}">
                <a14:useLocalDpi xmlns:a14="http://schemas.microsoft.com/office/drawing/2010/main" val="0"/>
              </a:ext>
            </a:extLst>
          </a:blip>
          <a:srcRect l="7112"/>
          <a:stretch/>
        </p:blipFill>
        <p:spPr>
          <a:xfrm>
            <a:off x="0" y="0"/>
            <a:ext cx="12192000" cy="6858000"/>
          </a:xfrm>
          <a:prstGeom prst="rect">
            <a:avLst/>
          </a:prstGeom>
        </p:spPr>
      </p:pic>
      <p:sp>
        <p:nvSpPr>
          <p:cNvPr id="2" name="Title 1">
            <a:extLst>
              <a:ext uri="{FF2B5EF4-FFF2-40B4-BE49-F238E27FC236}">
                <a16:creationId xmlns:a16="http://schemas.microsoft.com/office/drawing/2014/main" id="{2A0B2455-3B86-48EF-8ADB-B15C829F920E}"/>
              </a:ext>
            </a:extLst>
          </p:cNvPr>
          <p:cNvSpPr>
            <a:spLocks noGrp="1"/>
          </p:cNvSpPr>
          <p:nvPr>
            <p:ph type="ctrTitle"/>
          </p:nvPr>
        </p:nvSpPr>
        <p:spPr>
          <a:xfrm>
            <a:off x="4106486" y="532015"/>
            <a:ext cx="7908175" cy="1269004"/>
          </a:xfrm>
        </p:spPr>
        <p:txBody>
          <a:bodyPr/>
          <a:lstStyle/>
          <a:p>
            <a:r>
              <a:rPr lang="en-GB" b="1" i="1" dirty="0"/>
              <a:t>The Leading of the Spirit</a:t>
            </a:r>
          </a:p>
        </p:txBody>
      </p:sp>
      <p:sp>
        <p:nvSpPr>
          <p:cNvPr id="3" name="Subtitle 2">
            <a:extLst>
              <a:ext uri="{FF2B5EF4-FFF2-40B4-BE49-F238E27FC236}">
                <a16:creationId xmlns:a16="http://schemas.microsoft.com/office/drawing/2014/main" id="{C6B30B25-A6DB-4ECF-89D0-4931EA2DF79F}"/>
              </a:ext>
            </a:extLst>
          </p:cNvPr>
          <p:cNvSpPr>
            <a:spLocks noGrp="1"/>
          </p:cNvSpPr>
          <p:nvPr>
            <p:ph type="subTitle" idx="1"/>
          </p:nvPr>
        </p:nvSpPr>
        <p:spPr>
          <a:xfrm>
            <a:off x="3873731" y="2601119"/>
            <a:ext cx="8318269" cy="1655762"/>
          </a:xfrm>
        </p:spPr>
        <p:txBody>
          <a:bodyPr>
            <a:normAutofit/>
          </a:bodyPr>
          <a:lstStyle/>
          <a:p>
            <a:r>
              <a:rPr lang="en-GB" sz="3600" b="1" i="1" dirty="0"/>
              <a:t>Summary</a:t>
            </a:r>
          </a:p>
          <a:p>
            <a:r>
              <a:rPr lang="en-GB" sz="3600" b="1" i="1" dirty="0"/>
              <a:t>Acts 2:14-17:34</a:t>
            </a:r>
          </a:p>
        </p:txBody>
      </p:sp>
    </p:spTree>
    <p:extLst>
      <p:ext uri="{BB962C8B-B14F-4D97-AF65-F5344CB8AC3E}">
        <p14:creationId xmlns:p14="http://schemas.microsoft.com/office/powerpoint/2010/main" val="26819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2186A520-33FC-44F0-9A50-F2EB1A1A34CD}"/>
              </a:ext>
            </a:extLst>
          </p:cNvPr>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0" y="0"/>
            <a:ext cx="12192000" cy="6858000"/>
          </a:xfrm>
          <a:prstGeom prst="rect">
            <a:avLst/>
          </a:prstGeom>
        </p:spPr>
      </p:pic>
      <p:sp>
        <p:nvSpPr>
          <p:cNvPr id="2" name="Title 1">
            <a:extLst>
              <a:ext uri="{FF2B5EF4-FFF2-40B4-BE49-F238E27FC236}">
                <a16:creationId xmlns:a16="http://schemas.microsoft.com/office/drawing/2014/main" id="{B5BF2D4A-063C-4DE0-91D4-4A147F5922D0}"/>
              </a:ext>
            </a:extLst>
          </p:cNvPr>
          <p:cNvSpPr>
            <a:spLocks noGrp="1"/>
          </p:cNvSpPr>
          <p:nvPr>
            <p:ph type="title"/>
          </p:nvPr>
        </p:nvSpPr>
        <p:spPr/>
        <p:txBody>
          <a:bodyPr/>
          <a:lstStyle/>
          <a:p>
            <a:pPr marR="0" rtl="0"/>
            <a:r>
              <a:rPr lang="en-GB" dirty="0"/>
              <a:t>The Leading of the Spirit inspires</a:t>
            </a:r>
          </a:p>
        </p:txBody>
      </p:sp>
      <p:sp>
        <p:nvSpPr>
          <p:cNvPr id="3" name="Text Placeholder 2">
            <a:extLst>
              <a:ext uri="{FF2B5EF4-FFF2-40B4-BE49-F238E27FC236}">
                <a16:creationId xmlns:a16="http://schemas.microsoft.com/office/drawing/2014/main" id="{A9B0AD2C-6B1B-4628-905C-EB3EE1BE1B09}"/>
              </a:ext>
            </a:extLst>
          </p:cNvPr>
          <p:cNvSpPr>
            <a:spLocks noGrp="1"/>
          </p:cNvSpPr>
          <p:nvPr>
            <p:ph type="body" idx="1"/>
          </p:nvPr>
        </p:nvSpPr>
        <p:spPr>
          <a:xfrm>
            <a:off x="838200" y="2454442"/>
            <a:ext cx="10515600" cy="4403557"/>
          </a:xfrm>
        </p:spPr>
        <p:txBody>
          <a:bodyPr>
            <a:normAutofit/>
          </a:bodyPr>
          <a:lstStyle/>
          <a:p>
            <a:pPr lvl="1"/>
            <a:r>
              <a:rPr lang="en-GB" dirty="0"/>
              <a:t>People’s hearts received new life, their eyes were opened, their ears heard wonderful news, they became part of God’s family and that changed their focus</a:t>
            </a:r>
          </a:p>
          <a:p>
            <a:r>
              <a:rPr lang="en-GB" dirty="0"/>
              <a:t>They became people led by the Spirit </a:t>
            </a:r>
          </a:p>
          <a:p>
            <a:pPr lvl="1"/>
            <a:r>
              <a:rPr lang="en-GB" dirty="0"/>
              <a:t>With personalities</a:t>
            </a:r>
          </a:p>
          <a:p>
            <a:pPr lvl="1"/>
            <a:r>
              <a:rPr lang="en-GB" dirty="0"/>
              <a:t>With passion for Christ and for people</a:t>
            </a:r>
          </a:p>
        </p:txBody>
      </p:sp>
    </p:spTree>
    <p:extLst>
      <p:ext uri="{BB962C8B-B14F-4D97-AF65-F5344CB8AC3E}">
        <p14:creationId xmlns:p14="http://schemas.microsoft.com/office/powerpoint/2010/main" val="274453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FA1DDAA-94A2-4322-B04C-A16AF20E8CCF}"/>
              </a:ext>
            </a:extLst>
          </p:cNvPr>
          <p:cNvPicPr>
            <a:picLocks noChangeAspect="1"/>
          </p:cNvPicPr>
          <p:nvPr/>
        </p:nvPicPr>
        <p:blipFill rotWithShape="1">
          <a:blip r:embed="rId2">
            <a:extLst>
              <a:ext uri="{28A0092B-C50C-407E-A947-70E740481C1C}">
                <a14:useLocalDpi xmlns:a14="http://schemas.microsoft.com/office/drawing/2010/main" val="0"/>
              </a:ext>
            </a:extLst>
          </a:blip>
          <a:srcRect r="15205"/>
          <a:stretch/>
        </p:blipFill>
        <p:spPr>
          <a:xfrm>
            <a:off x="0" y="0"/>
            <a:ext cx="12192000" cy="6858000"/>
          </a:xfrm>
          <a:prstGeom prst="rect">
            <a:avLst/>
          </a:prstGeom>
        </p:spPr>
      </p:pic>
      <p:sp>
        <p:nvSpPr>
          <p:cNvPr id="2" name="Title 1">
            <a:extLst>
              <a:ext uri="{FF2B5EF4-FFF2-40B4-BE49-F238E27FC236}">
                <a16:creationId xmlns:a16="http://schemas.microsoft.com/office/drawing/2014/main" id="{47E94024-C85D-41C0-80FB-0D87EB2CE8C4}"/>
              </a:ext>
            </a:extLst>
          </p:cNvPr>
          <p:cNvSpPr>
            <a:spLocks noGrp="1"/>
          </p:cNvSpPr>
          <p:nvPr>
            <p:ph type="title"/>
          </p:nvPr>
        </p:nvSpPr>
        <p:spPr>
          <a:xfrm>
            <a:off x="1" y="0"/>
            <a:ext cx="8765628" cy="1474146"/>
          </a:xfrm>
        </p:spPr>
        <p:txBody>
          <a:bodyPr>
            <a:normAutofit/>
          </a:bodyPr>
          <a:lstStyle/>
          <a:p>
            <a:r>
              <a:rPr lang="en-GB" dirty="0"/>
              <a:t>The leading of the Spirit</a:t>
            </a:r>
            <a:r>
              <a:rPr lang="en-GB" baseline="0" dirty="0"/>
              <a:t> motivates</a:t>
            </a:r>
            <a:endParaRPr lang="en-GB" dirty="0"/>
          </a:p>
        </p:txBody>
      </p:sp>
      <p:sp>
        <p:nvSpPr>
          <p:cNvPr id="3" name="Text Placeholder 2">
            <a:extLst>
              <a:ext uri="{FF2B5EF4-FFF2-40B4-BE49-F238E27FC236}">
                <a16:creationId xmlns:a16="http://schemas.microsoft.com/office/drawing/2014/main" id="{06051B37-6DC1-4CB0-A44A-287EAB6B4D7E}"/>
              </a:ext>
            </a:extLst>
          </p:cNvPr>
          <p:cNvSpPr>
            <a:spLocks noGrp="1"/>
          </p:cNvSpPr>
          <p:nvPr>
            <p:ph type="body" idx="1"/>
          </p:nvPr>
        </p:nvSpPr>
        <p:spPr>
          <a:xfrm>
            <a:off x="252248" y="1474146"/>
            <a:ext cx="8292662" cy="5544206"/>
          </a:xfrm>
        </p:spPr>
        <p:txBody>
          <a:bodyPr>
            <a:normAutofit/>
          </a:bodyPr>
          <a:lstStyle/>
          <a:p>
            <a:pPr marR="0" lvl="0" rtl="0"/>
            <a:r>
              <a:rPr lang="en-GB" dirty="0">
                <a:effectLst>
                  <a:outerShdw blurRad="38100" dist="38100" dir="2700000" algn="tl">
                    <a:srgbClr val="000000">
                      <a:alpha val="43137"/>
                    </a:srgbClr>
                  </a:outerShdw>
                </a:effectLst>
              </a:rPr>
              <a:t>God inspired people with the right words, with knowledge, with ideas to do things and change things</a:t>
            </a:r>
          </a:p>
          <a:p>
            <a:pPr marR="0" lvl="0" rtl="0"/>
            <a:r>
              <a:rPr lang="en-GB" dirty="0">
                <a:effectLst>
                  <a:outerShdw blurRad="38100" dist="38100" dir="2700000" algn="tl">
                    <a:srgbClr val="000000">
                      <a:alpha val="43137"/>
                    </a:srgbClr>
                  </a:outerShdw>
                </a:effectLst>
              </a:rPr>
              <a:t>God speaking through circumstances, conversations and visions into hearts that were made generous and forgiving and adventurous and welcoming by the indwelling Spirit even though they suffered famines like everyone else and persecution</a:t>
            </a:r>
          </a:p>
        </p:txBody>
      </p:sp>
    </p:spTree>
    <p:extLst>
      <p:ext uri="{BB962C8B-B14F-4D97-AF65-F5344CB8AC3E}">
        <p14:creationId xmlns:p14="http://schemas.microsoft.com/office/powerpoint/2010/main" val="1778053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5B31F-D51E-43B6-8969-242CECD7A143}"/>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12F722DD-A77F-4002-8345-751FC0731EF3}"/>
              </a:ext>
            </a:extLst>
          </p:cNvPr>
          <p:cNvSpPr>
            <a:spLocks noGrp="1"/>
          </p:cNvSpPr>
          <p:nvPr>
            <p:ph type="title"/>
          </p:nvPr>
        </p:nvSpPr>
        <p:spPr/>
        <p:txBody>
          <a:bodyPr/>
          <a:lstStyle/>
          <a:p>
            <a:pPr marR="0" rtl="0"/>
            <a:r>
              <a:rPr lang="en-GB" dirty="0"/>
              <a:t>God was there</a:t>
            </a:r>
          </a:p>
        </p:txBody>
      </p:sp>
      <p:sp>
        <p:nvSpPr>
          <p:cNvPr id="3" name="Text Placeholder 2">
            <a:extLst>
              <a:ext uri="{FF2B5EF4-FFF2-40B4-BE49-F238E27FC236}">
                <a16:creationId xmlns:a16="http://schemas.microsoft.com/office/drawing/2014/main" id="{63FA556B-3F77-4A86-84C3-15A6302EA2AB}"/>
              </a:ext>
            </a:extLst>
          </p:cNvPr>
          <p:cNvSpPr>
            <a:spLocks noGrp="1"/>
          </p:cNvSpPr>
          <p:nvPr>
            <p:ph type="body" idx="1"/>
          </p:nvPr>
        </p:nvSpPr>
        <p:spPr>
          <a:xfrm>
            <a:off x="838199" y="1460500"/>
            <a:ext cx="8841829" cy="5032375"/>
          </a:xfrm>
        </p:spPr>
        <p:txBody>
          <a:bodyPr>
            <a:normAutofit/>
          </a:bodyPr>
          <a:lstStyle/>
          <a:p>
            <a:pPr marR="0" lvl="1" rtl="0"/>
            <a:r>
              <a:rPr lang="en-GB" sz="4000" dirty="0">
                <a:effectLst>
                  <a:outerShdw blurRad="38100" dist="38100" dir="2700000" algn="tl">
                    <a:srgbClr val="000000">
                      <a:alpha val="43137"/>
                    </a:srgbClr>
                  </a:outerShdw>
                </a:effectLst>
              </a:rPr>
              <a:t>In the mess</a:t>
            </a:r>
          </a:p>
          <a:p>
            <a:pPr marR="0" lvl="2" rtl="0"/>
            <a:r>
              <a:rPr lang="en-GB" sz="3600" dirty="0">
                <a:effectLst>
                  <a:outerShdw blurRad="38100" dist="38100" dir="2700000" algn="tl">
                    <a:srgbClr val="000000">
                      <a:alpha val="43137"/>
                    </a:srgbClr>
                  </a:outerShdw>
                </a:effectLst>
              </a:rPr>
              <a:t>Leading, guiding, over circumstances, influencing decision making, speaking words of rebuke and comfort </a:t>
            </a:r>
            <a:br>
              <a:rPr lang="en-GB" sz="3600" dirty="0">
                <a:effectLst>
                  <a:outerShdw blurRad="38100" dist="38100" dir="2700000" algn="tl">
                    <a:srgbClr val="000000">
                      <a:alpha val="43137"/>
                    </a:srgbClr>
                  </a:outerShdw>
                </a:effectLst>
              </a:rPr>
            </a:br>
            <a:r>
              <a:rPr lang="en-GB" sz="3600" dirty="0">
                <a:effectLst>
                  <a:outerShdw blurRad="38100" dist="38100" dir="2700000" algn="tl">
                    <a:srgbClr val="000000">
                      <a:alpha val="43137"/>
                    </a:srgbClr>
                  </a:outerShdw>
                </a:effectLst>
              </a:rPr>
              <a:t>and love, and bringing His will </a:t>
            </a:r>
            <a:br>
              <a:rPr lang="en-GB" sz="3600" dirty="0">
                <a:effectLst>
                  <a:outerShdw blurRad="38100" dist="38100" dir="2700000" algn="tl">
                    <a:srgbClr val="000000">
                      <a:alpha val="43137"/>
                    </a:srgbClr>
                  </a:outerShdw>
                </a:effectLst>
              </a:rPr>
            </a:br>
            <a:r>
              <a:rPr lang="en-GB" sz="3600" dirty="0">
                <a:effectLst>
                  <a:outerShdw blurRad="38100" dist="38100" dir="2700000" algn="tl">
                    <a:srgbClr val="000000">
                      <a:alpha val="43137"/>
                    </a:srgbClr>
                  </a:outerShdw>
                </a:effectLst>
              </a:rPr>
              <a:t>to the centre of kingdom </a:t>
            </a:r>
            <a:br>
              <a:rPr lang="en-GB" sz="3600" dirty="0">
                <a:effectLst>
                  <a:outerShdw blurRad="38100" dist="38100" dir="2700000" algn="tl">
                    <a:srgbClr val="000000">
                      <a:alpha val="43137"/>
                    </a:srgbClr>
                  </a:outerShdw>
                </a:effectLst>
              </a:rPr>
            </a:br>
            <a:r>
              <a:rPr lang="en-GB" sz="3600" dirty="0">
                <a:effectLst>
                  <a:outerShdw blurRad="38100" dist="38100" dir="2700000" algn="tl">
                    <a:srgbClr val="000000">
                      <a:alpha val="43137"/>
                    </a:srgbClr>
                  </a:outerShdw>
                </a:effectLst>
              </a:rPr>
              <a:t>business in the church </a:t>
            </a:r>
          </a:p>
        </p:txBody>
      </p:sp>
    </p:spTree>
    <p:extLst>
      <p:ext uri="{BB962C8B-B14F-4D97-AF65-F5344CB8AC3E}">
        <p14:creationId xmlns:p14="http://schemas.microsoft.com/office/powerpoint/2010/main" val="34128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A4E9CD-7A83-412E-B756-9B0051D178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78741"/>
            <a:ext cx="14206812" cy="6867341"/>
          </a:xfrm>
          <a:prstGeom prst="rect">
            <a:avLst/>
          </a:prstGeom>
        </p:spPr>
      </p:pic>
      <p:sp>
        <p:nvSpPr>
          <p:cNvPr id="2" name="Title 1">
            <a:extLst>
              <a:ext uri="{FF2B5EF4-FFF2-40B4-BE49-F238E27FC236}">
                <a16:creationId xmlns:a16="http://schemas.microsoft.com/office/drawing/2014/main" id="{EBF34C3B-6B45-4753-8109-C9B6DE91318C}"/>
              </a:ext>
            </a:extLst>
          </p:cNvPr>
          <p:cNvSpPr>
            <a:spLocks noGrp="1"/>
          </p:cNvSpPr>
          <p:nvPr>
            <p:ph type="title"/>
          </p:nvPr>
        </p:nvSpPr>
        <p:spPr/>
        <p:txBody>
          <a:bodyPr/>
          <a:lstStyle/>
          <a:p>
            <a:pPr marR="0" rtl="0"/>
            <a:r>
              <a:rPr lang="en-GB" dirty="0"/>
              <a:t>God is here</a:t>
            </a:r>
          </a:p>
        </p:txBody>
      </p:sp>
      <p:sp>
        <p:nvSpPr>
          <p:cNvPr id="3" name="Text Placeholder 2">
            <a:extLst>
              <a:ext uri="{FF2B5EF4-FFF2-40B4-BE49-F238E27FC236}">
                <a16:creationId xmlns:a16="http://schemas.microsoft.com/office/drawing/2014/main" id="{7537DB48-CD3D-4BEF-81F8-52755DE0ABF1}"/>
              </a:ext>
            </a:extLst>
          </p:cNvPr>
          <p:cNvSpPr>
            <a:spLocks noGrp="1"/>
          </p:cNvSpPr>
          <p:nvPr>
            <p:ph type="body" idx="1"/>
          </p:nvPr>
        </p:nvSpPr>
        <p:spPr>
          <a:xfrm>
            <a:off x="0" y="1647169"/>
            <a:ext cx="12470860" cy="2853741"/>
          </a:xfrm>
        </p:spPr>
        <p:txBody>
          <a:bodyPr>
            <a:normAutofit/>
          </a:bodyPr>
          <a:lstStyle/>
          <a:p>
            <a:pPr marR="0" lvl="0" rtl="0"/>
            <a:r>
              <a:rPr lang="en-GB" dirty="0"/>
              <a:t>We are called to discern the leading of the Spirit here and now</a:t>
            </a:r>
          </a:p>
          <a:p>
            <a:pPr marR="0" lvl="0" rtl="0"/>
            <a:r>
              <a:rPr lang="en-GB" dirty="0"/>
              <a:t>We are called to be in the right place at the right time to do and to say the right things</a:t>
            </a:r>
          </a:p>
          <a:p>
            <a:pPr lvl="1"/>
            <a:r>
              <a:rPr lang="en-GB" dirty="0"/>
              <a:t>When we do we’ll find ourselves being the hands, the arms, the </a:t>
            </a:r>
            <a:br>
              <a:rPr lang="en-GB" dirty="0"/>
            </a:br>
            <a:r>
              <a:rPr lang="en-GB" dirty="0"/>
              <a:t>feet, the ears and the voice of Christ as they were</a:t>
            </a:r>
          </a:p>
        </p:txBody>
      </p:sp>
    </p:spTree>
    <p:extLst>
      <p:ext uri="{BB962C8B-B14F-4D97-AF65-F5344CB8AC3E}">
        <p14:creationId xmlns:p14="http://schemas.microsoft.com/office/powerpoint/2010/main" val="80970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A4E9CD-7A83-412E-B756-9B0051D178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217481" cy="6788600"/>
          </a:xfrm>
          <a:prstGeom prst="rect">
            <a:avLst/>
          </a:prstGeom>
        </p:spPr>
      </p:pic>
      <p:sp>
        <p:nvSpPr>
          <p:cNvPr id="2" name="Title 1">
            <a:extLst>
              <a:ext uri="{FF2B5EF4-FFF2-40B4-BE49-F238E27FC236}">
                <a16:creationId xmlns:a16="http://schemas.microsoft.com/office/drawing/2014/main" id="{EBF34C3B-6B45-4753-8109-C9B6DE91318C}"/>
              </a:ext>
            </a:extLst>
          </p:cNvPr>
          <p:cNvSpPr>
            <a:spLocks noGrp="1"/>
          </p:cNvSpPr>
          <p:nvPr>
            <p:ph type="title"/>
          </p:nvPr>
        </p:nvSpPr>
        <p:spPr/>
        <p:txBody>
          <a:bodyPr/>
          <a:lstStyle/>
          <a:p>
            <a:pPr marR="0" rtl="0"/>
            <a:r>
              <a:rPr lang="en-GB" dirty="0">
                <a:highlight>
                  <a:srgbClr val="FFFF00"/>
                </a:highlight>
              </a:rPr>
              <a:t>God is here</a:t>
            </a:r>
          </a:p>
        </p:txBody>
      </p:sp>
      <p:sp>
        <p:nvSpPr>
          <p:cNvPr id="3" name="Text Placeholder 2">
            <a:extLst>
              <a:ext uri="{FF2B5EF4-FFF2-40B4-BE49-F238E27FC236}">
                <a16:creationId xmlns:a16="http://schemas.microsoft.com/office/drawing/2014/main" id="{7537DB48-CD3D-4BEF-81F8-52755DE0ABF1}"/>
              </a:ext>
            </a:extLst>
          </p:cNvPr>
          <p:cNvSpPr>
            <a:spLocks noGrp="1"/>
          </p:cNvSpPr>
          <p:nvPr>
            <p:ph type="body" idx="1"/>
          </p:nvPr>
        </p:nvSpPr>
        <p:spPr>
          <a:xfrm>
            <a:off x="0" y="1647169"/>
            <a:ext cx="12470860" cy="3523921"/>
          </a:xfrm>
        </p:spPr>
        <p:txBody>
          <a:bodyPr>
            <a:normAutofit/>
          </a:bodyPr>
          <a:lstStyle/>
          <a:p>
            <a:pPr marR="0" lvl="0" rtl="0"/>
            <a:r>
              <a:rPr lang="en-GB" dirty="0">
                <a:highlight>
                  <a:srgbClr val="FFFF00"/>
                </a:highlight>
              </a:rPr>
              <a:t>We are called to discern the leading of the Spirit here and now</a:t>
            </a:r>
          </a:p>
          <a:p>
            <a:pPr marR="0" lvl="0" rtl="0"/>
            <a:r>
              <a:rPr lang="en-GB" dirty="0">
                <a:highlight>
                  <a:srgbClr val="FFFF00"/>
                </a:highlight>
              </a:rPr>
              <a:t>We are called to be in the right place at the right time to do and to say the right things</a:t>
            </a:r>
          </a:p>
          <a:p>
            <a:pPr lvl="1"/>
            <a:r>
              <a:rPr lang="en-GB" dirty="0">
                <a:highlight>
                  <a:srgbClr val="FFFF00"/>
                </a:highlight>
              </a:rPr>
              <a:t>When we do we’ll find ourselves being the hands, the arms, the </a:t>
            </a:r>
            <a:br>
              <a:rPr lang="en-GB" dirty="0">
                <a:highlight>
                  <a:srgbClr val="FFFF00"/>
                </a:highlight>
              </a:rPr>
            </a:br>
            <a:r>
              <a:rPr lang="en-GB" dirty="0">
                <a:highlight>
                  <a:srgbClr val="FFFF00"/>
                </a:highlight>
              </a:rPr>
              <a:t>feet, the ears and the voice of Christ as they were</a:t>
            </a:r>
          </a:p>
        </p:txBody>
      </p:sp>
    </p:spTree>
    <p:extLst>
      <p:ext uri="{BB962C8B-B14F-4D97-AF65-F5344CB8AC3E}">
        <p14:creationId xmlns:p14="http://schemas.microsoft.com/office/powerpoint/2010/main" val="8974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E35064-F829-4D04-ACD3-1338AF4E8EF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713A33-5B09-4350-B22C-53BDC6D161B8}"/>
              </a:ext>
            </a:extLst>
          </p:cNvPr>
          <p:cNvSpPr>
            <a:spLocks noGrp="1"/>
          </p:cNvSpPr>
          <p:nvPr>
            <p:ph type="title"/>
          </p:nvPr>
        </p:nvSpPr>
        <p:spPr/>
        <p:txBody>
          <a:bodyPr>
            <a:normAutofit/>
          </a:bodyPr>
          <a:lstStyle/>
          <a:p>
            <a:pPr marR="0" rtl="0"/>
            <a:r>
              <a:rPr lang="en-GB" dirty="0"/>
              <a:t>What they learned they passed on </a:t>
            </a:r>
          </a:p>
        </p:txBody>
      </p:sp>
      <p:sp>
        <p:nvSpPr>
          <p:cNvPr id="3" name="Text Placeholder 2">
            <a:extLst>
              <a:ext uri="{FF2B5EF4-FFF2-40B4-BE49-F238E27FC236}">
                <a16:creationId xmlns:a16="http://schemas.microsoft.com/office/drawing/2014/main" id="{A2D462B1-BE97-4895-8C42-2118DAF04A93}"/>
              </a:ext>
            </a:extLst>
          </p:cNvPr>
          <p:cNvSpPr>
            <a:spLocks noGrp="1"/>
          </p:cNvSpPr>
          <p:nvPr>
            <p:ph type="body" idx="1"/>
          </p:nvPr>
        </p:nvSpPr>
        <p:spPr>
          <a:xfrm>
            <a:off x="0" y="1825624"/>
            <a:ext cx="10515600" cy="5032375"/>
          </a:xfrm>
        </p:spPr>
        <p:txBody>
          <a:bodyPr>
            <a:normAutofit/>
          </a:bodyPr>
          <a:lstStyle/>
          <a:p>
            <a:pPr lvl="0"/>
            <a:r>
              <a:rPr lang="en-GB" dirty="0"/>
              <a:t>We are His children</a:t>
            </a:r>
          </a:p>
          <a:p>
            <a:pPr marR="0" lvl="0" rtl="0"/>
            <a:r>
              <a:rPr lang="en-GB" dirty="0"/>
              <a:t>The Holy Spirit:</a:t>
            </a:r>
          </a:p>
          <a:p>
            <a:pPr lvl="1"/>
            <a:r>
              <a:rPr lang="en-GB" dirty="0">
                <a:solidFill>
                  <a:srgbClr val="FFFF00"/>
                </a:solidFill>
              </a:rPr>
              <a:t>Leads us into Holiness</a:t>
            </a:r>
          </a:p>
          <a:p>
            <a:pPr marR="0" lvl="1" rtl="0"/>
            <a:r>
              <a:rPr lang="en-GB" dirty="0">
                <a:solidFill>
                  <a:srgbClr val="FFFF00"/>
                </a:solidFill>
              </a:rPr>
              <a:t>Replaces fear with freedom</a:t>
            </a:r>
          </a:p>
          <a:p>
            <a:pPr marR="0" lvl="1" rtl="0"/>
            <a:r>
              <a:rPr lang="en-GB" dirty="0">
                <a:solidFill>
                  <a:srgbClr val="FFFF00"/>
                </a:solidFill>
              </a:rPr>
              <a:t>Urges us to call God ‘Father’</a:t>
            </a:r>
          </a:p>
          <a:p>
            <a:pPr marR="0" lvl="1" rtl="0"/>
            <a:r>
              <a:rPr lang="en-GB" dirty="0">
                <a:solidFill>
                  <a:srgbClr val="FFFF00"/>
                </a:solidFill>
              </a:rPr>
              <a:t>Is the taster for our glory</a:t>
            </a:r>
          </a:p>
          <a:p>
            <a:pPr lvl="2"/>
            <a:r>
              <a:rPr lang="en-GB" dirty="0">
                <a:solidFill>
                  <a:schemeClr val="bg1"/>
                </a:solidFill>
              </a:rPr>
              <a:t>Rom 8:14-17 </a:t>
            </a:r>
          </a:p>
        </p:txBody>
      </p:sp>
    </p:spTree>
    <p:extLst>
      <p:ext uri="{BB962C8B-B14F-4D97-AF65-F5344CB8AC3E}">
        <p14:creationId xmlns:p14="http://schemas.microsoft.com/office/powerpoint/2010/main" val="28803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left)">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left)">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left)">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wipe(left)">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left)">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left)">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7125</TotalTime>
  <Words>280</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The Leading of the Spirit</vt:lpstr>
      <vt:lpstr>The Leading of the Spirit inspires</vt:lpstr>
      <vt:lpstr>The leading of the Spirit motivates</vt:lpstr>
      <vt:lpstr>God was there</vt:lpstr>
      <vt:lpstr>God is here</vt:lpstr>
      <vt:lpstr>God is here</vt:lpstr>
      <vt:lpstr>What they learned they passed 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Day</dc:creator>
  <cp:lastModifiedBy>Ron Day</cp:lastModifiedBy>
  <cp:revision>9</cp:revision>
  <dcterms:created xsi:type="dcterms:W3CDTF">2018-11-20T10:08:46Z</dcterms:created>
  <dcterms:modified xsi:type="dcterms:W3CDTF">2018-11-25T08:53:55Z</dcterms:modified>
</cp:coreProperties>
</file>