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66" r:id="rId3"/>
    <p:sldId id="269" r:id="rId4"/>
    <p:sldId id="268" r:id="rId5"/>
    <p:sldId id="270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25" d="100"/>
          <a:sy n="25" d="100"/>
        </p:scale>
        <p:origin x="30" y="1476"/>
      </p:cViewPr>
      <p:guideLst/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1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7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40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0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5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8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3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10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BE91-1898-492D-A29D-0660C8E8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1"/>
            <a:ext cx="10312650" cy="147857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213BF-77DD-43E4-BBC2-D2DE67256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812758"/>
            <a:ext cx="10312651" cy="4892841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  <a:lvl2pPr>
              <a:defRPr sz="4000" b="1">
                <a:solidFill>
                  <a:srgbClr val="FFFF00"/>
                </a:solidFill>
              </a:defRPr>
            </a:lvl2pPr>
            <a:lvl3pPr>
              <a:defRPr sz="3600" b="1">
                <a:solidFill>
                  <a:srgbClr val="FF0000"/>
                </a:solidFill>
                <a:effectLst/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81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1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8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9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2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6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8FF8-1116-40E6-8AD4-9497265AE6A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19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grads.blogspot.com/2012/02/two-helping-hands-quite-possibl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kerfuse.com/news/law-and-regulation/man-indicted-black-friday-enters-plea-agreement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commons.wikimedia.org/wiki/File:PikiWiki_Israel_19859_Geography_of_Israel.jpg" TargetMode="External"/><Relationship Id="rId7" Type="http://schemas.openxmlformats.org/officeDocument/2006/relationships/hyperlink" Target="https://commons.wikimedia.org/wiki/File:Ein_Gedi_-_Lelik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11" Type="http://schemas.openxmlformats.org/officeDocument/2006/relationships/hyperlink" Target="http://www.flickr.com/photos/worldslandscape/5610084426/" TargetMode="External"/><Relationship Id="rId5" Type="http://schemas.openxmlformats.org/officeDocument/2006/relationships/hyperlink" Target="http://www.joesdiner.org/adventures/holy-land/dead-sea.html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hyperlink" Target="http://yahwehsistersministries.blogspot.com/2011/02/thorn-tree-and-en-gide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vineamnesia.blogspot.com/2011/07/when-people-you-love-hurt-you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ommons.wikimedia.org/wiki/file:smirc-sad.svg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madrimasd.org/blogs/biologia_pensamiento/2012/06/18/1348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://www.investitwisely.com/stay-at-home-dads-and-suga-mamas-when-the-woman-becomes-the-primary-breadwinne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hyperlink" Target="http://www.publicdomainpictures.net/view-image.php?image=57473&amp;picture=business-man-black-silhouet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9A676C-1DFC-4A77-9988-07F88BB5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4775" y="0"/>
            <a:ext cx="1235212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8146C-4665-4C99-87F2-FF26CC58B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904" y="675398"/>
            <a:ext cx="6989379" cy="16557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Darkness</a:t>
            </a:r>
            <a:r>
              <a:rPr lang="en-GB" sz="6000" dirty="0"/>
              <a:t> </a:t>
            </a:r>
            <a:r>
              <a:rPr lang="en-GB" sz="6000" dirty="0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en-GB" sz="6000" dirty="0"/>
              <a:t>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ECE73-8318-445F-9EE6-02AB5E9F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594" y="4544742"/>
            <a:ext cx="8791575" cy="1655762"/>
          </a:xfrm>
        </p:spPr>
        <p:txBody>
          <a:bodyPr>
            <a:normAutofit/>
          </a:bodyPr>
          <a:lstStyle/>
          <a:p>
            <a:r>
              <a:rPr lang="en-GB" sz="2800" b="1" dirty="0"/>
              <a:t>1. Psalm 27</a:t>
            </a:r>
          </a:p>
          <a:p>
            <a:pPr marR="0" lvl="0" rtl="0"/>
            <a:r>
              <a:rPr lang="en-GB" sz="2800" b="1" dirty="0"/>
              <a:t>The real road of faith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9D9F3-956B-46C0-AE0F-6EB5332F4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8750" r="65750">
                        <a14:foregroundMark x1="19250" y1="37667" x2="18750" y2="60667"/>
                        <a14:foregroundMark x1="18750" y1="60667" x2="19250" y2="60333"/>
                        <a14:foregroundMark x1="65250" y1="23000" x2="63250" y2="43333"/>
                        <a14:foregroundMark x1="63250" y1="43333" x2="64250" y2="44333"/>
                        <a14:foregroundMark x1="65750" y1="65333" x2="63750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555" r="33178"/>
          <a:stretch/>
        </p:blipFill>
        <p:spPr>
          <a:xfrm flipH="1">
            <a:off x="6141285" y="-5813191"/>
            <a:ext cx="3342290" cy="49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9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3C29-D58E-41A5-BEB7-63D65C65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When life is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76F2C-58BC-455A-BE19-AA748A872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Life is focussed on God</a:t>
            </a:r>
          </a:p>
          <a:p>
            <a:pPr marR="0" lvl="0" rtl="0"/>
            <a:r>
              <a:rPr lang="en-GB" dirty="0"/>
              <a:t>The God we know is personal</a:t>
            </a:r>
          </a:p>
        </p:txBody>
      </p:sp>
    </p:spTree>
    <p:extLst>
      <p:ext uri="{BB962C8B-B14F-4D97-AF65-F5344CB8AC3E}">
        <p14:creationId xmlns:p14="http://schemas.microsoft.com/office/powerpoint/2010/main" val="32162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4AD4-0BB0-47C0-B787-85EF111E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AA07-25D0-46C5-AFCE-421F9E5E1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My light</a:t>
            </a:r>
          </a:p>
          <a:p>
            <a:pPr marR="0" lvl="0" rtl="0"/>
            <a:r>
              <a:rPr lang="en-GB" dirty="0"/>
              <a:t>My salvation</a:t>
            </a:r>
          </a:p>
          <a:p>
            <a:pPr marR="0" lvl="0" rtl="0"/>
            <a:r>
              <a:rPr lang="en-GB" dirty="0"/>
              <a:t>My stronghold</a:t>
            </a:r>
          </a:p>
          <a:p>
            <a:pPr marR="0" lvl="0" rtl="0"/>
            <a:r>
              <a:rPr lang="en-GB" dirty="0"/>
              <a:t>My protector</a:t>
            </a:r>
          </a:p>
          <a:p>
            <a:pPr marR="0" lvl="0" rtl="0"/>
            <a:r>
              <a:rPr lang="en-GB" dirty="0"/>
              <a:t>My vindication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D04CDF-B275-4CA0-9AAC-26403DD3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3997" y="-50229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1198F1-D8C8-4F6C-BD2C-CE6C84F1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52400" y="-152401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1205A-3F19-4613-966C-4D6FDC434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52401" y="-50229"/>
            <a:ext cx="914399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F282A-0501-49BA-9A59-EF8A7BDA3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359585" y="-50229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65F29-B2EB-4F71-8D0D-5FA3FAF6CA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92177" y="12089"/>
            <a:ext cx="5050022" cy="67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D6CB-D7A8-4337-AA54-89ADE0C4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When life goes pear-shaped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67F9C-C93F-46B1-B9F4-992C11DC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God cannot be seen</a:t>
            </a:r>
          </a:p>
          <a:p>
            <a:pPr marR="0" lvl="0" rtl="0"/>
            <a:r>
              <a:rPr lang="en-GB" dirty="0"/>
              <a:t>Life is focussed on troubles</a:t>
            </a:r>
          </a:p>
          <a:p>
            <a:pPr marR="0" lvl="0" rtl="0"/>
            <a:r>
              <a:rPr lang="en-GB" dirty="0"/>
              <a:t>Faith is vulnerable</a:t>
            </a:r>
          </a:p>
          <a:p>
            <a:pPr lvl="1"/>
            <a:r>
              <a:rPr lang="en-GB" dirty="0"/>
              <a:t>Fear from experience affects faith in God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298E8-E905-4B4A-BCB3-6E7DB4E26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200" y="1535122"/>
            <a:ext cx="3733800" cy="3148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3162BE-E0D4-4ADE-A590-C93E7BF06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86800" y="26659"/>
            <a:ext cx="2164681" cy="21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604F-FD68-4EA1-85FA-0522AF0A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choose life…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96C27-3868-404D-8BBF-768AB9FD7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I choose what to believe</a:t>
            </a:r>
          </a:p>
          <a:p>
            <a:pPr marR="0" lvl="1" rtl="0"/>
            <a:r>
              <a:rPr lang="en-GB" dirty="0"/>
              <a:t>This is a phase!</a:t>
            </a:r>
          </a:p>
          <a:p>
            <a:pPr marR="0" lvl="1" rtl="0"/>
            <a:r>
              <a:rPr lang="en-GB" dirty="0"/>
              <a:t>Even if I die because of my troubles God will not abandon me</a:t>
            </a:r>
          </a:p>
          <a:p>
            <a:pPr marR="0" lvl="1" rtl="0"/>
            <a:r>
              <a:rPr lang="en-GB" dirty="0"/>
              <a:t>My heart will say ‘Seek His face’</a:t>
            </a:r>
          </a:p>
          <a:p>
            <a:pPr marR="0" lvl="1" rtl="0"/>
            <a:r>
              <a:rPr lang="en-GB" dirty="0"/>
              <a:t>I have a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EC1BB-EB7D-47C9-9E53-683001026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8" b="98692" l="2667" r="95867">
                        <a14:foregroundMark x1="8267" y1="6105" x2="13867" y2="13953"/>
                        <a14:foregroundMark x1="13867" y1="13953" x2="33733" y2="77762"/>
                        <a14:foregroundMark x1="88267" y1="13372" x2="69867" y2="74419"/>
                        <a14:foregroundMark x1="90267" y1="13372" x2="81600" y2="11773"/>
                        <a14:foregroundMark x1="81600" y1="11773" x2="75067" y2="12500"/>
                        <a14:foregroundMark x1="75067" y1="12500" x2="71867" y2="21076"/>
                        <a14:foregroundMark x1="71867" y1="21076" x2="71867" y2="30378"/>
                        <a14:foregroundMark x1="71867" y1="30378" x2="86667" y2="60756"/>
                        <a14:foregroundMark x1="86667" y1="60756" x2="84800" y2="67442"/>
                        <a14:foregroundMark x1="84800" y1="67442" x2="81067" y2="73547"/>
                        <a14:foregroundMark x1="81067" y1="73547" x2="74400" y2="74273"/>
                        <a14:foregroundMark x1="74400" y1="74273" x2="64800" y2="81686"/>
                        <a14:foregroundMark x1="87200" y1="19477" x2="92800" y2="50291"/>
                        <a14:foregroundMark x1="92800" y1="50291" x2="90933" y2="66715"/>
                        <a14:foregroundMark x1="90933" y1="66715" x2="86000" y2="70930"/>
                        <a14:foregroundMark x1="86000" y1="70930" x2="78000" y2="70494"/>
                        <a14:foregroundMark x1="78000" y1="70494" x2="68800" y2="58866"/>
                        <a14:foregroundMark x1="68800" y1="58866" x2="63467" y2="27326"/>
                        <a14:foregroundMark x1="63467" y1="27326" x2="66267" y2="19331"/>
                        <a14:foregroundMark x1="66267" y1="19331" x2="72933" y2="14971"/>
                        <a14:foregroundMark x1="72933" y1="14971" x2="75467" y2="14390"/>
                        <a14:foregroundMark x1="75467" y1="14390" x2="75467" y2="14390"/>
                        <a14:foregroundMark x1="69333" y1="30523" x2="72933" y2="52180"/>
                        <a14:foregroundMark x1="86667" y1="35029" x2="87200" y2="54506"/>
                        <a14:foregroundMark x1="81067" y1="57849" x2="79067" y2="71657"/>
                        <a14:foregroundMark x1="31600" y1="8866" x2="12000" y2="67733"/>
                        <a14:foregroundMark x1="12000" y1="67733" x2="11333" y2="72820"/>
                        <a14:foregroundMark x1="33200" y1="25581" x2="18400" y2="73401"/>
                        <a14:foregroundMark x1="36800" y1="35610" x2="22533" y2="80814"/>
                        <a14:foregroundMark x1="22533" y1="80814" x2="22533" y2="81686"/>
                        <a14:foregroundMark x1="35200" y1="72238" x2="31200" y2="78488"/>
                        <a14:foregroundMark x1="31200" y1="78488" x2="8000" y2="77616"/>
                        <a14:foregroundMark x1="8000" y1="77616" x2="11333" y2="53052"/>
                        <a14:foregroundMark x1="11333" y1="53052" x2="9200" y2="38953"/>
                        <a14:foregroundMark x1="9200" y1="37791" x2="8667" y2="33866"/>
                        <a14:foregroundMark x1="8667" y1="28343" x2="8667" y2="22238"/>
                        <a14:foregroundMark x1="8267" y1="18895" x2="8267" y2="18895"/>
                        <a14:foregroundMark x1="7200" y1="16715" x2="6133" y2="12209"/>
                        <a14:foregroundMark x1="6133" y1="7267" x2="34267" y2="8285"/>
                        <a14:foregroundMark x1="50533" y1="8285" x2="50533" y2="8285"/>
                        <a14:foregroundMark x1="48533" y1="20058" x2="48533" y2="20494"/>
                        <a14:foregroundMark x1="66267" y1="50000" x2="63067" y2="85174"/>
                        <a14:foregroundMark x1="63067" y1="85174" x2="79467" y2="82849"/>
                        <a14:foregroundMark x1="79467" y1="82849" x2="91733" y2="84448"/>
                        <a14:foregroundMark x1="91733" y1="64971" x2="92267" y2="87209"/>
                        <a14:foregroundMark x1="92267" y1="87209" x2="92267" y2="87209"/>
                        <a14:foregroundMark x1="91333" y1="77762" x2="78000" y2="81105"/>
                        <a14:foregroundMark x1="78000" y1="81105" x2="78000" y2="81105"/>
                        <a14:foregroundMark x1="84133" y1="17733" x2="73600" y2="36192"/>
                        <a14:foregroundMark x1="73600" y1="36192" x2="74000" y2="36047"/>
                        <a14:foregroundMark x1="22933" y1="7267" x2="10800" y2="43895"/>
                        <a14:foregroundMark x1="29600" y1="14390" x2="17733" y2="24128"/>
                        <a14:foregroundMark x1="17733" y1="24128" x2="14667" y2="30378"/>
                        <a14:foregroundMark x1="14667" y1="30378" x2="16933" y2="30523"/>
                        <a14:foregroundMark x1="18933" y1="15552" x2="23467" y2="36047"/>
                        <a14:foregroundMark x1="4133" y1="4506" x2="2667" y2="23692"/>
                        <a14:foregroundMark x1="2667" y1="23692" x2="6133" y2="30233"/>
                        <a14:foregroundMark x1="6133" y1="30233" x2="5600" y2="59448"/>
                        <a14:foregroundMark x1="6133" y1="10610" x2="10267" y2="35029"/>
                        <a14:foregroundMark x1="10800" y1="12791" x2="11067" y2="33285"/>
                        <a14:foregroundMark x1="11067" y1="33285" x2="11733" y2="34448"/>
                        <a14:foregroundMark x1="34667" y1="9448" x2="27600" y2="46076"/>
                        <a14:foregroundMark x1="27600" y1="46076" x2="27600" y2="46076"/>
                        <a14:foregroundMark x1="37200" y1="5523" x2="30133" y2="3343"/>
                        <a14:foregroundMark x1="30133" y1="3343" x2="2667" y2="6686"/>
                        <a14:foregroundMark x1="37200" y1="4506" x2="34267" y2="43314"/>
                        <a14:foregroundMark x1="34667" y1="66715" x2="35200" y2="75000"/>
                        <a14:foregroundMark x1="35200" y1="75000" x2="31067" y2="81105"/>
                        <a14:foregroundMark x1="31067" y1="81105" x2="24533" y2="80378"/>
                        <a14:foregroundMark x1="24533" y1="80378" x2="17867" y2="82267"/>
                        <a14:foregroundMark x1="17867" y1="82267" x2="11067" y2="82122"/>
                        <a14:foregroundMark x1="11067" y1="82122" x2="8667" y2="80523"/>
                        <a14:foregroundMark x1="8667" y1="80523" x2="8667" y2="80523"/>
                        <a14:foregroundMark x1="46400" y1="90552" x2="40667" y2="93605"/>
                        <a14:foregroundMark x1="40667" y1="93605" x2="39867" y2="94477"/>
                        <a14:foregroundMark x1="64267" y1="5523" x2="71733" y2="4942"/>
                        <a14:foregroundMark x1="71733" y1="4942" x2="87867" y2="5233"/>
                        <a14:foregroundMark x1="87867" y1="5233" x2="93867" y2="10320"/>
                        <a14:foregroundMark x1="93867" y1="10320" x2="91733" y2="30523"/>
                        <a14:foregroundMark x1="39867" y1="92733" x2="39867" y2="92733"/>
                        <a14:foregroundMark x1="39867" y1="92733" x2="44400" y2="95058"/>
                        <a14:foregroundMark x1="48533" y1="77180" x2="45467" y2="90552"/>
                        <a14:foregroundMark x1="45467" y1="90552" x2="45467" y2="90552"/>
                        <a14:foregroundMark x1="52000" y1="80523" x2="51467" y2="91134"/>
                        <a14:foregroundMark x1="53067" y1="78924" x2="46267" y2="72820"/>
                        <a14:foregroundMark x1="46267" y1="72820" x2="43333" y2="72238"/>
                        <a14:foregroundMark x1="43333" y1="72820" x2="43867" y2="75000"/>
                        <a14:foregroundMark x1="44933" y1="70058" x2="44400" y2="87209"/>
                        <a14:foregroundMark x1="44400" y1="87209" x2="41333" y2="93314"/>
                        <a14:foregroundMark x1="41333" y1="93314" x2="38267" y2="93314"/>
                        <a14:foregroundMark x1="38267" y1="93314" x2="38267" y2="93314"/>
                        <a14:foregroundMark x1="55600" y1="75000" x2="52533" y2="98837"/>
                        <a14:foregroundMark x1="52533" y1="98837" x2="59733" y2="93895"/>
                        <a14:foregroundMark x1="4133" y1="82267" x2="10933" y2="80523"/>
                        <a14:foregroundMark x1="10933" y1="80523" x2="33200" y2="85610"/>
                        <a14:foregroundMark x1="64800" y1="41715" x2="65333" y2="51599"/>
                        <a14:foregroundMark x1="6133" y1="63953" x2="6133" y2="63953"/>
                        <a14:foregroundMark x1="2667" y1="14390" x2="2667" y2="14390"/>
                        <a14:foregroundMark x1="94400" y1="71076" x2="94400" y2="71076"/>
                        <a14:foregroundMark x1="95867" y1="14971" x2="95867" y2="14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76560" y="517358"/>
            <a:ext cx="3174028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8916C4-3287-49A6-B4A9-2F2740FB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9" b="94797" l="9961" r="89844">
                        <a14:foregroundMark x1="34961" y1="94146" x2="36133" y2="90732"/>
                        <a14:foregroundMark x1="58789" y1="94797" x2="57422" y2="9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60205" y="4095743"/>
            <a:ext cx="2446751" cy="2938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2E64C2-E8F2-4D1B-9A95-D347E2C72A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61" b="93350" l="61000" r="95667">
                        <a14:foregroundMark x1="77667" y1="22762" x2="75000" y2="23785"/>
                        <a14:foregroundMark x1="85333" y1="89770" x2="81333" y2="93606"/>
                        <a14:foregroundMark x1="79333" y1="7161" x2="79333" y2="9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6950"/>
          <a:stretch/>
        </p:blipFill>
        <p:spPr>
          <a:xfrm>
            <a:off x="6654970" y="4359494"/>
            <a:ext cx="903973" cy="2711204"/>
          </a:xfrm>
          <a:prstGeom prst="rect">
            <a:avLst/>
          </a:prstGeom>
        </p:spPr>
      </p:pic>
      <p:sp>
        <p:nvSpPr>
          <p:cNvPr id="4" name="Trapezoid 3">
            <a:extLst>
              <a:ext uri="{FF2B5EF4-FFF2-40B4-BE49-F238E27FC236}">
                <a16:creationId xmlns:a16="http://schemas.microsoft.com/office/drawing/2014/main" id="{D0E32F6D-84D1-495A-A03F-42FFF538D3BE}"/>
              </a:ext>
            </a:extLst>
          </p:cNvPr>
          <p:cNvSpPr/>
          <p:nvPr/>
        </p:nvSpPr>
        <p:spPr>
          <a:xfrm>
            <a:off x="3840287" y="-419100"/>
            <a:ext cx="4914900" cy="7277100"/>
          </a:xfrm>
          <a:prstGeom prst="trapezoid">
            <a:avLst>
              <a:gd name="adj" fmla="val 43605"/>
            </a:avLst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043F-9096-43B1-A99D-9501ECBB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looking to you to use the light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0E5E0-6B69-4948-B958-E5DC0C62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292772"/>
            <a:ext cx="10312651" cy="5412827"/>
          </a:xfrm>
        </p:spPr>
        <p:txBody>
          <a:bodyPr>
            <a:normAutofit/>
          </a:bodyPr>
          <a:lstStyle/>
          <a:p>
            <a:r>
              <a:rPr lang="en-GB" dirty="0"/>
              <a:t>To see where you are</a:t>
            </a:r>
          </a:p>
          <a:p>
            <a:r>
              <a:rPr lang="en-GB" dirty="0"/>
              <a:t>To choose what to believe</a:t>
            </a:r>
          </a:p>
          <a:p>
            <a:r>
              <a:rPr lang="en-GB" dirty="0"/>
              <a:t>To accept His purposes and His plans and walk in the darkness in faith</a:t>
            </a:r>
          </a:p>
          <a:p>
            <a:r>
              <a:rPr lang="en-GB" dirty="0"/>
              <a:t>To light your way to His eternal kingdom beyond the grave</a:t>
            </a:r>
          </a:p>
          <a:p>
            <a:pPr marR="0" lvl="0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1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6878</TotalTime>
  <Words>147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Circuit</vt:lpstr>
      <vt:lpstr>Darkness to Light</vt:lpstr>
      <vt:lpstr>When life is good</vt:lpstr>
      <vt:lpstr>God is…</vt:lpstr>
      <vt:lpstr>When life goes pear-shaped</vt:lpstr>
      <vt:lpstr>I choose life…</vt:lpstr>
      <vt:lpstr>God is looking to you to use the 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Darkness to Light</dc:title>
  <dc:creator>Ron Day</dc:creator>
  <cp:lastModifiedBy>Ron Day</cp:lastModifiedBy>
  <cp:revision>21</cp:revision>
  <dcterms:created xsi:type="dcterms:W3CDTF">2018-11-29T09:55:45Z</dcterms:created>
  <dcterms:modified xsi:type="dcterms:W3CDTF">2018-12-09T00:27:11Z</dcterms:modified>
</cp:coreProperties>
</file>