
<file path=[Content_Types].xml><?xml version="1.0" encoding="utf-8"?>
<Types xmlns="http://schemas.openxmlformats.org/package/2006/content-types">
  <Default Extension="png" ContentType="image/png"/>
  <Default Extension="jpg&amp;ehk=Ht74txvmlFJzKvI2s4aY8g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6t1m8U795fAXtYhTussaGQ&amp;r=0&amp;pid=OfficeInsert" ContentType="image/jpeg"/>
  <Default Extension="wdp" ContentType="image/vnd.ms-photo"/>
  <Default Extension="jpg&amp;ehk=xM7D153zO4dJATiglNoxUw&amp;r=0&amp;pid=OfficeInsert" ContentType="image/jpeg"/>
  <Default Extension="jpg&amp;ehk=abk7OjiWGXOCrNdJ" ContentType="image/jpeg"/>
  <Default Extension="jpg&amp;ehk=ato6wXnLR2RHOaqyoz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21" r:id="rId5"/>
    <p:sldId id="356" r:id="rId6"/>
    <p:sldId id="327" r:id="rId7"/>
    <p:sldId id="353" r:id="rId8"/>
    <p:sldId id="360" r:id="rId9"/>
    <p:sldId id="351" r:id="rId10"/>
    <p:sldId id="354" r:id="rId11"/>
    <p:sldId id="346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3" autoAdjust="0"/>
    <p:restoredTop sz="86483" autoAdjust="0"/>
  </p:normalViewPr>
  <p:slideViewPr>
    <p:cSldViewPr showGuides="1">
      <p:cViewPr varScale="1">
        <p:scale>
          <a:sx n="50" d="100"/>
          <a:sy n="50" d="100"/>
        </p:scale>
        <p:origin x="72" y="65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D5BF53-2473-4218-A64E-A2C42E22C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49396-03E1-4989-8390-D3A960EAEBE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9B8CAE9-8ED5-4295-80A4-9518A89F5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D8F0634-EB10-461E-8923-80022FE1D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D083-2743-4B6F-935D-B0E7318F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DF11B-F726-4741-B267-4CBC04267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710E-C314-4972-9666-C12C74F3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22DA-81A8-459D-B677-66668372CEB8}" type="datetimeFigureOut">
              <a:rPr lang="en-GB" smtClean="0"/>
              <a:t>11/11/2017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C2DC-11F0-4B88-B72D-9B9650D8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1E891-5A86-451D-BD05-B8923163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F8FD-DD70-4E9E-9F6C-0C091C78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8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9" y="284176"/>
            <a:ext cx="12071076" cy="15087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2011680"/>
            <a:ext cx="11665296" cy="472968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2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Ht74txvmlFJzKvI2s4aY8g&amp;r=0&amp;pid=OfficeInsert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shipfreak.wordpress.com/2012/07/15/the-secret-to-creating-happiness/" TargetMode="External"/><Relationship Id="rId2" Type="http://schemas.openxmlformats.org/officeDocument/2006/relationships/image" Target="../media/image8.jpg&amp;ehk=6t1m8U795fAXtYhTussaGQ&amp;r=0&amp;pid=OfficeInsert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lickr.com/photos/13523064@N03/7794276436" TargetMode="External"/><Relationship Id="rId4" Type="http://schemas.openxmlformats.org/officeDocument/2006/relationships/image" Target="../media/image9.jpg&amp;ehk=xM7D153zO4dJATiglNoxUw&amp;r=0&amp;pid=OfficeInsert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xplore-the-world.wikispaces.com/3germany+-+megann+m+&amp;+connor+p.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jpg&amp;ehk=ato6wXnLR2RHOaqyoz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&amp;ehk=abk7OjiWGXOCrNdJ"/><Relationship Id="rId5" Type="http://schemas.openxmlformats.org/officeDocument/2006/relationships/hyperlink" Target="http://en.wikipedia.org/wiki/File:Poppy_cutout.PNG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A189E9D-1AA3-42D3-A89F-A5C1E7A9F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1828800"/>
            <a:ext cx="12188824" cy="2895600"/>
          </a:xfrm>
        </p:spPr>
        <p:txBody>
          <a:bodyPr>
            <a:normAutofit/>
          </a:bodyPr>
          <a:lstStyle/>
          <a:p>
            <a:r>
              <a:rPr lang="en-GB" altLang="en-US" sz="4800" dirty="0"/>
              <a:t>Future Church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7A6020-C53E-4B8E-AB8F-09FBFBA831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9796" y="3996251"/>
            <a:ext cx="10657183" cy="1309255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Your Part 4: Guard yourself</a:t>
            </a:r>
            <a:br>
              <a:rPr lang="en-GB" altLang="en-US" sz="4400" dirty="0"/>
            </a:br>
            <a:r>
              <a:rPr lang="en-GB" altLang="en-US" sz="4400" dirty="0"/>
              <a:t>1 Timothy 4</a:t>
            </a:r>
          </a:p>
        </p:txBody>
      </p:sp>
    </p:spTree>
    <p:extLst>
      <p:ext uri="{BB962C8B-B14F-4D97-AF65-F5344CB8AC3E}">
        <p14:creationId xmlns:p14="http://schemas.microsoft.com/office/powerpoint/2010/main" val="12223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01FD-C339-4033-9265-16BF3BE3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</p:spPr>
        <p:txBody>
          <a:bodyPr/>
          <a:lstStyle/>
          <a:p>
            <a:r>
              <a:rPr lang="en-GB" b="1" i="0" strike="noStrike" baseline="0" dirty="0">
                <a:latin typeface="Calibri Light" panose="020F0302020204030204" pitchFamily="34" charset="0"/>
              </a:rPr>
              <a:t>From Here to there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1A312-2811-462E-9935-6EBCB0FCC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745" y="2011680"/>
            <a:ext cx="5827910" cy="4206240"/>
          </a:xfrm>
        </p:spPr>
        <p:txBody>
          <a:bodyPr>
            <a:normAutofit/>
          </a:bodyPr>
          <a:lstStyle/>
          <a:p>
            <a:r>
              <a:rPr lang="en-GB" sz="3200" dirty="0"/>
              <a:t>When we stand in the now and look back and look forward there is the temptation to find the answer in the past</a:t>
            </a:r>
          </a:p>
          <a:p>
            <a:pPr lvl="1"/>
            <a:r>
              <a:rPr lang="en-GB" sz="3200" b="1" dirty="0">
                <a:solidFill>
                  <a:schemeClr val="accent3"/>
                </a:solidFill>
              </a:rPr>
              <a:t>New difficulties need new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89F9B-549C-408D-9D78-9AC2BF1B3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61"/>
          <a:stretch/>
        </p:blipFill>
        <p:spPr>
          <a:xfrm>
            <a:off x="6107655" y="2492896"/>
            <a:ext cx="5838408" cy="3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922905" y="4503440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291919" y="4198640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487805" y="3381144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906288" y="3100538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ADBD8CC-D562-408B-9A52-55611EB4FFD1}"/>
              </a:ext>
            </a:extLst>
          </p:cNvPr>
          <p:cNvGrpSpPr>
            <a:grpSpLocks noChangeAspect="1"/>
          </p:cNvGrpSpPr>
          <p:nvPr/>
        </p:nvGrpSpPr>
        <p:grpSpPr>
          <a:xfrm>
            <a:off x="5690451" y="3874817"/>
            <a:ext cx="683567" cy="710400"/>
            <a:chOff x="6453494" y="2317132"/>
            <a:chExt cx="1969724" cy="204704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412541-A999-4D8E-AB32-BBC1AAC81CF3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630B0F-8D18-41E1-8EC7-81DE528A5EB6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44F9DE-989A-451B-A8B8-981F7FD64CF9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158C652-045B-4351-9EEB-C27B56845E0F}"/>
              </a:ext>
            </a:extLst>
          </p:cNvPr>
          <p:cNvSpPr txBox="1"/>
          <p:nvPr/>
        </p:nvSpPr>
        <p:spPr>
          <a:xfrm>
            <a:off x="5264979" y="2759119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EA52F4-871B-4302-B937-92F7AA0E63A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51" grpId="0"/>
      <p:bldP spid="5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DC8C-F92C-471D-AA22-2C7E2DA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284176"/>
            <a:ext cx="11593288" cy="1508760"/>
          </a:xfrm>
        </p:spPr>
        <p:txBody>
          <a:bodyPr/>
          <a:lstStyle/>
          <a:p>
            <a:r>
              <a:rPr lang="en-GB" dirty="0"/>
              <a:t>Your part in making future church happen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8F749-9403-4FF2-AEE1-CE932047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79" y="1916832"/>
            <a:ext cx="11783045" cy="494116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Train yourself (1 Tim 4:7)</a:t>
            </a:r>
          </a:p>
          <a:p>
            <a:pPr lvl="1"/>
            <a:r>
              <a:rPr lang="en-GB" sz="3200" b="1" dirty="0">
                <a:solidFill>
                  <a:schemeClr val="tx1"/>
                </a:solidFill>
              </a:rPr>
              <a:t>In</a:t>
            </a:r>
            <a:r>
              <a:rPr lang="en-GB" sz="3200" b="1" baseline="0" dirty="0">
                <a:solidFill>
                  <a:schemeClr val="tx1"/>
                </a:solidFill>
              </a:rPr>
              <a:t> </a:t>
            </a:r>
            <a:r>
              <a:rPr lang="en-GB" sz="3200" b="1" dirty="0">
                <a:solidFill>
                  <a:schemeClr val="tx1"/>
                </a:solidFill>
              </a:rPr>
              <a:t>godliness (respecting and engaging with God)</a:t>
            </a:r>
          </a:p>
          <a:p>
            <a:pPr lvl="2"/>
            <a:r>
              <a:rPr lang="en-GB" sz="3200" b="1" dirty="0">
                <a:solidFill>
                  <a:schemeClr val="accent3"/>
                </a:solidFill>
              </a:rPr>
              <a:t>In training it doesn’t matter if we fail</a:t>
            </a:r>
          </a:p>
          <a:p>
            <a:r>
              <a:rPr lang="en-GB" sz="3600" b="1" dirty="0">
                <a:solidFill>
                  <a:schemeClr val="accent1"/>
                </a:solidFill>
              </a:rPr>
              <a:t>Devote yourself (1 Tim 4:12)</a:t>
            </a:r>
          </a:p>
          <a:p>
            <a:pPr lvl="1"/>
            <a:r>
              <a:rPr lang="en-GB" sz="3200" b="1" dirty="0"/>
              <a:t>To reading (the Bible), encouraging and listen for God’s whispers</a:t>
            </a:r>
          </a:p>
          <a:p>
            <a:pPr lvl="3"/>
            <a:r>
              <a:rPr lang="en-GB" sz="3200" b="1" dirty="0">
                <a:solidFill>
                  <a:schemeClr val="accent3"/>
                </a:solidFill>
              </a:rPr>
              <a:t>Pitch yourself in to enabling others do their bit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24CC4-287F-465B-8C62-F6D21E047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35" y="2492896"/>
            <a:ext cx="6640546" cy="4365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A0205-D4AB-481F-9438-D1C1A9C6E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3" y="4151579"/>
            <a:ext cx="6084692" cy="27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DC8C-F92C-471D-AA22-2C7E2DA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284176"/>
            <a:ext cx="11593288" cy="1508760"/>
          </a:xfrm>
        </p:spPr>
        <p:txBody>
          <a:bodyPr/>
          <a:lstStyle/>
          <a:p>
            <a:r>
              <a:rPr lang="en-GB" dirty="0"/>
              <a:t>Your part in making future church happen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8F749-9403-4FF2-AEE1-CE932047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79" y="1916832"/>
            <a:ext cx="11783045" cy="494116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Give yourself (1 Tim 4:15)</a:t>
            </a:r>
          </a:p>
          <a:p>
            <a:pPr lvl="1"/>
            <a:r>
              <a:rPr lang="en-GB" sz="3600" b="1" dirty="0"/>
              <a:t>Lose yourself to find another, even better, you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Guard yourself (1 Tim 4:16)</a:t>
            </a:r>
          </a:p>
          <a:p>
            <a:pPr lvl="2"/>
            <a:r>
              <a:rPr lang="en-GB" sz="3200" b="1" dirty="0"/>
              <a:t>Watch yourself</a:t>
            </a:r>
          </a:p>
          <a:p>
            <a:pPr lvl="2"/>
            <a:r>
              <a:rPr lang="en-GB" sz="3200" b="1" dirty="0"/>
              <a:t>Watch your 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CC8E17-50D2-45BC-A840-24BA35B6A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7908" y="3260216"/>
            <a:ext cx="8603554" cy="3312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4B8EB-8DBB-4A8F-9932-5F9C2E53F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08555" y="3140968"/>
            <a:ext cx="2364876" cy="35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D0F2-8167-41C8-ABCB-10CC7E98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Future starts here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157C-235E-474E-B4DD-6FEFEBFD7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9" y="1988840"/>
            <a:ext cx="11665296" cy="5544616"/>
          </a:xfrm>
        </p:spPr>
        <p:txBody>
          <a:bodyPr>
            <a:normAutofit/>
          </a:bodyPr>
          <a:lstStyle/>
          <a:p>
            <a:r>
              <a:rPr lang="en-GB" sz="4000" dirty="0"/>
              <a:t>If we want a brighter future, Paul says, we can’t just dream about it and we can’t just complain about where we are or the way we are going</a:t>
            </a:r>
          </a:p>
          <a:p>
            <a:pPr lvl="2"/>
            <a:r>
              <a:rPr lang="en-GB" sz="3200" b="1" dirty="0"/>
              <a:t>We train ourselves</a:t>
            </a:r>
          </a:p>
          <a:p>
            <a:pPr lvl="2"/>
            <a:r>
              <a:rPr lang="en-GB" sz="3200" b="1" dirty="0"/>
              <a:t>We devote ourselves</a:t>
            </a:r>
          </a:p>
          <a:p>
            <a:pPr lvl="2"/>
            <a:r>
              <a:rPr lang="en-GB" sz="3200" b="1" dirty="0"/>
              <a:t>We give ourselves</a:t>
            </a:r>
          </a:p>
          <a:p>
            <a:pPr lvl="2"/>
            <a:r>
              <a:rPr lang="en-GB" sz="3200" b="1" dirty="0"/>
              <a:t>We watch ourselves</a:t>
            </a:r>
          </a:p>
          <a:p>
            <a:pPr lvl="1"/>
            <a:r>
              <a:rPr lang="en-GB" sz="3600" dirty="0"/>
              <a:t>We are called by God to pitch in – and that’s the best way to build or conserve a legacy that others have died for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31E7C-4F86-4AC7-A104-CAEE458D2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1" b="93750" l="6495" r="95015">
                        <a14:foregroundMark x1="39728" y1="7849" x2="48338" y2="6686"/>
                        <a14:foregroundMark x1="48338" y1="6686" x2="59668" y2="7267"/>
                        <a14:foregroundMark x1="93202" y1="32849" x2="95317" y2="40407"/>
                        <a14:foregroundMark x1="95317" y1="40407" x2="94411" y2="45349"/>
                        <a14:foregroundMark x1="49094" y1="93023" x2="36405" y2="93895"/>
                        <a14:foregroundMark x1="7402" y1="63953" x2="6495" y2="71657"/>
                        <a14:foregroundMark x1="6495" y1="71657" x2="7402" y2="72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01740" y="1024830"/>
            <a:ext cx="762609" cy="792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B0D7AF-9863-4964-9B5C-5767F0D534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/>
          <a:stretch/>
        </p:blipFill>
        <p:spPr>
          <a:xfrm>
            <a:off x="4731689" y="3838736"/>
            <a:ext cx="3707904" cy="1844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5E7884-4407-457B-8177-7DE2DDA6C0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7306" r="1445"/>
          <a:stretch/>
        </p:blipFill>
        <p:spPr>
          <a:xfrm>
            <a:off x="8614692" y="3816288"/>
            <a:ext cx="3375350" cy="18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08A4-AD25-4B8E-947A-DEFDB5E1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E292-F31B-4908-BC09-3DF0C4D56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922905" y="4503440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291919" y="4198640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690451" y="3874817"/>
            <a:ext cx="683567" cy="710400"/>
            <a:chOff x="6453494" y="2317132"/>
            <a:chExt cx="1969724" cy="2047043"/>
          </a:xfrm>
        </p:grpSpPr>
        <p:sp>
          <p:nvSpPr>
            <p:cNvPr id="77" name="Oval 7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8390020" y="3083329"/>
            <a:ext cx="1000811" cy="1040097"/>
            <a:chOff x="6453494" y="2317132"/>
            <a:chExt cx="1969724" cy="2047043"/>
          </a:xfrm>
        </p:grpSpPr>
        <p:sp>
          <p:nvSpPr>
            <p:cNvPr id="81" name="Oval 8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487805" y="3381144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906288" y="3100538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58DE1-A7F1-44F1-BDF3-20D801D87DF1}"/>
              </a:ext>
            </a:extLst>
          </p:cNvPr>
          <p:cNvSpPr txBox="1"/>
          <p:nvPr/>
        </p:nvSpPr>
        <p:spPr>
          <a:xfrm>
            <a:off x="5264979" y="2759119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EBBF9-5D0E-43D2-851E-83CDC1A5EE9D}"/>
              </a:ext>
            </a:extLst>
          </p:cNvPr>
          <p:cNvSpPr txBox="1"/>
          <p:nvPr/>
        </p:nvSpPr>
        <p:spPr>
          <a:xfrm>
            <a:off x="6683210" y="2388666"/>
            <a:ext cx="1578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considerate community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E535FF-6340-47E6-85CE-B1F317424BCB}"/>
              </a:ext>
            </a:extLst>
          </p:cNvPr>
          <p:cNvGrpSpPr>
            <a:grpSpLocks noChangeAspect="1"/>
          </p:cNvGrpSpPr>
          <p:nvPr/>
        </p:nvGrpSpPr>
        <p:grpSpPr>
          <a:xfrm>
            <a:off x="7004946" y="3555197"/>
            <a:ext cx="683567" cy="710400"/>
            <a:chOff x="6453494" y="2317132"/>
            <a:chExt cx="1969724" cy="204704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755E09-C0AA-449A-9E4F-DBC1C5507B4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7493273-93F2-47BB-A916-90078FBFE089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E84B375-6170-473D-903A-DFB808EFEC9E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D15662-1E44-414C-9E79-E8BF2E0A209B}"/>
              </a:ext>
            </a:extLst>
          </p:cNvPr>
          <p:cNvSpPr txBox="1"/>
          <p:nvPr/>
        </p:nvSpPr>
        <p:spPr>
          <a:xfrm>
            <a:off x="8166884" y="2051543"/>
            <a:ext cx="1507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trustworthy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35" grpId="0"/>
      <p:bldP spid="36" grpId="0"/>
      <p:bldP spid="49" grpId="0"/>
      <p:bldP spid="51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17380</TotalTime>
  <Words>297</Words>
  <Application>Microsoft Office PowerPoint</Application>
  <PresentationFormat>Custom</PresentationFormat>
  <Paragraphs>43</Paragraphs>
  <Slides>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Wingdings</vt:lpstr>
      <vt:lpstr>Banded</vt:lpstr>
      <vt:lpstr>Future Church</vt:lpstr>
      <vt:lpstr>From Here to there</vt:lpstr>
      <vt:lpstr>The church in the future will not be the same!</vt:lpstr>
      <vt:lpstr>Your part in making future church happen</vt:lpstr>
      <vt:lpstr>Your part in making future church happen</vt:lpstr>
      <vt:lpstr>The Future starts here with you</vt:lpstr>
      <vt:lpstr>PowerPoint Presentation</vt:lpstr>
      <vt:lpstr>The church in the future will not be the same!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with Christ at the centre</dc:title>
  <dc:creator>Ron Day</dc:creator>
  <cp:lastModifiedBy>Ron Day</cp:lastModifiedBy>
  <cp:revision>67</cp:revision>
  <dcterms:created xsi:type="dcterms:W3CDTF">2017-08-29T10:17:16Z</dcterms:created>
  <dcterms:modified xsi:type="dcterms:W3CDTF">2017-11-11T23:42:10Z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