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8"/>
  </p:notesMasterIdLst>
  <p:sldIdLst>
    <p:sldId id="267" r:id="rId2"/>
    <p:sldId id="257" r:id="rId3"/>
    <p:sldId id="290" r:id="rId4"/>
    <p:sldId id="291" r:id="rId5"/>
    <p:sldId id="260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4" autoAdjust="0"/>
    <p:restoredTop sz="86358" autoAdjust="0"/>
  </p:normalViewPr>
  <p:slideViewPr>
    <p:cSldViewPr snapToGrid="0">
      <p:cViewPr varScale="1">
        <p:scale>
          <a:sx n="47" d="100"/>
          <a:sy n="47" d="100"/>
        </p:scale>
        <p:origin x="48" y="9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FF03B-CA91-4302-AB71-3A3A08667213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4FFC1-F127-4327-AFF6-277A1847F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352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6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29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3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70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1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89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7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86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46421-4954-426C-B472-489BEE40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9347457" cy="1383957"/>
          </a:xfrm>
        </p:spPr>
        <p:txBody>
          <a:bodyPr>
            <a:normAutofit/>
          </a:bodyPr>
          <a:lstStyle>
            <a:lvl1pPr marR="0" algn="ctr" defTabSz="457200" rtl="0" eaLnBrk="1" latinLnBrk="0" hangingPunct="1">
              <a:spcBef>
                <a:spcPct val="0"/>
              </a:spcBef>
              <a:buNone/>
              <a:defRPr lang="en-GB" sz="4400" b="1" kern="1200" cap="none" dirty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4341A-F030-4253-8E40-12AF232CE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594023"/>
            <a:ext cx="10464674" cy="5165124"/>
          </a:xfrm>
        </p:spPr>
        <p:txBody>
          <a:bodyPr/>
          <a:lstStyle>
            <a:lvl1pPr marL="285750" indent="-285750"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</a:lstStyle>
          <a:p>
            <a:pPr marL="285750" marR="0" lvl="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Edit Master text styles</a:t>
            </a:r>
          </a:p>
          <a:p>
            <a:pPr marL="742950" marR="0" lvl="1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1200150" marR="0" lvl="2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1543050" marR="0" lvl="3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EC0107-24CA-41D4-B423-9989D69D3E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831767" y="0"/>
            <a:ext cx="1360233" cy="159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6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3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5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9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61AF03D-3063-4E77-95F4-C0BAB235AFBE}" type="datetimeFigureOut">
              <a:rPr lang="en-GB" smtClean="0"/>
              <a:t>19/02/2019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3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hristipedia.miraheze.org/wiki/Eba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20AB-B100-416A-AE93-DAA7267D9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Applying the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1E247-9B26-48FC-A6A0-4A8766DDB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 eaLnBrk="1" latinLnBrk="0" hangingPunct="1"/>
            <a:r>
              <a:rPr lang="en-GB" sz="3600" b="1" dirty="0"/>
              <a:t>8. Deuteronomy 22:1-23:16</a:t>
            </a:r>
            <a:br>
              <a:rPr lang="en-GB" sz="3600" b="1" dirty="0"/>
            </a:br>
            <a:r>
              <a:rPr lang="en-GB" sz="2100" b="1" kern="1200" cap="none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Being </a:t>
            </a:r>
            <a:r>
              <a:rPr lang="en-GB" dirty="0"/>
              <a:t>good neighbours in practice</a:t>
            </a:r>
            <a:endParaRPr lang="en-GB" sz="3600" dirty="0">
              <a:effectLst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D16F5-10F1-43F7-B430-B70A4573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70306" y="51855"/>
            <a:ext cx="2638893" cy="309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6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D2C3B-1F8E-4762-9900-368073E91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Deuteronomy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6EBA6-A492-4E9D-A216-07D7E50F85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GB" dirty="0"/>
              <a:t>The sermons of a parting leader after 40 years</a:t>
            </a:r>
          </a:p>
          <a:p>
            <a:pPr marR="0" lvl="0" rtl="0"/>
            <a:r>
              <a:rPr lang="en-GB" dirty="0"/>
              <a:t>A covenant document outlining how God’s people will show and keep the benefits of God’s grace</a:t>
            </a:r>
          </a:p>
          <a:p>
            <a:pPr marR="0" lvl="0" rtl="0"/>
            <a:r>
              <a:rPr lang="en-GB" dirty="0"/>
              <a:t>Chapters 22-25 give a detailed outworking of the Law on matters of everyday life</a:t>
            </a:r>
          </a:p>
        </p:txBody>
      </p:sp>
    </p:spTree>
    <p:extLst>
      <p:ext uri="{BB962C8B-B14F-4D97-AF65-F5344CB8AC3E}">
        <p14:creationId xmlns:p14="http://schemas.microsoft.com/office/powerpoint/2010/main" val="132011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DE6C3-C6A1-480A-AA7E-810C5115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is generous and loving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766AB-61F1-4F7B-8146-13DFE2465C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God’s people should reflect this in everyday life</a:t>
            </a:r>
          </a:p>
          <a:p>
            <a:pPr marR="0" lvl="1" rtl="0"/>
            <a:r>
              <a:rPr lang="en-GB" dirty="0"/>
              <a:t>No-one in God’s community should live selfishly or carelessly</a:t>
            </a:r>
          </a:p>
          <a:p>
            <a:pPr marR="0" lvl="2" rtl="0"/>
            <a:r>
              <a:rPr lang="en-GB" dirty="0"/>
              <a:t>Every believer has a responsibility to treat the people of the community as family</a:t>
            </a:r>
          </a:p>
          <a:p>
            <a:pPr marR="0" lvl="1" rtl="0"/>
            <a:r>
              <a:rPr lang="en-GB" dirty="0"/>
              <a:t>This section of the covenant says ‘If you see it, don’t ignore it, do something about it’</a:t>
            </a:r>
          </a:p>
        </p:txBody>
      </p:sp>
    </p:spTree>
    <p:extLst>
      <p:ext uri="{BB962C8B-B14F-4D97-AF65-F5344CB8AC3E}">
        <p14:creationId xmlns:p14="http://schemas.microsoft.com/office/powerpoint/2010/main" val="1444879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24B77-FB18-4FE1-8E08-1EB5397FC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calls His people to be distinctive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B7BDE-7E78-485E-AD29-0C0E2DC83B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R="0" lvl="0" rtl="0"/>
            <a:r>
              <a:rPr lang="en-GB" dirty="0"/>
              <a:t>He calls for dedication</a:t>
            </a:r>
          </a:p>
          <a:p>
            <a:pPr marR="0" lvl="1" rtl="0"/>
            <a:r>
              <a:rPr lang="en-GB" dirty="0"/>
              <a:t>If you make a promise to God, keep it</a:t>
            </a:r>
          </a:p>
          <a:p>
            <a:pPr marR="0" lvl="1" rtl="0"/>
            <a:r>
              <a:rPr lang="en-GB" dirty="0"/>
              <a:t>Remind yourself by every means </a:t>
            </a:r>
          </a:p>
          <a:p>
            <a:pPr marR="0" lvl="2" rtl="0"/>
            <a:r>
              <a:rPr lang="en-GB" dirty="0"/>
              <a:t>Now you are one of God’s people put everything under God’s leading</a:t>
            </a:r>
          </a:p>
          <a:p>
            <a:pPr marR="0" lvl="0" rtl="0"/>
            <a:r>
              <a:rPr lang="en-GB" dirty="0"/>
              <a:t>He calls for cleanliness (23:9-14)</a:t>
            </a:r>
          </a:p>
          <a:p>
            <a:pPr marR="0" lvl="1" rtl="0"/>
            <a:r>
              <a:rPr lang="en-GB" dirty="0"/>
              <a:t>It’s not someone else’s job</a:t>
            </a:r>
          </a:p>
          <a:p>
            <a:pPr lvl="2"/>
            <a:r>
              <a:rPr lang="en-GB" dirty="0"/>
              <a:t>Take responsibility for your own mess before other people step in it</a:t>
            </a:r>
          </a:p>
          <a:p>
            <a:pPr marR="0" lvl="0" rtl="0"/>
            <a:r>
              <a:rPr lang="en-GB" dirty="0"/>
              <a:t>He calls for compassion</a:t>
            </a:r>
          </a:p>
          <a:p>
            <a:pPr marR="0" lvl="1" rtl="0"/>
            <a:r>
              <a:rPr lang="en-GB" dirty="0"/>
              <a:t>If your neighbour is in need help them</a:t>
            </a:r>
          </a:p>
        </p:txBody>
      </p:sp>
    </p:spTree>
    <p:extLst>
      <p:ext uri="{BB962C8B-B14F-4D97-AF65-F5344CB8AC3E}">
        <p14:creationId xmlns:p14="http://schemas.microsoft.com/office/powerpoint/2010/main" val="44036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6C8E4-BB3B-49ED-AB78-91F7D3A68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GB" dirty="0"/>
              <a:t>God’s Spirit is given to keep you wholesome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19943-EFF6-4E50-B5C1-E9D0CB64A3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GB" dirty="0"/>
              <a:t>It’s the spirit of the Law which is important</a:t>
            </a:r>
          </a:p>
          <a:p>
            <a:pPr marR="0" lvl="1" rtl="0"/>
            <a:r>
              <a:rPr lang="en-GB" dirty="0"/>
              <a:t>Don’t try to take advantage of the law</a:t>
            </a:r>
          </a:p>
          <a:p>
            <a:pPr marR="0" lvl="1" rtl="0"/>
            <a:r>
              <a:rPr lang="en-GB" dirty="0"/>
              <a:t>Don’t try to take advantage of people through the letter of the Law</a:t>
            </a:r>
          </a:p>
        </p:txBody>
      </p:sp>
    </p:spTree>
    <p:extLst>
      <p:ext uri="{BB962C8B-B14F-4D97-AF65-F5344CB8AC3E}">
        <p14:creationId xmlns:p14="http://schemas.microsoft.com/office/powerpoint/2010/main" val="4011389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8A71-2B62-47FC-8F3E-ACE82BEB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7772" y="0"/>
            <a:ext cx="9347457" cy="1383957"/>
          </a:xfrm>
        </p:spPr>
        <p:txBody>
          <a:bodyPr/>
          <a:lstStyle/>
          <a:p>
            <a:pPr marR="0" rtl="0"/>
            <a:r>
              <a:rPr lang="en-GB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DF249A-77B3-4B85-A6FD-018A974F10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2524"/>
          <a:stretch/>
        </p:blipFill>
        <p:spPr>
          <a:xfrm>
            <a:off x="-124391" y="0"/>
            <a:ext cx="10984035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0205F84-118C-4A58-BB87-37B5E6E80069}"/>
              </a:ext>
            </a:extLst>
          </p:cNvPr>
          <p:cNvSpPr txBox="1"/>
          <p:nvPr/>
        </p:nvSpPr>
        <p:spPr>
          <a:xfrm>
            <a:off x="270206" y="957236"/>
            <a:ext cx="21242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</a:rPr>
              <a:t>Gerizim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(Blessing)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5BD984-1400-48BA-92C9-4B119B43D223}"/>
              </a:ext>
            </a:extLst>
          </p:cNvPr>
          <p:cNvSpPr txBox="1"/>
          <p:nvPr/>
        </p:nvSpPr>
        <p:spPr>
          <a:xfrm>
            <a:off x="8799685" y="957236"/>
            <a:ext cx="19523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dirty="0" err="1">
                <a:solidFill>
                  <a:srgbClr val="FF0000"/>
                </a:solidFill>
              </a:rPr>
              <a:t>Ebal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(Cursing)</a:t>
            </a:r>
          </a:p>
        </p:txBody>
      </p:sp>
    </p:spTree>
    <p:extLst>
      <p:ext uri="{BB962C8B-B14F-4D97-AF65-F5344CB8AC3E}">
        <p14:creationId xmlns:p14="http://schemas.microsoft.com/office/powerpoint/2010/main" val="158038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17640</TotalTime>
  <Words>219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Corbel</vt:lpstr>
      <vt:lpstr>Parallax</vt:lpstr>
      <vt:lpstr>Applying the Covenant</vt:lpstr>
      <vt:lpstr>Deuteronomy</vt:lpstr>
      <vt:lpstr>God is generous and loving</vt:lpstr>
      <vt:lpstr>God calls His people to be distinctive</vt:lpstr>
      <vt:lpstr>God’s Spirit is given to keep you wholesome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 Intro The story so far…</dc:title>
  <dc:creator>Ron Day</dc:creator>
  <cp:lastModifiedBy>Ron Day</cp:lastModifiedBy>
  <cp:revision>53</cp:revision>
  <dcterms:created xsi:type="dcterms:W3CDTF">2019-01-01T10:02:05Z</dcterms:created>
  <dcterms:modified xsi:type="dcterms:W3CDTF">2019-02-24T09:14:09Z</dcterms:modified>
</cp:coreProperties>
</file>