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7"/>
  </p:notesMasterIdLst>
  <p:sldIdLst>
    <p:sldId id="267" r:id="rId2"/>
    <p:sldId id="270" r:id="rId3"/>
    <p:sldId id="258" r:id="rId4"/>
    <p:sldId id="271" r:id="rId5"/>
    <p:sldId id="26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60" d="100"/>
          <a:sy n="60" d="100"/>
        </p:scale>
        <p:origin x="126" y="138"/>
      </p:cViewPr>
      <p:guideLst/>
    </p:cSldViewPr>
  </p:slideViewPr>
  <p:outlineViewPr>
    <p:cViewPr>
      <p:scale>
        <a:sx n="33" d="100"/>
        <a:sy n="33" d="100"/>
      </p:scale>
      <p:origin x="0" y="-5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6C2AF-1385-41C6-95D2-5697528B618E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B7853-E9C3-4A5B-853E-48D140A52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407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ristian_handshake.sv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26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9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705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37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70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510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589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078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686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6421-4954-426C-B472-489BEE40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9347457" cy="1383957"/>
          </a:xfrm>
        </p:spPr>
        <p:txBody>
          <a:bodyPr>
            <a:normAutofit/>
          </a:bodyPr>
          <a:lstStyle>
            <a:lvl1pPr marR="0" algn="ctr" defTabSz="457200" rtl="0" eaLnBrk="1" latinLnBrk="0" hangingPunct="1">
              <a:spcBef>
                <a:spcPct val="0"/>
              </a:spcBef>
              <a:buNone/>
              <a:defRPr lang="en-GB" sz="4400" b="1" kern="1200" cap="none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4341A-F030-4253-8E40-12AF232CE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1594023"/>
            <a:ext cx="10464674" cy="5165124"/>
          </a:xfrm>
        </p:spPr>
        <p:txBody>
          <a:bodyPr/>
          <a:lstStyle>
            <a:lvl1pPr marL="285750" indent="-285750">
              <a:defRPr lang="en-US" sz="3200" b="1" kern="1200" cap="non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>
              <a:defRPr lang="en-US" sz="2800" b="1" kern="1200" cap="none" dirty="0" smtClean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>
              <a:defRPr lang="en-US" sz="2800" b="1" kern="1200" cap="none" dirty="0" smtClean="0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>
              <a:defRPr lang="en-US" sz="2400" b="1" kern="1200" cap="non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</a:lstStyle>
          <a:p>
            <a:pPr marL="285750" marR="0" lvl="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Edit Master text styles</a:t>
            </a:r>
          </a:p>
          <a:p>
            <a:pPr marL="742950" marR="0" lvl="1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1200150" marR="0" lvl="2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1543050" marR="0" lvl="3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EC0107-24CA-41D4-B423-9989D69D3E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31767" y="0"/>
            <a:ext cx="1360233" cy="159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9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1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53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8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3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35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6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89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46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0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1AF03D-3063-4E77-95F4-C0BAB235AFBE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83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ristian_handshake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osarubicondior.blogspot.com/2011/10/holy-moses-another-bible-blunder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danmoyle/11715566974" TargetMode="External"/><Relationship Id="rId3" Type="http://schemas.openxmlformats.org/officeDocument/2006/relationships/hyperlink" Target="http://www.travjohnson.com/2017/04/the-mind-of-christ.html" TargetMode="External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hyperlink" Target="https://en.wikipedia.org/wiki/Young,_Black,_and_Determined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foto.com/preview/05-08-10/Cross-at-Sunse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hristipedia.miraheze.org/wiki/Eba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420AB-B100-416A-AE93-DAA7267D91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Sealing the Covenant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51E247-9B26-48FC-A6A0-4A8766DDB4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8. Deuteronomy 30:11-20</a:t>
            </a:r>
            <a:br>
              <a:rPr lang="en-GB" sz="3600" b="1" dirty="0"/>
            </a:br>
            <a:r>
              <a:rPr lang="en-GB" sz="3600" b="1" dirty="0"/>
              <a:t>Your decision matters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6D16F5-10F1-43F7-B430-B70A45730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70306" y="51855"/>
            <a:ext cx="2638893" cy="309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6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E926-0958-4A04-8F21-58CE52132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Deuteronomy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C6967-1E68-4622-8751-17EEF5C4E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‘These are the words’ of Moses to God’s people</a:t>
            </a:r>
          </a:p>
          <a:p>
            <a:pPr marR="0" lvl="1" rtl="0"/>
            <a:r>
              <a:rPr lang="en-GB" dirty="0"/>
              <a:t>On the brink of entering the Promised Land</a:t>
            </a:r>
          </a:p>
          <a:p>
            <a:pPr marR="0" lvl="1" rtl="0"/>
            <a:r>
              <a:rPr lang="en-GB" dirty="0"/>
              <a:t>‘At the end of His life of leadership after 40 years in</a:t>
            </a:r>
            <a:br>
              <a:rPr lang="en-GB" dirty="0"/>
            </a:br>
            <a:r>
              <a:rPr lang="en-GB" dirty="0"/>
              <a:t> the wilderness</a:t>
            </a:r>
          </a:p>
          <a:p>
            <a:pPr marR="0" lvl="2" rtl="0"/>
            <a:r>
              <a:rPr lang="en-GB" dirty="0"/>
              <a:t>Explaining what God had done and said and called them to do</a:t>
            </a:r>
          </a:p>
          <a:p>
            <a:pPr marR="0" lvl="0" rtl="0"/>
            <a:r>
              <a:rPr lang="en-GB" dirty="0"/>
              <a:t>Then Moses calls them to seal the deal with God</a:t>
            </a:r>
          </a:p>
          <a:p>
            <a:pPr marR="0" lvl="1" rtl="0"/>
            <a:r>
              <a:rPr lang="en-GB" dirty="0"/>
              <a:t>He will be your God and you will be His people</a:t>
            </a:r>
          </a:p>
          <a:p>
            <a:pPr marR="0" lvl="2" rtl="0"/>
            <a:r>
              <a:rPr lang="en-GB" dirty="0"/>
              <a:t>It’s not a pick and mix choice, it’s a take it or leave it one</a:t>
            </a:r>
          </a:p>
        </p:txBody>
      </p:sp>
      <p:pic>
        <p:nvPicPr>
          <p:cNvPr id="5" name="Picture 4" descr="A painting of a person standing in front of a television&#10;&#10;Description automatically generated">
            <a:extLst>
              <a:ext uri="{FF2B5EF4-FFF2-40B4-BE49-F238E27FC236}">
                <a16:creationId xmlns:a16="http://schemas.microsoft.com/office/drawing/2014/main" id="{3619AE45-5A3E-4508-A757-E274A19C71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223" t="7096" r="7436" b="5377"/>
          <a:stretch/>
        </p:blipFill>
        <p:spPr>
          <a:xfrm>
            <a:off x="10250129" y="1755058"/>
            <a:ext cx="1814051" cy="215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1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EF01E-B10B-463A-B206-ADB2DF1C6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speaks plainly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5C9A1-25DE-4B2F-8853-6BAFB69386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God’s word informs the mind</a:t>
            </a:r>
          </a:p>
          <a:p>
            <a:pPr marR="0" lvl="1" rtl="0"/>
            <a:r>
              <a:rPr lang="en-GB" dirty="0"/>
              <a:t>The seat of thinking</a:t>
            </a:r>
          </a:p>
          <a:p>
            <a:pPr marR="0" lvl="0" rtl="0"/>
            <a:r>
              <a:rPr lang="en-GB" dirty="0"/>
              <a:t>God’s word challenges the will</a:t>
            </a:r>
          </a:p>
          <a:p>
            <a:pPr marR="0" lvl="1" rtl="0"/>
            <a:r>
              <a:rPr lang="en-GB" dirty="0"/>
              <a:t>The seat of motives and intent</a:t>
            </a:r>
          </a:p>
          <a:p>
            <a:pPr marR="0" lvl="0" rtl="0"/>
            <a:r>
              <a:rPr lang="en-GB" dirty="0"/>
              <a:t>God’s word moves the heart</a:t>
            </a:r>
          </a:p>
          <a:p>
            <a:pPr marR="0" lvl="1" rtl="0"/>
            <a:r>
              <a:rPr lang="en-GB" dirty="0"/>
              <a:t>The seat of decision making</a:t>
            </a:r>
          </a:p>
          <a:p>
            <a:pPr marR="0" lvl="2" rtl="0"/>
            <a:r>
              <a:rPr lang="en-GB" dirty="0"/>
              <a:t>What you believe</a:t>
            </a:r>
          </a:p>
          <a:p>
            <a:pPr marR="0" lvl="2" rtl="0"/>
            <a:r>
              <a:rPr lang="en-GB" dirty="0"/>
              <a:t>Who you will serve</a:t>
            </a:r>
          </a:p>
        </p:txBody>
      </p:sp>
      <p:pic>
        <p:nvPicPr>
          <p:cNvPr id="5" name="Picture 4" descr="A picture containing small, sitting, blue, table&#10;&#10;Description automatically generated">
            <a:extLst>
              <a:ext uri="{FF2B5EF4-FFF2-40B4-BE49-F238E27FC236}">
                <a16:creationId xmlns:a16="http://schemas.microsoft.com/office/drawing/2014/main" id="{97761E1D-D45B-4C14-AB40-E750F7F6A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99121" y="1383957"/>
            <a:ext cx="1737360" cy="1303020"/>
          </a:xfrm>
          <a:prstGeom prst="rect">
            <a:avLst/>
          </a:prstGeom>
        </p:spPr>
      </p:pic>
      <p:pic>
        <p:nvPicPr>
          <p:cNvPr id="8" name="Picture 7" descr="A close up of a person&#10;&#10;Description automatically generated">
            <a:extLst>
              <a:ext uri="{FF2B5EF4-FFF2-40B4-BE49-F238E27FC236}">
                <a16:creationId xmlns:a16="http://schemas.microsoft.com/office/drawing/2014/main" id="{1EB4CB25-6E65-469F-8564-6C5F63D7A6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3013" b="33941"/>
          <a:stretch/>
        </p:blipFill>
        <p:spPr>
          <a:xfrm>
            <a:off x="8186848" y="2767914"/>
            <a:ext cx="1725087" cy="174674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2088B7-EC91-4967-BF9F-128352AA6A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97" b="89897" l="2837" r="89970">
                        <a14:foregroundMark x1="10030" y1="43711" x2="8004" y2="71959"/>
                        <a14:foregroundMark x1="8004" y1="71959" x2="3242" y2="83093"/>
                        <a14:foregroundMark x1="3242" y1="83093" x2="2837" y2="83093"/>
                        <a14:foregroundMark x1="76494" y1="75258" x2="74873" y2="75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23103" r="16571"/>
          <a:stretch/>
        </p:blipFill>
        <p:spPr>
          <a:xfrm>
            <a:off x="7670311" y="4676274"/>
            <a:ext cx="4483247" cy="218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1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A4830-A21D-4D93-98D0-979B8805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Sealing the deal is not difficult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AF766-163D-460E-938E-1DCA850A6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But keeping your part is</a:t>
            </a:r>
          </a:p>
          <a:p>
            <a:pPr marR="0" lvl="1" rtl="0"/>
            <a:r>
              <a:rPr lang="en-GB" dirty="0"/>
              <a:t>God has shown you Himself</a:t>
            </a:r>
          </a:p>
          <a:p>
            <a:pPr marR="0" lvl="2" rtl="0"/>
            <a:r>
              <a:rPr lang="en-GB" dirty="0"/>
              <a:t>You do what you know He would like</a:t>
            </a:r>
          </a:p>
          <a:p>
            <a:pPr marR="0" lvl="0" rtl="0"/>
            <a:r>
              <a:rPr lang="en-GB" dirty="0"/>
              <a:t>Sealing the deal is a daily choice</a:t>
            </a:r>
          </a:p>
          <a:p>
            <a:pPr marR="0" lvl="1" rtl="0"/>
            <a:r>
              <a:rPr lang="en-GB" dirty="0"/>
              <a:t>In Christ this deal is even more significant</a:t>
            </a:r>
          </a:p>
          <a:p>
            <a:pPr lvl="2"/>
            <a:r>
              <a:rPr lang="en-GB" dirty="0"/>
              <a:t>He is our way into this deal</a:t>
            </a:r>
          </a:p>
          <a:p>
            <a:pPr lvl="2"/>
            <a:r>
              <a:rPr lang="en-GB" dirty="0"/>
              <a:t>He is our truth overarching this deal</a:t>
            </a:r>
          </a:p>
          <a:p>
            <a:pPr lvl="2"/>
            <a:r>
              <a:rPr lang="en-GB" dirty="0"/>
              <a:t>He is the life at the heart of this deal</a:t>
            </a:r>
          </a:p>
        </p:txBody>
      </p:sp>
      <p:pic>
        <p:nvPicPr>
          <p:cNvPr id="5" name="Picture 4" descr="A view of a sunset&#10;&#10;Description automatically generated">
            <a:extLst>
              <a:ext uri="{FF2B5EF4-FFF2-40B4-BE49-F238E27FC236}">
                <a16:creationId xmlns:a16="http://schemas.microsoft.com/office/drawing/2014/main" id="{93DB3F8B-2F67-4F79-B6FE-4C2CEE429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6372" t="11560" r="12372" b="9855"/>
          <a:stretch/>
        </p:blipFill>
        <p:spPr>
          <a:xfrm>
            <a:off x="9369182" y="2126511"/>
            <a:ext cx="2822817" cy="473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4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8A71-2B62-47FC-8F3E-ACE82BEBE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7772" y="0"/>
            <a:ext cx="9347457" cy="1383957"/>
          </a:xfrm>
        </p:spPr>
        <p:txBody>
          <a:bodyPr/>
          <a:lstStyle/>
          <a:p>
            <a:pPr marR="0" rtl="0"/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F249A-77B3-4B85-A6FD-018A974F10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2524"/>
          <a:stretch/>
        </p:blipFill>
        <p:spPr>
          <a:xfrm>
            <a:off x="-124391" y="0"/>
            <a:ext cx="10984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8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16181</TotalTime>
  <Words>201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Corbel</vt:lpstr>
      <vt:lpstr>Parallax</vt:lpstr>
      <vt:lpstr>Sealing the Covenant</vt:lpstr>
      <vt:lpstr>Deuteronomy</vt:lpstr>
      <vt:lpstr>God speaks plainly</vt:lpstr>
      <vt:lpstr>Sealing the deal is not difficult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ATC1 Intro The story so far…</dc:title>
  <dc:creator>Ron Day</dc:creator>
  <cp:lastModifiedBy>Ron Day</cp:lastModifiedBy>
  <cp:revision>78</cp:revision>
  <dcterms:created xsi:type="dcterms:W3CDTF">2019-01-01T10:02:05Z</dcterms:created>
  <dcterms:modified xsi:type="dcterms:W3CDTF">2020-02-21T22:04:40Z</dcterms:modified>
</cp:coreProperties>
</file>