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58" r:id="rId4"/>
    <p:sldId id="274" r:id="rId5"/>
    <p:sldId id="27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3" r:id="rId17"/>
    <p:sldId id="256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1" d="100"/>
          <a:sy n="51" d="100"/>
        </p:scale>
        <p:origin x="102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49EB-3C7F-4EBF-B1E6-6AF9529D7E56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D9D8-A0AD-437B-87F1-A1AE2C85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9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6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2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1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8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5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1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1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971F-58C1-430A-8AB5-E3C05BF8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5894-C12D-4A9E-AF97-C37CE9DC9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CB34-9222-4EEB-8A21-5282D992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9F49-C3FB-49D9-8737-3DA21A95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5494-459E-4AA2-B54A-19CDFF5D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8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42BF-F7E0-4AEB-9E9E-35C17979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A014F-E31D-4F45-AC77-91E6B1F8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688B-A269-4B2C-A490-577AB207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72E1-F187-4EAD-A947-0F18F20C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67C6-7062-4276-A8E1-CD9630B9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5CA16-A5CF-4BFA-A0AC-0D9FBA423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93B42-BF96-479C-81CD-7ECA64BD7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5DFD-0B8A-46A1-9475-0825FFDB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D7E6-9DEE-4236-9F5C-9708C9A9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8C23-F61B-4CCD-9AD5-101C792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6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99D1-4A45-48EA-A458-9A032AB5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98" y="365125"/>
            <a:ext cx="8847002" cy="1325563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CC30-8FB3-4B1F-AF4D-054FC234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241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  <a:lvl2pPr>
              <a:defRPr sz="3600" b="1">
                <a:solidFill>
                  <a:schemeClr val="accent6"/>
                </a:solidFill>
              </a:defRPr>
            </a:lvl2pPr>
            <a:lvl3pPr>
              <a:defRPr sz="3200" b="1">
                <a:solidFill>
                  <a:srgbClr val="FF0000"/>
                </a:solidFill>
              </a:defRPr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31B93-990A-4CBA-BF13-3B321463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26" b="85807" l="9961" r="89941">
                        <a14:foregroundMark x1="82617" y1="10026" x2="87109" y2="36979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0" y="155679"/>
            <a:ext cx="2506798" cy="17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92F-63DA-41D6-A9A4-B4406F0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E3CB-3136-4BF7-ACA5-7EBFB658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D79E-AD70-4797-91A8-B83D9A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723C5-964A-4EE9-A987-896EFC2D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3278-56E9-4047-879D-42812A6C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E658-6141-4578-8922-0FC54437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428D-0D10-4F47-BA76-BAC7E3DA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C9DD-F52D-4C60-B942-4B9628D7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6DB3-FA69-492E-BB3F-62BC02FD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836F-26A4-4A39-8182-2A543CC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21C-4E2B-4E4C-9BAB-2031B7B8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BD6A-13E4-458F-9416-F88F35B0C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30048-C47B-4758-A965-FA7CE344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BB786-AD0B-41C5-8EC4-6FC543FC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82C1-5729-4373-8BB1-3E536070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92F4D-C00E-4645-ACFA-C9E6C75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D7A7-254D-413B-9328-E3C1631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CDE8D-1F71-479C-AB30-83E80947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53F14-9D69-4A00-927B-314DBBA1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04E36-493B-4892-9FC9-FB3CF508F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DCED1-61D2-4764-A115-9AC2FB51F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EA2E4-7FA3-45B9-A43F-7A3C96A5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0DFCA-0230-40C1-98E8-F295BD04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FDC94-5516-427E-824E-587DBD0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9D8B-11D6-4E63-8D09-FEB202D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925FE-1FD3-4B98-9501-2F4BF9B9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C947-3252-4D4F-ACFB-34E7B30C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86850-E8B4-4EDF-BBA8-6F05060E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92FA2-F757-4DF7-9DE1-376ADE3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51645-2F30-4A83-ADCE-A32E53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FDD92-1426-4CBC-9786-359AA37F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C38C-4BC6-4B27-A699-1C608154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62BD-1600-46F6-A146-CFEC51CF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22FC-A8B8-475B-BCC1-B133F499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441B-BB85-4446-B409-1F5A86F0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2DD1D-8B14-4310-B688-97E7B9BF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45E59-FF07-40BF-A511-9FF96A1B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889-7125-4EB5-B5BC-5367ADB7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0DDC3-469F-4E9E-A202-EA93D6C6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AFA56-B243-43A3-A5BF-C9408014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7DDB-F6AC-4827-B680-BCA057B6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F26D7-E8E1-4675-862A-4F573CA8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FDA9-4C09-4FA7-BFDA-8B334E5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5437C-1EC0-47C4-9387-AA89D8D4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5381-94FB-4BB6-A2CD-9C35FE14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1F7D-65C1-4EA0-A7C2-08DF3843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E3B2-7DAE-4CE9-9FC8-6E1ACE49A207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F3CA-8DA5-4253-B2D6-53F9F9119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64C7-37D4-44E8-8D1D-51B33B7BB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B95A5-FC84-4AA1-979B-D40C8B32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245011" cy="6857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72EE-6C56-45F5-9F16-3F03E5EC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4743450"/>
            <a:ext cx="7743825" cy="92392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something to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BF87-6422-43C7-A105-09154824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61" y="5667374"/>
            <a:ext cx="6433826" cy="6889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Building the church in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25658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organised?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3. I prefer to…</a:t>
            </a:r>
            <a:endParaRPr lang="en-GB" sz="4000" dirty="0">
              <a:effectLst/>
            </a:endParaRPr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4. I prefer</a:t>
            </a:r>
            <a:r>
              <a:rPr lang="en-GB" sz="40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projects that have</a:t>
            </a:r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GB" sz="4000" dirty="0">
              <a:effectLst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1607215" y="2370139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Leave my options open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752810" y="2236032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Settle things now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0FD48AC-A858-444E-9D9F-48332AAEBC12}"/>
              </a:ext>
            </a:extLst>
          </p:cNvPr>
          <p:cNvSpPr/>
          <p:nvPr/>
        </p:nvSpPr>
        <p:spPr>
          <a:xfrm>
            <a:off x="4679575" y="5191350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10C1-3443-4681-B70F-071752D5D3C0}"/>
              </a:ext>
            </a:extLst>
          </p:cNvPr>
          <p:cNvSpPr txBox="1"/>
          <p:nvPr/>
        </p:nvSpPr>
        <p:spPr>
          <a:xfrm>
            <a:off x="2270603" y="5104076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Variety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4E368-8A56-4CF5-AEB6-724E62AC4242}"/>
              </a:ext>
            </a:extLst>
          </p:cNvPr>
          <p:cNvSpPr txBox="1"/>
          <p:nvPr/>
        </p:nvSpPr>
        <p:spPr>
          <a:xfrm>
            <a:off x="7752810" y="5104076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Routine</a:t>
            </a:r>
          </a:p>
        </p:txBody>
      </p:sp>
    </p:spTree>
    <p:extLst>
      <p:ext uri="{BB962C8B-B14F-4D97-AF65-F5344CB8AC3E}">
        <p14:creationId xmlns:p14="http://schemas.microsoft.com/office/powerpoint/2010/main" val="40321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organised?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5. I like to…</a:t>
            </a:r>
            <a:endParaRPr lang="en-GB" sz="4000" dirty="0">
              <a:effectLst/>
            </a:endParaRPr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6. I find routine…</a:t>
            </a:r>
            <a:endParaRPr lang="en-GB" sz="4000" dirty="0">
              <a:effectLst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1607214" y="2456537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Play it by 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752810" y="2456537"/>
            <a:ext cx="360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Stick to a plan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0FD48AC-A858-444E-9D9F-48332AAEBC12}"/>
              </a:ext>
            </a:extLst>
          </p:cNvPr>
          <p:cNvSpPr/>
          <p:nvPr/>
        </p:nvSpPr>
        <p:spPr>
          <a:xfrm>
            <a:off x="4679575" y="5191350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10C1-3443-4681-B70F-071752D5D3C0}"/>
              </a:ext>
            </a:extLst>
          </p:cNvPr>
          <p:cNvSpPr txBox="1"/>
          <p:nvPr/>
        </p:nvSpPr>
        <p:spPr>
          <a:xfrm>
            <a:off x="2672894" y="5104076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Boring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4E368-8A56-4CF5-AEB6-724E62AC4242}"/>
              </a:ext>
            </a:extLst>
          </p:cNvPr>
          <p:cNvSpPr txBox="1"/>
          <p:nvPr/>
        </p:nvSpPr>
        <p:spPr>
          <a:xfrm>
            <a:off x="7995812" y="5104076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Restful</a:t>
            </a:r>
          </a:p>
        </p:txBody>
      </p:sp>
    </p:spTree>
    <p:extLst>
      <p:ext uri="{BB962C8B-B14F-4D97-AF65-F5344CB8AC3E}">
        <p14:creationId xmlns:p14="http://schemas.microsoft.com/office/powerpoint/2010/main" val="35085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organised?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7. I accomplish tasks best…</a:t>
            </a:r>
            <a:endParaRPr lang="en-GB" sz="4000" dirty="0">
              <a:effectLst/>
            </a:endParaRPr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1502750" y="2332593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By working it out as I 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752814" y="2332593"/>
            <a:ext cx="28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By following a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B1C64-C65C-4163-B856-47CE909A56DB}"/>
              </a:ext>
            </a:extLst>
          </p:cNvPr>
          <p:cNvSpPr txBox="1"/>
          <p:nvPr/>
        </p:nvSpPr>
        <p:spPr>
          <a:xfrm>
            <a:off x="385482" y="5253317"/>
            <a:ext cx="10730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How are your Organised?                                      Total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18D86-2E9C-4E7D-880F-6C34E901A6A7}"/>
              </a:ext>
            </a:extLst>
          </p:cNvPr>
          <p:cNvSpPr/>
          <p:nvPr/>
        </p:nvSpPr>
        <p:spPr>
          <a:xfrm>
            <a:off x="6095998" y="5227620"/>
            <a:ext cx="2499492" cy="707886"/>
          </a:xfrm>
          <a:prstGeom prst="rect">
            <a:avLst/>
          </a:prstGeom>
          <a:solidFill>
            <a:srgbClr val="DC9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O=</a:t>
            </a:r>
          </a:p>
        </p:txBody>
      </p:sp>
    </p:spTree>
    <p:extLst>
      <p:ext uri="{BB962C8B-B14F-4D97-AF65-F5344CB8AC3E}">
        <p14:creationId xmlns:p14="http://schemas.microsoft.com/office/powerpoint/2010/main" val="26620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0B112D-5BF1-4C4E-BFF9-111A8F976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27017"/>
              </p:ext>
            </p:extLst>
          </p:nvPr>
        </p:nvGraphicFramePr>
        <p:xfrm>
          <a:off x="2151206" y="550636"/>
          <a:ext cx="7912107" cy="630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23">
                  <a:extLst>
                    <a:ext uri="{9D8B030D-6E8A-4147-A177-3AD203B41FA5}">
                      <a16:colId xmlns:a16="http://schemas.microsoft.com/office/drawing/2014/main" val="2597597868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3930819099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3787946161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1103338530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3347375417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4038835032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3550685934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855909613"/>
                    </a:ext>
                  </a:extLst>
                </a:gridCol>
                <a:gridCol w="879123">
                  <a:extLst>
                    <a:ext uri="{9D8B030D-6E8A-4147-A177-3AD203B41FA5}">
                      <a16:colId xmlns:a16="http://schemas.microsoft.com/office/drawing/2014/main" val="1869977715"/>
                    </a:ext>
                  </a:extLst>
                </a:gridCol>
              </a:tblGrid>
              <a:tr h="7045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0837"/>
                  </a:ext>
                </a:extLst>
              </a:tr>
              <a:tr h="6707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75164"/>
                  </a:ext>
                </a:extLst>
              </a:tr>
              <a:tr h="7045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06811"/>
                  </a:ext>
                </a:extLst>
              </a:tr>
              <a:tr h="7045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36806"/>
                  </a:ext>
                </a:extLst>
              </a:tr>
              <a:tr h="7045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58409"/>
                  </a:ext>
                </a:extLst>
              </a:tr>
              <a:tr h="7045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692508"/>
                  </a:ext>
                </a:extLst>
              </a:tr>
              <a:tr h="7045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150361"/>
                  </a:ext>
                </a:extLst>
              </a:tr>
              <a:tr h="7045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49405"/>
                  </a:ext>
                </a:extLst>
              </a:tr>
              <a:tr h="7045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4990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8159ED-93DC-42D3-9C0F-EBFF11D38628}"/>
              </a:ext>
            </a:extLst>
          </p:cNvPr>
          <p:cNvSpPr txBox="1"/>
          <p:nvPr/>
        </p:nvSpPr>
        <p:spPr>
          <a:xfrm>
            <a:off x="4990390" y="194791"/>
            <a:ext cx="192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 of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DD24C-2F04-46D0-90F0-85F3762185D5}"/>
              </a:ext>
            </a:extLst>
          </p:cNvPr>
          <p:cNvSpPr txBox="1"/>
          <p:nvPr/>
        </p:nvSpPr>
        <p:spPr>
          <a:xfrm>
            <a:off x="3751564" y="6441974"/>
            <a:ext cx="198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Front of the church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0BBAD-20D9-486C-8B3E-E28716858B0C}"/>
              </a:ext>
            </a:extLst>
          </p:cNvPr>
          <p:cNvSpPr txBox="1"/>
          <p:nvPr/>
        </p:nvSpPr>
        <p:spPr>
          <a:xfrm rot="16200000">
            <a:off x="424640" y="5084743"/>
            <a:ext cx="308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Music group side of the church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1264E-818C-479B-B041-A88F25CB14E5}"/>
              </a:ext>
            </a:extLst>
          </p:cNvPr>
          <p:cNvSpPr txBox="1"/>
          <p:nvPr/>
        </p:nvSpPr>
        <p:spPr>
          <a:xfrm rot="5400000">
            <a:off x="8720803" y="5212507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Coffee area side of the church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8573E-DFCC-42E5-B3D9-39E3F05892F3}"/>
              </a:ext>
            </a:extLst>
          </p:cNvPr>
          <p:cNvSpPr txBox="1"/>
          <p:nvPr/>
        </p:nvSpPr>
        <p:spPr>
          <a:xfrm>
            <a:off x="123493" y="3496679"/>
            <a:ext cx="1145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 scale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4FB21-0E66-498F-B157-11250C71489A}"/>
              </a:ext>
            </a:extLst>
          </p:cNvPr>
          <p:cNvSpPr txBox="1"/>
          <p:nvPr/>
        </p:nvSpPr>
        <p:spPr>
          <a:xfrm>
            <a:off x="10785153" y="6395807"/>
            <a:ext cx="109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 scale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3FA438A-CF2F-4274-B3BB-65FD93999702}"/>
              </a:ext>
            </a:extLst>
          </p:cNvPr>
          <p:cNvSpPr/>
          <p:nvPr/>
        </p:nvSpPr>
        <p:spPr>
          <a:xfrm rot="10800000">
            <a:off x="10997795" y="5375785"/>
            <a:ext cx="369334" cy="10200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277ABE6-563C-4416-82EE-C7F510165BBE}"/>
              </a:ext>
            </a:extLst>
          </p:cNvPr>
          <p:cNvSpPr/>
          <p:nvPr/>
        </p:nvSpPr>
        <p:spPr>
          <a:xfrm rot="16200000">
            <a:off x="1419591" y="3381043"/>
            <a:ext cx="264015" cy="627576"/>
          </a:xfrm>
          <a:prstGeom prst="downArrow">
            <a:avLst/>
          </a:prstGeom>
          <a:solidFill>
            <a:srgbClr val="DC9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DCA76DA-C05E-40CE-BDDF-1D1CF864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958" y="1651016"/>
            <a:ext cx="2750613" cy="1325563"/>
          </a:xfrm>
        </p:spPr>
        <p:txBody>
          <a:bodyPr/>
          <a:lstStyle/>
          <a:p>
            <a:r>
              <a:rPr lang="en-GB" dirty="0"/>
              <a:t>The grid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6DC3A3C3-91F8-43C8-B00D-9064847E448A}"/>
              </a:ext>
            </a:extLst>
          </p:cNvPr>
          <p:cNvSpPr/>
          <p:nvPr/>
        </p:nvSpPr>
        <p:spPr>
          <a:xfrm>
            <a:off x="7079602" y="2133600"/>
            <a:ext cx="464198" cy="52322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8A3A5A-83FF-440F-B82A-1A18BB6E29D9}"/>
              </a:ext>
            </a:extLst>
          </p:cNvPr>
          <p:cNvSpPr txBox="1"/>
          <p:nvPr/>
        </p:nvSpPr>
        <p:spPr>
          <a:xfrm>
            <a:off x="7536802" y="2072044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E=28</a:t>
            </a:r>
          </a:p>
          <a:p>
            <a:r>
              <a:rPr lang="en-GB" dirty="0">
                <a:highlight>
                  <a:srgbClr val="DC9088"/>
                </a:highlight>
              </a:rPr>
              <a:t>O=27</a:t>
            </a:r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A00D6A2F-BCCE-4C5A-B99E-F09F8F072B9A}"/>
              </a:ext>
            </a:extLst>
          </p:cNvPr>
          <p:cNvSpPr/>
          <p:nvPr/>
        </p:nvSpPr>
        <p:spPr>
          <a:xfrm>
            <a:off x="2951161" y="5021842"/>
            <a:ext cx="464198" cy="52322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6102C3-335D-43C4-9E37-4065FBCE7E6A}"/>
              </a:ext>
            </a:extLst>
          </p:cNvPr>
          <p:cNvSpPr txBox="1"/>
          <p:nvPr/>
        </p:nvSpPr>
        <p:spPr>
          <a:xfrm>
            <a:off x="3408361" y="4960286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E=13</a:t>
            </a:r>
          </a:p>
          <a:p>
            <a:r>
              <a:rPr lang="en-GB" dirty="0">
                <a:highlight>
                  <a:srgbClr val="DC9088"/>
                </a:highlight>
              </a:rPr>
              <a:t>O=11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1A93D9-2831-4120-903A-438D5685BB6A}"/>
              </a:ext>
            </a:extLst>
          </p:cNvPr>
          <p:cNvSpPr txBox="1"/>
          <p:nvPr/>
        </p:nvSpPr>
        <p:spPr>
          <a:xfrm>
            <a:off x="2128685" y="3465902"/>
            <a:ext cx="812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7     9     12     15     18     21     24      27     30     33     35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D22A6C-2ABB-4760-9E02-91F2EC443B1D}"/>
              </a:ext>
            </a:extLst>
          </p:cNvPr>
          <p:cNvSpPr txBox="1"/>
          <p:nvPr/>
        </p:nvSpPr>
        <p:spPr>
          <a:xfrm>
            <a:off x="5496314" y="659636"/>
            <a:ext cx="765174" cy="630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sz="2800" dirty="0"/>
              <a:t>35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33</a:t>
            </a:r>
          </a:p>
          <a:p>
            <a:pPr algn="ctr">
              <a:lnSpc>
                <a:spcPts val="2300"/>
              </a:lnSpc>
            </a:pPr>
            <a:endParaRPr lang="en-GB" sz="2800" dirty="0"/>
          </a:p>
          <a:p>
            <a:pPr algn="ctr">
              <a:lnSpc>
                <a:spcPts val="2300"/>
              </a:lnSpc>
            </a:pPr>
            <a:r>
              <a:rPr lang="en-GB" sz="2800" dirty="0"/>
              <a:t>30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27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   24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18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15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12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9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 7    </a:t>
            </a:r>
          </a:p>
        </p:txBody>
      </p:sp>
    </p:spTree>
    <p:extLst>
      <p:ext uri="{BB962C8B-B14F-4D97-AF65-F5344CB8AC3E}">
        <p14:creationId xmlns:p14="http://schemas.microsoft.com/office/powerpoint/2010/main" val="3821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9" grpId="0" animBg="1"/>
      <p:bldP spid="20" grpId="0"/>
      <p:bldP spid="21" grpId="0" animBg="1"/>
      <p:bldP spid="22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0B112D-5BF1-4C4E-BFF9-111A8F976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94669"/>
              </p:ext>
            </p:extLst>
          </p:nvPr>
        </p:nvGraphicFramePr>
        <p:xfrm>
          <a:off x="2323853" y="659636"/>
          <a:ext cx="7995663" cy="619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407">
                  <a:extLst>
                    <a:ext uri="{9D8B030D-6E8A-4147-A177-3AD203B41FA5}">
                      <a16:colId xmlns:a16="http://schemas.microsoft.com/office/drawing/2014/main" val="2597597868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3930819099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3787946161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1103338530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3347375417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4038835032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3550685934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855909613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1869977715"/>
                    </a:ext>
                  </a:extLst>
                </a:gridCol>
              </a:tblGrid>
              <a:tr h="6923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0837"/>
                  </a:ext>
                </a:extLst>
              </a:tr>
              <a:tr h="6591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75164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06811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36806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58409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692508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150361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49405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4990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0FFEE0-35B5-4AC3-8787-2082362892C6}"/>
              </a:ext>
            </a:extLst>
          </p:cNvPr>
          <p:cNvSpPr txBox="1"/>
          <p:nvPr/>
        </p:nvSpPr>
        <p:spPr>
          <a:xfrm>
            <a:off x="2401361" y="3530982"/>
            <a:ext cx="812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7     9     12     15     18     21     24      27     30     33     35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493B6-4D92-48BE-9119-A7CBB07C8E2E}"/>
              </a:ext>
            </a:extLst>
          </p:cNvPr>
          <p:cNvSpPr txBox="1"/>
          <p:nvPr/>
        </p:nvSpPr>
        <p:spPr>
          <a:xfrm>
            <a:off x="5752873" y="704538"/>
            <a:ext cx="765174" cy="630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sz="2800" dirty="0"/>
              <a:t>35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33</a:t>
            </a:r>
          </a:p>
          <a:p>
            <a:pPr algn="ctr">
              <a:lnSpc>
                <a:spcPts val="2300"/>
              </a:lnSpc>
            </a:pPr>
            <a:endParaRPr lang="en-GB" sz="2800" dirty="0"/>
          </a:p>
          <a:p>
            <a:pPr algn="ctr">
              <a:lnSpc>
                <a:spcPts val="2300"/>
              </a:lnSpc>
            </a:pPr>
            <a:r>
              <a:rPr lang="en-GB" sz="2800" dirty="0"/>
              <a:t>30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27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   24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18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15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12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9 </a:t>
            </a:r>
          </a:p>
          <a:p>
            <a:pPr algn="ctr">
              <a:lnSpc>
                <a:spcPts val="2300"/>
              </a:lnSpc>
            </a:pPr>
            <a:r>
              <a:rPr lang="en-GB" sz="2800" dirty="0"/>
              <a:t>      7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8573E-DFCC-42E5-B3D9-39E3F05892F3}"/>
              </a:ext>
            </a:extLst>
          </p:cNvPr>
          <p:cNvSpPr txBox="1"/>
          <p:nvPr/>
        </p:nvSpPr>
        <p:spPr>
          <a:xfrm>
            <a:off x="403706" y="3592537"/>
            <a:ext cx="1145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 scale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4FB21-0E66-498F-B157-11250C71489A}"/>
              </a:ext>
            </a:extLst>
          </p:cNvPr>
          <p:cNvSpPr txBox="1"/>
          <p:nvPr/>
        </p:nvSpPr>
        <p:spPr>
          <a:xfrm>
            <a:off x="10785153" y="6395807"/>
            <a:ext cx="109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 scale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3FA438A-CF2F-4274-B3BB-65FD93999702}"/>
              </a:ext>
            </a:extLst>
          </p:cNvPr>
          <p:cNvSpPr/>
          <p:nvPr/>
        </p:nvSpPr>
        <p:spPr>
          <a:xfrm rot="10800000">
            <a:off x="11072318" y="5269409"/>
            <a:ext cx="369334" cy="1020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277ABE6-563C-4416-82EE-C7F510165BBE}"/>
              </a:ext>
            </a:extLst>
          </p:cNvPr>
          <p:cNvSpPr/>
          <p:nvPr/>
        </p:nvSpPr>
        <p:spPr>
          <a:xfrm rot="16200000">
            <a:off x="1726209" y="3478803"/>
            <a:ext cx="264015" cy="627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DCA76DA-C05E-40CE-BDDF-1D1CF864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958" y="1651016"/>
            <a:ext cx="2750613" cy="1325563"/>
          </a:xfrm>
        </p:spPr>
        <p:txBody>
          <a:bodyPr/>
          <a:lstStyle/>
          <a:p>
            <a:r>
              <a:rPr lang="en-GB" dirty="0"/>
              <a:t>The grid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15F44-A583-414D-AB27-CD39117A898E}"/>
              </a:ext>
            </a:extLst>
          </p:cNvPr>
          <p:cNvSpPr txBox="1"/>
          <p:nvPr/>
        </p:nvSpPr>
        <p:spPr>
          <a:xfrm>
            <a:off x="6990996" y="1790577"/>
            <a:ext cx="2564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Task/Structured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8928E5-8B9A-4FA2-AB23-E53B130C38B1}"/>
              </a:ext>
            </a:extLst>
          </p:cNvPr>
          <p:cNvSpPr txBox="1"/>
          <p:nvPr/>
        </p:nvSpPr>
        <p:spPr>
          <a:xfrm>
            <a:off x="6803156" y="4923533"/>
            <a:ext cx="294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People/Structured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7B2A90-18EA-4368-80BF-E5D2AC4014FE}"/>
              </a:ext>
            </a:extLst>
          </p:cNvPr>
          <p:cNvSpPr txBox="1"/>
          <p:nvPr/>
        </p:nvSpPr>
        <p:spPr>
          <a:xfrm>
            <a:off x="2401361" y="4945374"/>
            <a:ext cx="333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People/Unstructured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80F2E9-EE05-4998-A378-50659BB9A28C}"/>
              </a:ext>
            </a:extLst>
          </p:cNvPr>
          <p:cNvSpPr txBox="1"/>
          <p:nvPr/>
        </p:nvSpPr>
        <p:spPr>
          <a:xfrm>
            <a:off x="2511691" y="1833699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Task/Unstructured</a:t>
            </a:r>
          </a:p>
        </p:txBody>
      </p:sp>
    </p:spTree>
    <p:extLst>
      <p:ext uri="{BB962C8B-B14F-4D97-AF65-F5344CB8AC3E}">
        <p14:creationId xmlns:p14="http://schemas.microsoft.com/office/powerpoint/2010/main" val="14093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4D21-FC69-47B8-83CF-4ECA2DD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46821-C28A-4BC9-B6CC-B86339308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How are you energised?</a:t>
            </a:r>
          </a:p>
          <a:p>
            <a:pPr marR="0" lvl="0" rtl="0"/>
            <a:r>
              <a:rPr lang="en-GB" dirty="0"/>
              <a:t>How are you organised?</a:t>
            </a:r>
          </a:p>
          <a:p>
            <a:pPr marR="0" lvl="1" rtl="0"/>
            <a:r>
              <a:rPr lang="en-GB" dirty="0"/>
              <a:t>Our drives and personalities may explain our behaviour, but it doesn’t excuse it</a:t>
            </a:r>
          </a:p>
          <a:p>
            <a:pPr marR="0" lvl="0" rtl="0"/>
            <a:r>
              <a:rPr lang="en-GB" dirty="0"/>
              <a:t>When a person becomes a Christian the drives don’t do away</a:t>
            </a:r>
          </a:p>
          <a:p>
            <a:pPr marR="0" lvl="1" rtl="0"/>
            <a:r>
              <a:rPr lang="en-GB" dirty="0"/>
              <a:t>That’s what Paul is describing in Romans 7:14-25</a:t>
            </a:r>
          </a:p>
          <a:p>
            <a:pPr marR="0" lvl="2" rtl="0"/>
            <a:r>
              <a:rPr lang="en-GB" dirty="0"/>
              <a:t>‘I recognise there’s a battle going on within me every day’</a:t>
            </a:r>
          </a:p>
          <a:p>
            <a:pPr lvl="2"/>
            <a:r>
              <a:rPr lang="en-GB" dirty="0"/>
              <a:t>‘The only way I can become what God wants is to rely on Christ more fully’</a:t>
            </a:r>
          </a:p>
        </p:txBody>
      </p:sp>
    </p:spTree>
    <p:extLst>
      <p:ext uri="{BB962C8B-B14F-4D97-AF65-F5344CB8AC3E}">
        <p14:creationId xmlns:p14="http://schemas.microsoft.com/office/powerpoint/2010/main" val="28573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8E51-FAE7-4E75-A623-F50AD266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made you to reach out to Him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5FB42-D0FF-4A65-AFD4-76FCB188B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To go beyond the search for answers in our experience or environment</a:t>
            </a:r>
          </a:p>
          <a:p>
            <a:pPr lvl="1"/>
            <a:r>
              <a:rPr lang="en-GB" dirty="0"/>
              <a:t>The answers are found in letting Christ in</a:t>
            </a:r>
          </a:p>
          <a:p>
            <a:pPr marR="0" lvl="0" rtl="0"/>
            <a:r>
              <a:rPr lang="en-GB" dirty="0"/>
              <a:t>Recognising that we are strugglers will make us more useful when we offer our time, talents and treasures to God’s service</a:t>
            </a:r>
          </a:p>
        </p:txBody>
      </p:sp>
    </p:spTree>
    <p:extLst>
      <p:ext uri="{BB962C8B-B14F-4D97-AF65-F5344CB8AC3E}">
        <p14:creationId xmlns:p14="http://schemas.microsoft.com/office/powerpoint/2010/main" val="286502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3DAA0-ABBF-45C8-9A22-4B2C3B96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6" r="1" b="1"/>
          <a:stretch/>
        </p:blipFill>
        <p:spPr>
          <a:xfrm>
            <a:off x="-78808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820B0C-8211-48FA-90A9-8BBB938B6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725277"/>
            <a:ext cx="3852041" cy="2133590"/>
          </a:xfrm>
        </p:spPr>
        <p:txBody>
          <a:bodyPr>
            <a:normAutofit/>
          </a:bodyPr>
          <a:lstStyle/>
          <a:p>
            <a:r>
              <a:rPr lang="en-GB" sz="4000" b="1" dirty="0"/>
              <a:t>Everyone has something to offer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3D6E-5CC3-4A16-9C1B-6969960BB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621" y="5242674"/>
            <a:ext cx="4624551" cy="1615313"/>
          </a:xfrm>
        </p:spPr>
        <p:txBody>
          <a:bodyPr>
            <a:normAutofit/>
          </a:bodyPr>
          <a:lstStyle/>
          <a:p>
            <a:r>
              <a:rPr lang="en-GB" sz="3200" dirty="0"/>
              <a:t>Each one is responsible for overcoming in the inner battle</a:t>
            </a:r>
          </a:p>
        </p:txBody>
      </p:sp>
    </p:spTree>
    <p:extLst>
      <p:ext uri="{BB962C8B-B14F-4D97-AF65-F5344CB8AC3E}">
        <p14:creationId xmlns:p14="http://schemas.microsoft.com/office/powerpoint/2010/main" val="36906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1EB3-7FA2-4977-94C9-2694C23D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6D6E-2B3A-4931-AAE1-9B570E53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54783-BAF4-47CA-A64C-F883C931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204323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A3A5C-5B33-44D7-B0D8-B28FA282B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2969" l="5273" r="99512">
                        <a14:foregroundMark x1="82422" y1="8073" x2="84082" y2="36979"/>
                        <a14:foregroundMark x1="96289" y1="53255" x2="41895" y2="85938"/>
                        <a14:foregroundMark x1="98535" y1="91146" x2="12305" y2="88151"/>
                        <a14:foregroundMark x1="12305" y1="88151" x2="1367" y2="77214"/>
                        <a14:foregroundMark x1="1367" y1="77214" x2="7617" y2="43880"/>
                        <a14:foregroundMark x1="7617" y1="43880" x2="6445" y2="26953"/>
                        <a14:foregroundMark x1="6445" y1="26953" x2="14844" y2="15495"/>
                        <a14:foregroundMark x1="14844" y1="15495" x2="44531" y2="9375"/>
                        <a14:foregroundMark x1="44531" y1="9375" x2="58887" y2="10286"/>
                        <a14:foregroundMark x1="58887" y1="10286" x2="70215" y2="6641"/>
                        <a14:foregroundMark x1="28027" y1="53255" x2="40430" y2="50651"/>
                        <a14:foregroundMark x1="40430" y1="50651" x2="42969" y2="48177"/>
                        <a14:foregroundMark x1="49707" y1="43620" x2="61328" y2="40755"/>
                        <a14:foregroundMark x1="66895" y1="33333" x2="79395" y2="27214"/>
                        <a14:foregroundMark x1="79395" y1="27214" x2="79688" y2="26563"/>
                        <a14:foregroundMark x1="66309" y1="17708" x2="76855" y2="14714"/>
                        <a14:foregroundMark x1="1953" y1="5859" x2="77637" y2="9505"/>
                        <a14:foregroundMark x1="77637" y1="9505" x2="91602" y2="8073"/>
                        <a14:foregroundMark x1="91602" y1="8073" x2="99609" y2="8073"/>
                        <a14:foregroundMark x1="97949" y1="90365" x2="79688" y2="88932"/>
                        <a14:foregroundMark x1="3613" y1="9505" x2="4688" y2="82292"/>
                        <a14:foregroundMark x1="4688" y1="82292" x2="15332" y2="92969"/>
                        <a14:foregroundMark x1="15332" y1="92969" x2="27246" y2="89453"/>
                        <a14:foregroundMark x1="27246" y1="89453" x2="27441" y2="88151"/>
                        <a14:foregroundMark x1="9668" y1="45182" x2="9668" y2="68880"/>
                        <a14:foregroundMark x1="6934" y1="11068" x2="2637" y2="30208"/>
                        <a14:foregroundMark x1="2637" y1="30208" x2="5273" y2="69531"/>
                        <a14:foregroundMark x1="5273" y1="69531" x2="5859" y2="71094"/>
                        <a14:foregroundMark x1="33008" y1="8854" x2="46777" y2="6641"/>
                        <a14:foregroundMark x1="46777" y1="6641" x2="85156" y2="8464"/>
                        <a14:foregroundMark x1="85156" y1="8464" x2="93555" y2="6641"/>
                        <a14:foregroundMark x1="25781" y1="91146" x2="37891" y2="91146"/>
                        <a14:foregroundMark x1="37891" y1="91146" x2="50977" y2="89063"/>
                        <a14:foregroundMark x1="50977" y1="89063" x2="61914" y2="89714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1197848" y="847010"/>
            <a:ext cx="4102944" cy="28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1FEBFB-3672-48A1-A4B7-B126EFB6FD12}"/>
              </a:ext>
            </a:extLst>
          </p:cNvPr>
          <p:cNvSpPr txBox="1"/>
          <p:nvPr/>
        </p:nvSpPr>
        <p:spPr>
          <a:xfrm>
            <a:off x="7149508" y="4357249"/>
            <a:ext cx="4204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MATTERS</a:t>
            </a:r>
            <a:endParaRPr lang="en-GB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D0C31-7A0A-48E6-AF2F-C7CD682CA021}"/>
              </a:ext>
            </a:extLst>
          </p:cNvPr>
          <p:cNvSpPr txBox="1"/>
          <p:nvPr/>
        </p:nvSpPr>
        <p:spPr>
          <a:xfrm>
            <a:off x="8453220" y="2505669"/>
            <a:ext cx="3738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spc="-300" dirty="0">
                <a:solidFill>
                  <a:srgbClr val="C00000"/>
                </a:solidFill>
              </a:rPr>
              <a:t>(God inspired)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2D447-7097-4735-BEF9-1A5D0D787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704" y="62349"/>
            <a:ext cx="3105072" cy="23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358-0487-4E36-8DAC-BF806CFA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made us unique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BD254-68EA-46D7-849C-3CD912092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GB" dirty="0"/>
              <a:t>Ps 139 tells us something of the unique place we hold in creation and in God’s plans</a:t>
            </a:r>
          </a:p>
          <a:p>
            <a:pPr marR="0" lvl="2" rtl="0"/>
            <a:r>
              <a:rPr lang="en-GB" dirty="0"/>
              <a:t>God produced individuals with a tremendous capacity to grow and learn and develop</a:t>
            </a:r>
          </a:p>
          <a:p>
            <a:pPr lvl="1"/>
            <a:r>
              <a:rPr lang="en-GB" dirty="0"/>
              <a:t>We have unique wiring</a:t>
            </a:r>
          </a:p>
          <a:p>
            <a:pPr lvl="2"/>
            <a:r>
              <a:rPr lang="en-GB" dirty="0"/>
              <a:t>They way we tick, think and process things is different</a:t>
            </a:r>
          </a:p>
        </p:txBody>
      </p:sp>
    </p:spTree>
    <p:extLst>
      <p:ext uri="{BB962C8B-B14F-4D97-AF65-F5344CB8AC3E}">
        <p14:creationId xmlns:p14="http://schemas.microsoft.com/office/powerpoint/2010/main" val="40151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157D-59E8-43AE-87DD-931EC06F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made us complicated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B65A-2A08-439F-9E20-D83A1D2B2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There seems to be twin pairs of drives in every one of us</a:t>
            </a:r>
          </a:p>
          <a:p>
            <a:pPr marR="0" lvl="1" rtl="0"/>
            <a:r>
              <a:rPr lang="en-GB" dirty="0"/>
              <a:t>Habits and personality traits come about through the drives we feed more</a:t>
            </a:r>
          </a:p>
          <a:p>
            <a:pPr marR="0" lvl="2" rtl="0"/>
            <a:r>
              <a:rPr lang="en-GB" dirty="0"/>
              <a:t>The drives do not make us good or evil, but how we react to them affects how we relate to God and to others</a:t>
            </a:r>
          </a:p>
        </p:txBody>
      </p:sp>
    </p:spTree>
    <p:extLst>
      <p:ext uri="{BB962C8B-B14F-4D97-AF65-F5344CB8AC3E}">
        <p14:creationId xmlns:p14="http://schemas.microsoft.com/office/powerpoint/2010/main" val="335671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4D21-FC69-47B8-83CF-4ECA2DD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46821-C28A-4BC9-B6CC-B86339308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How are you energised?</a:t>
            </a:r>
          </a:p>
          <a:p>
            <a:pPr marR="0" lvl="0" rtl="0"/>
            <a:r>
              <a:rPr lang="en-GB" dirty="0"/>
              <a:t>How are you organised?</a:t>
            </a:r>
          </a:p>
          <a:p>
            <a:pPr marR="0" lvl="1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41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energised?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r>
              <a:rPr lang="en-GB" dirty="0"/>
              <a:t>1. I</a:t>
            </a:r>
            <a:r>
              <a:rPr lang="en-GB" baseline="0" dirty="0"/>
              <a:t> am more comfortable…</a:t>
            </a:r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2. When doing a task I tend to…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1607215" y="2370139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Doing things for people…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752810" y="2236032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Being with people…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0FD48AC-A858-444E-9D9F-48332AAEBC12}"/>
              </a:ext>
            </a:extLst>
          </p:cNvPr>
          <p:cNvSpPr/>
          <p:nvPr/>
        </p:nvSpPr>
        <p:spPr>
          <a:xfrm>
            <a:off x="4679575" y="5191350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10C1-3443-4681-B70F-071752D5D3C0}"/>
              </a:ext>
            </a:extLst>
          </p:cNvPr>
          <p:cNvSpPr txBox="1"/>
          <p:nvPr/>
        </p:nvSpPr>
        <p:spPr>
          <a:xfrm>
            <a:off x="1607215" y="4930407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Focus on the goal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4E368-8A56-4CF5-AEB6-724E62AC4242}"/>
              </a:ext>
            </a:extLst>
          </p:cNvPr>
          <p:cNvSpPr txBox="1"/>
          <p:nvPr/>
        </p:nvSpPr>
        <p:spPr>
          <a:xfrm>
            <a:off x="7752810" y="4796300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Focus on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3785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energised?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3. I get more excited about…</a:t>
            </a:r>
            <a:endParaRPr lang="en-GB" sz="4000" dirty="0">
              <a:effectLst/>
            </a:endParaRPr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4. I feel I have accomplished something when I’ve…</a:t>
            </a:r>
            <a:endParaRPr lang="en-GB" sz="4000" dirty="0">
              <a:effectLst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1607215" y="2370139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Advancing a cause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752810" y="2236032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Creating community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0FD48AC-A858-444E-9D9F-48332AAEBC12}"/>
              </a:ext>
            </a:extLst>
          </p:cNvPr>
          <p:cNvSpPr/>
          <p:nvPr/>
        </p:nvSpPr>
        <p:spPr>
          <a:xfrm>
            <a:off x="4679575" y="5191350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10C1-3443-4681-B70F-071752D5D3C0}"/>
              </a:ext>
            </a:extLst>
          </p:cNvPr>
          <p:cNvSpPr txBox="1"/>
          <p:nvPr/>
        </p:nvSpPr>
        <p:spPr>
          <a:xfrm>
            <a:off x="1607215" y="4930407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Completed a job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4E368-8A56-4CF5-AEB6-724E62AC4242}"/>
              </a:ext>
            </a:extLst>
          </p:cNvPr>
          <p:cNvSpPr txBox="1"/>
          <p:nvPr/>
        </p:nvSpPr>
        <p:spPr>
          <a:xfrm>
            <a:off x="7752810" y="4796300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Built a relationship</a:t>
            </a:r>
          </a:p>
        </p:txBody>
      </p:sp>
    </p:spTree>
    <p:extLst>
      <p:ext uri="{BB962C8B-B14F-4D97-AF65-F5344CB8AC3E}">
        <p14:creationId xmlns:p14="http://schemas.microsoft.com/office/powerpoint/2010/main" val="24234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energised?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5. It is more important to start a meeting…</a:t>
            </a:r>
            <a:endParaRPr lang="en-GB" sz="4000" dirty="0">
              <a:effectLst/>
            </a:endParaRPr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6. I am more concerned with…</a:t>
            </a:r>
            <a:endParaRPr lang="en-GB" sz="4000" dirty="0">
              <a:effectLst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1607214" y="2456537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On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752810" y="2364995"/>
            <a:ext cx="3600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When everyone gets there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0FD48AC-A858-444E-9D9F-48332AAEBC12}"/>
              </a:ext>
            </a:extLst>
          </p:cNvPr>
          <p:cNvSpPr/>
          <p:nvPr/>
        </p:nvSpPr>
        <p:spPr>
          <a:xfrm>
            <a:off x="4679575" y="5191350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10C1-3443-4681-B70F-071752D5D3C0}"/>
              </a:ext>
            </a:extLst>
          </p:cNvPr>
          <p:cNvSpPr txBox="1"/>
          <p:nvPr/>
        </p:nvSpPr>
        <p:spPr>
          <a:xfrm>
            <a:off x="1607214" y="4796300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Meeting a deadline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4E368-8A56-4CF5-AEB6-724E62AC4242}"/>
              </a:ext>
            </a:extLst>
          </p:cNvPr>
          <p:cNvSpPr txBox="1"/>
          <p:nvPr/>
        </p:nvSpPr>
        <p:spPr>
          <a:xfrm>
            <a:off x="7752810" y="4796300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Maintaining a team</a:t>
            </a:r>
          </a:p>
        </p:txBody>
      </p:sp>
    </p:spTree>
    <p:extLst>
      <p:ext uri="{BB962C8B-B14F-4D97-AF65-F5344CB8AC3E}">
        <p14:creationId xmlns:p14="http://schemas.microsoft.com/office/powerpoint/2010/main" val="20046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energised?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GB" sz="40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7. I place a higher value on…</a:t>
            </a:r>
            <a:endParaRPr lang="en-GB" sz="4000" dirty="0">
              <a:effectLst/>
            </a:endParaRPr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2505635" y="2543809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885868" y="2543809"/>
            <a:ext cx="360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B1C64-C65C-4163-B856-47CE909A56DB}"/>
              </a:ext>
            </a:extLst>
          </p:cNvPr>
          <p:cNvSpPr txBox="1"/>
          <p:nvPr/>
        </p:nvSpPr>
        <p:spPr>
          <a:xfrm>
            <a:off x="385482" y="5253317"/>
            <a:ext cx="10730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How are your Energised?                                      Total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18D86-2E9C-4E7D-880F-6C34E901A6A7}"/>
              </a:ext>
            </a:extLst>
          </p:cNvPr>
          <p:cNvSpPr/>
          <p:nvPr/>
        </p:nvSpPr>
        <p:spPr>
          <a:xfrm>
            <a:off x="6095998" y="5227620"/>
            <a:ext cx="2499492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</a:t>
            </a:r>
          </a:p>
        </p:txBody>
      </p:sp>
    </p:spTree>
    <p:extLst>
      <p:ext uri="{BB962C8B-B14F-4D97-AF65-F5344CB8AC3E}">
        <p14:creationId xmlns:p14="http://schemas.microsoft.com/office/powerpoint/2010/main" val="34941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50CB-7F51-4199-9B03-B9E440B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organised?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4754-07B2-4653-B22A-C09E56E3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8294" cy="4892416"/>
          </a:xfrm>
        </p:spPr>
        <p:txBody>
          <a:bodyPr>
            <a:normAutofit/>
          </a:bodyPr>
          <a:lstStyle/>
          <a:p>
            <a:r>
              <a:rPr lang="en-GB" dirty="0"/>
              <a:t>1. In life I generally prefer to…</a:t>
            </a:r>
            <a:endParaRPr lang="en-GB" baseline="0" dirty="0"/>
          </a:p>
          <a:p>
            <a:pPr marL="457200" lvl="1" indent="0">
              <a:buNone/>
            </a:pPr>
            <a:r>
              <a:rPr lang="en-GB" baseline="0" dirty="0"/>
              <a:t> </a:t>
            </a:r>
          </a:p>
          <a:p>
            <a:pPr marL="457200" lvl="1" indent="0">
              <a:buNone/>
            </a:pP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2. I prefer guidelines that are…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B95C7BB-8EAB-4386-852D-E604F86F1BB3}"/>
              </a:ext>
            </a:extLst>
          </p:cNvPr>
          <p:cNvSpPr/>
          <p:nvPr/>
        </p:nvSpPr>
        <p:spPr>
          <a:xfrm>
            <a:off x="4679575" y="2631082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75BD-186C-44E7-9223-88C928021764}"/>
              </a:ext>
            </a:extLst>
          </p:cNvPr>
          <p:cNvSpPr txBox="1"/>
          <p:nvPr/>
        </p:nvSpPr>
        <p:spPr>
          <a:xfrm>
            <a:off x="1101000" y="2456537"/>
            <a:ext cx="365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Be spontaneous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A6C5E-BDB8-4E6C-8154-6169E800FD1D}"/>
              </a:ext>
            </a:extLst>
          </p:cNvPr>
          <p:cNvSpPr txBox="1"/>
          <p:nvPr/>
        </p:nvSpPr>
        <p:spPr>
          <a:xfrm>
            <a:off x="7752810" y="2236032"/>
            <a:ext cx="324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Follow a set plan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0FD48AC-A858-444E-9D9F-48332AAEBC12}"/>
              </a:ext>
            </a:extLst>
          </p:cNvPr>
          <p:cNvSpPr/>
          <p:nvPr/>
        </p:nvSpPr>
        <p:spPr>
          <a:xfrm>
            <a:off x="4679575" y="5191350"/>
            <a:ext cx="2832847" cy="533341"/>
          </a:xfrm>
          <a:prstGeom prst="leftRightArrow">
            <a:avLst>
              <a:gd name="adj1" fmla="val 69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1  2  3  4  5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10C1-3443-4681-B70F-071752D5D3C0}"/>
              </a:ext>
            </a:extLst>
          </p:cNvPr>
          <p:cNvSpPr txBox="1"/>
          <p:nvPr/>
        </p:nvSpPr>
        <p:spPr>
          <a:xfrm>
            <a:off x="2321071" y="5104077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General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4E368-8A56-4CF5-AEB6-724E62AC4242}"/>
              </a:ext>
            </a:extLst>
          </p:cNvPr>
          <p:cNvSpPr txBox="1"/>
          <p:nvPr/>
        </p:nvSpPr>
        <p:spPr>
          <a:xfrm>
            <a:off x="7752810" y="5104077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Specific</a:t>
            </a:r>
          </a:p>
        </p:txBody>
      </p:sp>
    </p:spTree>
    <p:extLst>
      <p:ext uri="{BB962C8B-B14F-4D97-AF65-F5344CB8AC3E}">
        <p14:creationId xmlns:p14="http://schemas.microsoft.com/office/powerpoint/2010/main" val="5616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7682</TotalTime>
  <Words>679</Words>
  <Application>Microsoft Office PowerPoint</Application>
  <PresentationFormat>Widescreen</PresentationFormat>
  <Paragraphs>171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Everyone has something to offer</vt:lpstr>
      <vt:lpstr>God made us unique</vt:lpstr>
      <vt:lpstr>God made us complicated</vt:lpstr>
      <vt:lpstr>Your wiring</vt:lpstr>
      <vt:lpstr>How are you energised?</vt:lpstr>
      <vt:lpstr>How are you energised?</vt:lpstr>
      <vt:lpstr>How are you energised?</vt:lpstr>
      <vt:lpstr>How are you energised?</vt:lpstr>
      <vt:lpstr>How are you organised?</vt:lpstr>
      <vt:lpstr>How are you organised?</vt:lpstr>
      <vt:lpstr>How are you organised?</vt:lpstr>
      <vt:lpstr>How are you organised?</vt:lpstr>
      <vt:lpstr>The grid</vt:lpstr>
      <vt:lpstr>The grid</vt:lpstr>
      <vt:lpstr>Your wiring</vt:lpstr>
      <vt:lpstr>God made you to reach out to Him</vt:lpstr>
      <vt:lpstr>Everyone has something to offer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47</cp:revision>
  <dcterms:created xsi:type="dcterms:W3CDTF">2018-04-10T08:28:43Z</dcterms:created>
  <dcterms:modified xsi:type="dcterms:W3CDTF">2018-04-28T10:44:00Z</dcterms:modified>
</cp:coreProperties>
</file>