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51" d="100"/>
          <a:sy n="51" d="100"/>
        </p:scale>
        <p:origin x="108" y="396"/>
      </p:cViewPr>
      <p:guideLst/>
    </p:cSldViewPr>
  </p:slideViewPr>
  <p:outlineViewPr>
    <p:cViewPr>
      <p:scale>
        <a:sx n="33" d="100"/>
        <a:sy n="33" d="100"/>
      </p:scale>
      <p:origin x="0" y="-18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3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4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0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8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9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4699-59EB-4AFC-81FC-8B109DE7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764373"/>
            <a:ext cx="9111343" cy="1293028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0AB7-BEA5-434E-8E97-0FCB2972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  <a:lvl2pPr>
              <a:defRPr sz="3600">
                <a:solidFill>
                  <a:schemeClr val="tx1"/>
                </a:solidFill>
              </a:defRPr>
            </a:lvl2pPr>
            <a:lvl3pPr>
              <a:defRPr sz="3200">
                <a:solidFill>
                  <a:srgbClr val="92D050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0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2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1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BAD8-77A0-4F9F-93DB-00DEC4A3BF14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66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ebeef.wordpress.com/2012/02/05/can-we-trust-the-bible/" TargetMode="External"/><Relationship Id="rId7" Type="http://schemas.openxmlformats.org/officeDocument/2006/relationships/hyperlink" Target="http://westy543.deviantart.com/art/warranty-void-8075215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hyperlink" Target="http://www.creative-commons-images.com/clipboard/breach-of-warranty.html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gender-stereotypes-make-teenagers-more-accepting-of-violence-3350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hyperlink" Target="http://flickr.com/photos/martinrstone/78074638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commons-images.com/clipboard/breach-of-warrant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ebeef.wordpress.com/2012/02/05/can-we-trust-the-bibl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95C3-1150-482F-9078-C9163E3DD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Succession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7E2A-4397-421A-9DFF-4783BF088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Sharing the Covenant</a:t>
            </a:r>
          </a:p>
        </p:txBody>
      </p:sp>
    </p:spTree>
    <p:extLst>
      <p:ext uri="{BB962C8B-B14F-4D97-AF65-F5344CB8AC3E}">
        <p14:creationId xmlns:p14="http://schemas.microsoft.com/office/powerpoint/2010/main" val="86459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95C3-1150-482F-9078-C9163E3DD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1. Stick to the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7E2A-4397-421A-9DFF-4783BF088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Deuteronomy 31:1-13</a:t>
            </a:r>
          </a:p>
        </p:txBody>
      </p:sp>
    </p:spTree>
    <p:extLst>
      <p:ext uri="{BB962C8B-B14F-4D97-AF65-F5344CB8AC3E}">
        <p14:creationId xmlns:p14="http://schemas.microsoft.com/office/powerpoint/2010/main" val="161807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904C-76EA-4245-95FE-09879E37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warranties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942E1-11B1-4F67-9067-028C100BF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067F32-6B2D-4E4A-9608-7856F85A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4857" y="2194560"/>
            <a:ext cx="6766902" cy="388824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24718A4B-7A9B-4421-8A63-51AD55D4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9" name="Picture 8" descr="A picture containing grass, outdoor, bat, baseball&#10;&#10;Description automatically generated">
            <a:extLst>
              <a:ext uri="{FF2B5EF4-FFF2-40B4-BE49-F238E27FC236}">
                <a16:creationId xmlns:a16="http://schemas.microsoft.com/office/drawing/2014/main" id="{2D6DFC80-0AEF-42EE-A42E-CF72A1BDD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81992" y="1866900"/>
            <a:ext cx="6746239" cy="50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B307-1052-481A-B2C4-A8005EB2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spoke in the past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5CD46-E184-4D38-B611-1F62738B2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35864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About Moses’ own life</a:t>
            </a:r>
          </a:p>
          <a:p>
            <a:pPr marR="0" lvl="0" rtl="0"/>
            <a:r>
              <a:rPr lang="en-GB" dirty="0"/>
              <a:t>About His continued leading of the people</a:t>
            </a:r>
          </a:p>
          <a:p>
            <a:pPr marR="0" lvl="0" rtl="0"/>
            <a:r>
              <a:rPr lang="en-GB" dirty="0"/>
              <a:t>About the future</a:t>
            </a:r>
          </a:p>
          <a:p>
            <a:pPr lvl="1"/>
            <a:r>
              <a:rPr lang="en-GB" dirty="0"/>
              <a:t>of the people</a:t>
            </a:r>
          </a:p>
          <a:p>
            <a:pPr lvl="1"/>
            <a:r>
              <a:rPr lang="en-GB" dirty="0"/>
              <a:t>their leader</a:t>
            </a:r>
          </a:p>
          <a:p>
            <a:pPr lvl="1"/>
            <a:r>
              <a:rPr lang="en-GB" dirty="0"/>
              <a:t>their victories</a:t>
            </a:r>
          </a:p>
          <a:p>
            <a:pPr marR="0" lvl="0" rtl="0"/>
            <a:r>
              <a:rPr lang="en-GB" dirty="0"/>
              <a:t>About the need to continue to listen and obey</a:t>
            </a:r>
          </a:p>
          <a:p>
            <a:pPr marR="0" lvl="0" rtl="0"/>
            <a:r>
              <a:rPr lang="en-GB" dirty="0"/>
              <a:t>About their fears being overcome by courage</a:t>
            </a:r>
          </a:p>
        </p:txBody>
      </p:sp>
    </p:spTree>
    <p:extLst>
      <p:ext uri="{BB962C8B-B14F-4D97-AF65-F5344CB8AC3E}">
        <p14:creationId xmlns:p14="http://schemas.microsoft.com/office/powerpoint/2010/main" val="386118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C216-E6F2-4561-813E-30525AD2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0" y="764373"/>
            <a:ext cx="7981950" cy="1293028"/>
          </a:xfrm>
        </p:spPr>
        <p:txBody>
          <a:bodyPr/>
          <a:lstStyle/>
          <a:p>
            <a:pPr marR="0" rtl="0"/>
            <a:r>
              <a:rPr lang="en-GB" dirty="0"/>
              <a:t>God promised to go before them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D3695-C49C-46FC-8B99-9661C3088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194560"/>
            <a:ext cx="11245645" cy="402412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To lead them</a:t>
            </a:r>
          </a:p>
          <a:p>
            <a:pPr marR="0" lvl="0" rtl="0"/>
            <a:r>
              <a:rPr lang="en-GB" dirty="0"/>
              <a:t>To discomfort their enemies</a:t>
            </a:r>
          </a:p>
          <a:p>
            <a:pPr marR="0" lvl="1" rtl="0"/>
            <a:r>
              <a:rPr lang="en-GB" dirty="0"/>
              <a:t>Their enemies are out there, not in their midst!</a:t>
            </a:r>
          </a:p>
        </p:txBody>
      </p:sp>
      <p:pic>
        <p:nvPicPr>
          <p:cNvPr id="5" name="Picture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F1E89D92-8598-4C7C-A065-E40C72E5F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28088" y="4206622"/>
            <a:ext cx="3935823" cy="26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EE68-444A-46CB-AFCC-DEB067C7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0" y="764373"/>
            <a:ext cx="7905750" cy="1293028"/>
          </a:xfrm>
        </p:spPr>
        <p:txBody>
          <a:bodyPr/>
          <a:lstStyle/>
          <a:p>
            <a:pPr marR="0" rtl="0"/>
            <a:r>
              <a:rPr lang="en-GB" dirty="0"/>
              <a:t>God promised to go with them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2AF12-7570-4440-A0E9-2F8A85DB8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He will never leave you or forsake you</a:t>
            </a:r>
          </a:p>
          <a:p>
            <a:pPr marR="0" lvl="1" rtl="0"/>
            <a:r>
              <a:rPr lang="en-GB" dirty="0"/>
              <a:t> So do not be afraid</a:t>
            </a:r>
          </a:p>
          <a:p>
            <a:pPr marR="0" lvl="1" rtl="0"/>
            <a:r>
              <a:rPr lang="en-GB" dirty="0"/>
              <a:t>So do not be discouraged</a:t>
            </a:r>
          </a:p>
          <a:p>
            <a:pPr marR="0" lvl="2" rtl="0"/>
            <a:r>
              <a:rPr lang="en-GB" dirty="0"/>
              <a:t>Fear and discouragement are the natural reactions to change and uncertainty</a:t>
            </a:r>
          </a:p>
        </p:txBody>
      </p:sp>
      <p:pic>
        <p:nvPicPr>
          <p:cNvPr id="5" name="Picture 4" descr="A picture containing building, sitting, colorful, front&#10;&#10;Description automatically generated">
            <a:extLst>
              <a:ext uri="{FF2B5EF4-FFF2-40B4-BE49-F238E27FC236}">
                <a16:creationId xmlns:a16="http://schemas.microsoft.com/office/drawing/2014/main" id="{90ED9592-3D9E-4977-9F0A-527ACD1CE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6611" r="97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4012"/>
          <a:stretch/>
        </p:blipFill>
        <p:spPr>
          <a:xfrm rot="175064">
            <a:off x="11119264" y="1581151"/>
            <a:ext cx="1193074" cy="6858000"/>
          </a:xfrm>
          <a:prstGeom prst="rect">
            <a:avLst/>
          </a:prstGeom>
        </p:spPr>
      </p:pic>
      <p:pic>
        <p:nvPicPr>
          <p:cNvPr id="7" name="Picture 6" descr="A picture containing building, sitting, colorful, front&#10;&#10;Description automatically generated">
            <a:extLst>
              <a:ext uri="{FF2B5EF4-FFF2-40B4-BE49-F238E27FC236}">
                <a16:creationId xmlns:a16="http://schemas.microsoft.com/office/drawing/2014/main" id="{EE58A05D-6C0B-4107-8C2C-935E1DE747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4" r="2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0356"/>
          <a:stretch/>
        </p:blipFill>
        <p:spPr>
          <a:xfrm rot="21376836">
            <a:off x="-147917" y="1592151"/>
            <a:ext cx="1360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33D5-D477-428B-AA79-612FC43A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 to stick to the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6635D-9026-40DF-AC10-8D7474265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Especially in uncertain times</a:t>
            </a:r>
          </a:p>
          <a:p>
            <a:pPr lvl="1"/>
            <a:r>
              <a:rPr lang="en-GB" dirty="0"/>
              <a:t>Not to burden them but to keep them steady</a:t>
            </a:r>
          </a:p>
          <a:p>
            <a:pPr marR="0" lvl="0" rtl="0"/>
            <a:r>
              <a:rPr lang="en-GB" dirty="0"/>
              <a:t>A Law to be read together</a:t>
            </a:r>
          </a:p>
          <a:p>
            <a:pPr marR="0" lvl="1" rtl="0"/>
            <a:r>
              <a:rPr lang="en-GB" dirty="0"/>
              <a:t>Not in a burdensome way, but in a reminding one</a:t>
            </a:r>
          </a:p>
          <a:p>
            <a:pPr marR="0" lvl="1" rtl="0"/>
            <a:r>
              <a:rPr lang="en-GB" dirty="0"/>
              <a:t>Not in a ritualistic way, but in an inclusive one</a:t>
            </a:r>
          </a:p>
          <a:p>
            <a:pPr marR="0" lvl="0" rtl="0"/>
            <a:r>
              <a:rPr lang="en-GB" dirty="0"/>
              <a:t>A Law to be heard and obeyed</a:t>
            </a:r>
          </a:p>
          <a:p>
            <a:pPr marR="0" lvl="1" rtl="0"/>
            <a:r>
              <a:rPr lang="en-GB" dirty="0"/>
              <a:t>Not with lip-service, but wholeheartedly and in detail</a:t>
            </a:r>
          </a:p>
          <a:p>
            <a:r>
              <a:rPr lang="en-GB" dirty="0"/>
              <a:t>These are the designer’s warranty rules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70232207-AD6C-4BDB-AFB8-F7A4250E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3157" y="304800"/>
            <a:ext cx="2171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9DF9-437D-4570-9B42-8210B786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and the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F3AF9-4365-4BF8-BE9D-38EE780D8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GB" dirty="0"/>
              <a:t>Love the Lord your God with all your heart, mind, soul and strength (</a:t>
            </a:r>
            <a:r>
              <a:rPr lang="en-GB" dirty="0" err="1"/>
              <a:t>Deut</a:t>
            </a:r>
            <a:r>
              <a:rPr lang="en-GB" dirty="0"/>
              <a:t> 6:5)</a:t>
            </a:r>
          </a:p>
          <a:p>
            <a:r>
              <a:rPr lang="en-GB" dirty="0"/>
              <a:t>Love your neighbour as yourself (Lev 19:18)</a:t>
            </a:r>
          </a:p>
          <a:p>
            <a:r>
              <a:rPr lang="en-GB" dirty="0"/>
              <a:t>Matthew 18</a:t>
            </a:r>
          </a:p>
          <a:p>
            <a:pPr lvl="1"/>
            <a:r>
              <a:rPr lang="en-GB" dirty="0"/>
              <a:t>In conflict</a:t>
            </a:r>
          </a:p>
          <a:p>
            <a:pPr lvl="2"/>
            <a:r>
              <a:rPr lang="en-GB" dirty="0"/>
              <a:t>You go</a:t>
            </a:r>
          </a:p>
          <a:p>
            <a:pPr lvl="2"/>
            <a:r>
              <a:rPr lang="en-GB" dirty="0"/>
              <a:t>In private</a:t>
            </a:r>
          </a:p>
          <a:p>
            <a:pPr lvl="2"/>
            <a:r>
              <a:rPr lang="en-GB" dirty="0"/>
              <a:t>To reconcile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A374D8-B487-48D6-B44C-A3118773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3987" y="4048432"/>
            <a:ext cx="4618543" cy="26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320</TotalTime>
  <Words>230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Succession Planning</vt:lpstr>
      <vt:lpstr>1. Stick to the Rules</vt:lpstr>
      <vt:lpstr>warranties</vt:lpstr>
      <vt:lpstr>God spoke in the past</vt:lpstr>
      <vt:lpstr>God promised to go before them</vt:lpstr>
      <vt:lpstr>God promised to go with them</vt:lpstr>
      <vt:lpstr>God wants you to stick to the rules</vt:lpstr>
      <vt:lpstr>Jesus and the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Planning</dc:title>
  <dc:creator>Ron Day</dc:creator>
  <cp:lastModifiedBy>Ron Day</cp:lastModifiedBy>
  <cp:revision>8</cp:revision>
  <dcterms:created xsi:type="dcterms:W3CDTF">2020-03-02T10:41:11Z</dcterms:created>
  <dcterms:modified xsi:type="dcterms:W3CDTF">2020-03-08T09:05:11Z</dcterms:modified>
</cp:coreProperties>
</file>