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9"/>
  </p:notesMasterIdLst>
  <p:sldIdLst>
    <p:sldId id="267" r:id="rId2"/>
    <p:sldId id="287" r:id="rId3"/>
    <p:sldId id="258" r:id="rId4"/>
    <p:sldId id="259" r:id="rId5"/>
    <p:sldId id="288" r:id="rId6"/>
    <p:sldId id="289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86410" autoAdjust="0"/>
  </p:normalViewPr>
  <p:slideViewPr>
    <p:cSldViewPr snapToGrid="0">
      <p:cViewPr varScale="1">
        <p:scale>
          <a:sx n="36" d="100"/>
          <a:sy n="36" d="100"/>
        </p:scale>
        <p:origin x="66" y="1566"/>
      </p:cViewPr>
      <p:guideLst/>
    </p:cSldViewPr>
  </p:slideViewPr>
  <p:outlineViewPr>
    <p:cViewPr>
      <p:scale>
        <a:sx n="33" d="100"/>
        <a:sy n="33" d="100"/>
      </p:scale>
      <p:origin x="0" y="-387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FF03B-CA91-4302-AB71-3A3A08667213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4FFC1-F127-4327-AFF6-277A1847F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35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6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9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0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1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8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07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8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6421-4954-426C-B472-489BEE40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9347457" cy="1383957"/>
          </a:xfrm>
        </p:spPr>
        <p:txBody>
          <a:bodyPr>
            <a:normAutofit/>
          </a:bodyPr>
          <a:lstStyle>
            <a:lvl1pPr marR="0" algn="ctr" defTabSz="457200" rtl="0" eaLnBrk="1" latinLnBrk="0" hangingPunct="1">
              <a:spcBef>
                <a:spcPct val="0"/>
              </a:spcBef>
              <a:buNone/>
              <a:defRPr lang="en-GB" sz="4400" b="1" kern="120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4341A-F030-4253-8E40-12AF232CE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94023"/>
            <a:ext cx="10464674" cy="5165124"/>
          </a:xfrm>
        </p:spPr>
        <p:txBody>
          <a:bodyPr/>
          <a:lstStyle>
            <a:lvl1pPr marL="285750" indent="-285750">
              <a:defRPr lang="en-US" sz="32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>
              <a:defRPr lang="en-US" sz="2800" b="1" kern="1200" cap="none" dirty="0" smtClean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>
              <a:defRPr lang="en-US" sz="2800" b="1" kern="1200" cap="none" dirty="0" smtClean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>
              <a:defRPr lang="en-US" sz="24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</a:lstStyle>
          <a:p>
            <a:pPr marL="285750" marR="0" lvl="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Edit Master text styles</a:t>
            </a:r>
          </a:p>
          <a:p>
            <a:pPr marL="742950" marR="0" lvl="1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200150" marR="0" lvl="2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543050" marR="0" lvl="3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C0107-24CA-41D4-B423-9989D69D3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1767" y="0"/>
            <a:ext cx="1360233" cy="15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8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3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5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89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6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AF03D-3063-4E77-95F4-C0BAB235AFBE}" type="datetimeFigureOut">
              <a:rPr lang="en-GB" smtClean="0"/>
              <a:t>16/02/2019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3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dreamstime.com/stock-images-upset-man-car-crash-adult-driver-front-automobile-collision-accident-city-image33924974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dreamstime.com/royalty-free-stock-photography-scissors-accident-image16651857" TargetMode="External"/><Relationship Id="rId9" Type="http://schemas.openxmlformats.org/officeDocument/2006/relationships/hyperlink" Target="https://fangshih-yutriviawingshaolintemple.blogspot.com/2010/09/revisions-they-drive-me-charlie-brown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lm-rezensionen.de/2016/01/the-honourable-woma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pedia.miraheze.org/wiki/Eba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20AB-B100-416A-AE93-DAA7267D9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Applying the Covenant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1E247-9B26-48FC-A6A0-4A8766DDB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 eaLnBrk="1" latinLnBrk="0" hangingPunct="1"/>
            <a:r>
              <a:rPr lang="en-GB" sz="3600" b="1" dirty="0"/>
              <a:t>7. Deuteronomy 21:1-20</a:t>
            </a:r>
            <a:br>
              <a:rPr lang="en-GB" sz="3600" b="1" dirty="0"/>
            </a:br>
            <a:r>
              <a:rPr lang="en-GB" sz="2100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practical about families in need</a:t>
            </a:r>
            <a:endParaRPr lang="en-GB" sz="36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D16F5-10F1-43F7-B430-B70A4573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0306" y="51855"/>
            <a:ext cx="2638893" cy="30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B00A-0672-4746-8F3D-5ED945628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GB" dirty="0"/>
              <a:t>Getting ready for a life with God at the centre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E7280-9122-4F8A-9B93-656C2CE89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Moses speaking to the people before entering the Promised Land</a:t>
            </a:r>
          </a:p>
          <a:p>
            <a:pPr marR="0" lvl="1" rtl="0"/>
            <a:r>
              <a:rPr lang="en-GB" dirty="0"/>
              <a:t>It’s the chance for a new beginning for God’s people</a:t>
            </a:r>
          </a:p>
          <a:p>
            <a:pPr marR="0" lvl="0" rtl="0"/>
            <a:r>
              <a:rPr lang="en-GB" dirty="0"/>
              <a:t>Chapters 21-26 deals with lots of situations</a:t>
            </a:r>
          </a:p>
          <a:p>
            <a:pPr marR="0" lvl="1" rtl="0"/>
            <a:r>
              <a:rPr lang="en-GB" dirty="0"/>
              <a:t>The rules given are to draw them to God, His nature and His character so that they can reflect Him in life</a:t>
            </a:r>
          </a:p>
          <a:p>
            <a:pPr marR="0" lvl="1" rtl="0"/>
            <a:r>
              <a:rPr lang="en-GB" dirty="0"/>
              <a:t>It speaks about life as it really is and how a spiritual person copes with it and responds to it</a:t>
            </a:r>
          </a:p>
        </p:txBody>
      </p:sp>
    </p:spTree>
    <p:extLst>
      <p:ext uri="{BB962C8B-B14F-4D97-AF65-F5344CB8AC3E}">
        <p14:creationId xmlns:p14="http://schemas.microsoft.com/office/powerpoint/2010/main" val="84141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1B61-08B4-4EFC-ADC8-71B3FEA0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The God we know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D6D1F-ECD5-43A9-B173-7844A9213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94022"/>
            <a:ext cx="10464674" cy="5263977"/>
          </a:xfrm>
        </p:spPr>
        <p:txBody>
          <a:bodyPr>
            <a:normAutofit/>
          </a:bodyPr>
          <a:lstStyle/>
          <a:p>
            <a:pPr marR="0" lvl="1" rtl="0"/>
            <a:r>
              <a:rPr lang="en-GB" dirty="0"/>
              <a:t>Allows injustice</a:t>
            </a:r>
          </a:p>
          <a:p>
            <a:pPr marR="0" lvl="1" rtl="0"/>
            <a:r>
              <a:rPr lang="en-GB" dirty="0"/>
              <a:t>Lets stuff happen</a:t>
            </a:r>
          </a:p>
          <a:p>
            <a:pPr marR="0" lvl="1" rtl="0"/>
            <a:r>
              <a:rPr lang="en-GB" dirty="0"/>
              <a:t>Allows stupidity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pPr marR="0" lvl="0" rtl="0"/>
            <a:r>
              <a:rPr lang="en-GB" dirty="0"/>
              <a:t>Being spiritual does not make you immune to these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14DAD-E876-4037-9B44-6AD234F45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000" l="7972" r="89319">
                        <a14:foregroundMark x1="85836" y1="32154" x2="89396" y2="31615"/>
                        <a14:foregroundMark x1="83824" y1="61769" x2="87926" y2="61462"/>
                        <a14:foregroundMark x1="80573" y1="50615" x2="78483" y2="56538"/>
                        <a14:foregroundMark x1="53406" y1="93154" x2="33901" y2="97000"/>
                        <a14:foregroundMark x1="7972" y1="47692" x2="9133" y2="4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7459"/>
          <a:stretch/>
        </p:blipFill>
        <p:spPr>
          <a:xfrm>
            <a:off x="9135879" y="2151164"/>
            <a:ext cx="3056121" cy="33228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936E68-EB79-453B-9DC1-0CACB06EE1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b="11118"/>
          <a:stretch/>
        </p:blipFill>
        <p:spPr>
          <a:xfrm>
            <a:off x="5217229" y="1383957"/>
            <a:ext cx="3962400" cy="25872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D0DAD9-E7B0-4F7D-84C0-EE80E437AD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50" b="93250" l="9718" r="89969">
                        <a14:foregroundMark x1="31975" y1="18250" x2="31975" y2="18250"/>
                        <a14:foregroundMark x1="38558" y1="20250" x2="38558" y2="20250"/>
                        <a14:foregroundMark x1="56426" y1="22250" x2="56426" y2="22250"/>
                        <a14:foregroundMark x1="66771" y1="24750" x2="66771" y2="24750"/>
                        <a14:foregroundMark x1="78056" y1="23750" x2="78056" y2="23750"/>
                        <a14:foregroundMark x1="76803" y1="33500" x2="76803" y2="33500"/>
                        <a14:foregroundMark x1="17868" y1="26250" x2="17868" y2="26250"/>
                        <a14:foregroundMark x1="49843" y1="59500" x2="49843" y2="59500"/>
                        <a14:foregroundMark x1="51411" y1="93250" x2="51411" y2="93250"/>
                        <a14:foregroundMark x1="69906" y1="91250" x2="69906" y2="91250"/>
                        <a14:foregroundMark x1="26332" y1="63500" x2="26332" y2="63500"/>
                        <a14:foregroundMark x1="21317" y1="72750" x2="21317" y2="72750"/>
                        <a14:foregroundMark x1="67398" y1="56500" x2="67398" y2="56500"/>
                        <a14:foregroundMark x1="42947" y1="37500" x2="42947" y2="37500"/>
                        <a14:foregroundMark x1="57053" y1="3250" x2="57053" y2="3250"/>
                        <a14:foregroundMark x1="47962" y1="3250" x2="47962" y2="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076869" y="-90549"/>
            <a:ext cx="1955786" cy="24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08D3-7B59-4F37-8253-A281549F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calls you to accept who you 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AB649-D891-488C-92D4-E3E6128F6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You were made to walk with God</a:t>
            </a:r>
          </a:p>
          <a:p>
            <a:pPr marR="0" lvl="1" rtl="0"/>
            <a:r>
              <a:rPr lang="en-GB" dirty="0"/>
              <a:t>Through Jesus Christ that is still on offer despite you and others messing it up</a:t>
            </a:r>
          </a:p>
          <a:p>
            <a:pPr lvl="1"/>
            <a:r>
              <a:rPr lang="en-GB" dirty="0">
                <a:highlight>
                  <a:srgbClr val="FFFF00"/>
                </a:highlight>
              </a:rPr>
              <a:t>How</a:t>
            </a:r>
            <a:r>
              <a:rPr lang="en-GB" dirty="0"/>
              <a:t> you go about doing that is just as important as what you do and when you do it</a:t>
            </a:r>
          </a:p>
        </p:txBody>
      </p:sp>
    </p:spTree>
    <p:extLst>
      <p:ext uri="{BB962C8B-B14F-4D97-AF65-F5344CB8AC3E}">
        <p14:creationId xmlns:p14="http://schemas.microsoft.com/office/powerpoint/2010/main" val="16715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01B3-49D2-40AD-817A-8FF676A0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calls you to be honourable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5B7DC-5B74-4759-BE10-1E68BC22F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94023"/>
            <a:ext cx="10464674" cy="3232810"/>
          </a:xfrm>
        </p:spPr>
        <p:txBody>
          <a:bodyPr>
            <a:normAutofit/>
          </a:bodyPr>
          <a:lstStyle/>
          <a:p>
            <a:pPr lvl="2"/>
            <a:r>
              <a:rPr lang="en-GB" dirty="0"/>
              <a:t>It’s easy to be honourable when you’re on top of things</a:t>
            </a:r>
          </a:p>
          <a:p>
            <a:pPr marR="0" lvl="0" rtl="0"/>
            <a:r>
              <a:rPr lang="en-GB" dirty="0"/>
              <a:t>Not in theory, but in practice</a:t>
            </a:r>
          </a:p>
          <a:p>
            <a:pPr lvl="1"/>
            <a:r>
              <a:rPr lang="en-GB" dirty="0"/>
              <a:t>Do the honourable thing</a:t>
            </a:r>
          </a:p>
          <a:p>
            <a:pPr lvl="1"/>
            <a:r>
              <a:rPr lang="en-GB" dirty="0"/>
              <a:t>Do the compassionate thing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A409E-E433-46AD-8B5B-892353F55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67912" y="4424694"/>
            <a:ext cx="3336636" cy="2224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AFDF73-3E54-49D2-8477-9DEDFC981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77982" y="2929851"/>
            <a:ext cx="4484529" cy="29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7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AA6A-A774-43E0-AAD7-10AC0346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rtl="0"/>
            <a:r>
              <a:rPr lang="en-GB" dirty="0"/>
              <a:t>God calls you to do the right thing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2B0AA-33C9-473A-A241-D7CFC61E7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94022"/>
            <a:ext cx="10464674" cy="5263977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This is how they were asked to reflect the character and nature of the God they know</a:t>
            </a:r>
          </a:p>
          <a:p>
            <a:pPr lvl="1"/>
            <a:r>
              <a:rPr lang="en-GB" dirty="0"/>
              <a:t>How much more should we do when we know the extent of God’s grace and love to us</a:t>
            </a:r>
          </a:p>
          <a:p>
            <a:pPr lvl="3"/>
            <a:r>
              <a:rPr lang="en-GB" dirty="0"/>
              <a:t>He allowed injustice to His Son that we might have eternal life</a:t>
            </a:r>
          </a:p>
          <a:p>
            <a:pPr lvl="3"/>
            <a:r>
              <a:rPr lang="en-GB" dirty="0"/>
              <a:t>He allowed the death of His Son that we might have Life</a:t>
            </a:r>
          </a:p>
          <a:p>
            <a:pPr lvl="3"/>
            <a:r>
              <a:rPr lang="en-GB" dirty="0"/>
              <a:t>He offered His Spirit to move us to reflect His love to the world</a:t>
            </a:r>
          </a:p>
          <a:p>
            <a:pPr lvl="1"/>
            <a:r>
              <a:rPr lang="en-GB" dirty="0"/>
              <a:t>How much more should we do the right thing?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6DD822-74CF-4FF2-875C-84FBE81E724B}"/>
              </a:ext>
            </a:extLst>
          </p:cNvPr>
          <p:cNvSpPr txBox="1"/>
          <p:nvPr/>
        </p:nvSpPr>
        <p:spPr>
          <a:xfrm>
            <a:off x="1877795" y="1178523"/>
            <a:ext cx="856048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Integrity is doing the right thing even when no-one is watching </a:t>
            </a:r>
            <a:br>
              <a:rPr lang="en-GB" sz="2400" b="1" dirty="0"/>
            </a:br>
            <a:r>
              <a:rPr lang="en-GB" sz="2400" b="1" dirty="0"/>
              <a:t> </a:t>
            </a:r>
            <a:r>
              <a:rPr lang="en-GB" sz="2400" b="1" dirty="0" err="1"/>
              <a:t>C.S.Lewis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2904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8A71-2B62-47FC-8F3E-ACE82BEB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7772" y="0"/>
            <a:ext cx="9347457" cy="1383957"/>
          </a:xfrm>
        </p:spPr>
        <p:txBody>
          <a:bodyPr/>
          <a:lstStyle/>
          <a:p>
            <a:pPr marR="0" rtl="0"/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F249A-77B3-4B85-A6FD-018A974F1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2524"/>
          <a:stretch/>
        </p:blipFill>
        <p:spPr>
          <a:xfrm>
            <a:off x="-124391" y="0"/>
            <a:ext cx="10984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8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10354</TotalTime>
  <Words>282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Parallax</vt:lpstr>
      <vt:lpstr>Applying the Covenant</vt:lpstr>
      <vt:lpstr>Getting ready for a life with God at the centre</vt:lpstr>
      <vt:lpstr>The God we know</vt:lpstr>
      <vt:lpstr>God calls you to accept who you are</vt:lpstr>
      <vt:lpstr>God calls you to be honourable</vt:lpstr>
      <vt:lpstr>God calls you to do the right thing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ATC1 Intro The story so far…</dc:title>
  <dc:creator>Ron Day</dc:creator>
  <cp:lastModifiedBy>Ron Day</cp:lastModifiedBy>
  <cp:revision>49</cp:revision>
  <dcterms:created xsi:type="dcterms:W3CDTF">2019-01-01T10:02:05Z</dcterms:created>
  <dcterms:modified xsi:type="dcterms:W3CDTF">2019-02-17T08:55:53Z</dcterms:modified>
</cp:coreProperties>
</file>