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91" r:id="rId2"/>
  </p:sldMasterIdLst>
  <p:sldIdLst>
    <p:sldId id="261" r:id="rId3"/>
    <p:sldId id="257" r:id="rId4"/>
    <p:sldId id="258" r:id="rId5"/>
    <p:sldId id="259" r:id="rId6"/>
    <p:sldId id="260" r:id="rId7"/>
    <p:sldId id="262" r:id="rId8"/>
    <p:sldId id="25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6" autoAdjust="0"/>
    <p:restoredTop sz="86380" autoAdjust="0"/>
  </p:normalViewPr>
  <p:slideViewPr>
    <p:cSldViewPr snapToGrid="0">
      <p:cViewPr varScale="1">
        <p:scale>
          <a:sx n="55" d="100"/>
          <a:sy n="55" d="100"/>
        </p:scale>
        <p:origin x="78" y="9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76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62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62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519C-58F1-438D-93DE-0D58EF54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626A3-3CC7-478E-AF5E-B5610408E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04D27-A29E-483D-B4C1-D92491CE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9CB50-407B-48C0-AC33-E91C416B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689F9-626C-473C-9FEE-39EB5761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33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426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22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6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908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75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3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5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94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805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277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22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72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519C-58F1-438D-93DE-0D58EF54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626A3-3CC7-478E-AF5E-B5610408E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4411980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5"/>
                </a:solidFill>
              </a:defRPr>
            </a:lvl2pPr>
            <a:lvl3pPr>
              <a:defRPr sz="1800" b="1"/>
            </a:lvl3pPr>
            <a:lvl4pPr>
              <a:defRPr sz="1800" b="1">
                <a:solidFill>
                  <a:srgbClr val="FF0000"/>
                </a:solidFill>
              </a:defRPr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50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065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02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91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44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86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223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798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65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400465-51BB-400C-AA23-71721737561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1FFEFB-61D0-4D3A-8C14-7BF1CD629E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110007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.com/bible/111/NUM.23.19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07569820474790603/" TargetMode="External"/><Relationship Id="rId7" Type="http://schemas.openxmlformats.org/officeDocument/2006/relationships/hyperlink" Target="https://weirdtwist.wordpress.com/2012/12/10/11-primitive-foot-bridges-strung-across-deadly-gorge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g"/><Relationship Id="rId5" Type="http://schemas.openxmlformats.org/officeDocument/2006/relationships/hyperlink" Target="https://www.pinterest.com/jrachelle13/foot-bridge-swinging-bridge/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96F5-F928-4EE6-9793-6DDAAB8AC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5F797-5CD4-4AAE-A430-C0520BEA8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water, sky, sitting&#10;&#10;Description automatically generated">
            <a:extLst>
              <a:ext uri="{FF2B5EF4-FFF2-40B4-BE49-F238E27FC236}">
                <a16:creationId xmlns:a16="http://schemas.microsoft.com/office/drawing/2014/main" id="{9148308F-5178-439C-8633-63B1A59D92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r="6906"/>
          <a:stretch/>
        </p:blipFill>
        <p:spPr>
          <a:xfrm>
            <a:off x="0" y="0"/>
            <a:ext cx="12192000" cy="7031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B55D97-7703-4352-8844-A90DB33297CF}"/>
              </a:ext>
            </a:extLst>
          </p:cNvPr>
          <p:cNvSpPr txBox="1"/>
          <p:nvPr/>
        </p:nvSpPr>
        <p:spPr>
          <a:xfrm>
            <a:off x="3578541" y="1122363"/>
            <a:ext cx="44037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God with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507AA1-C3CD-4370-88CE-0D520AC262B2}"/>
              </a:ext>
            </a:extLst>
          </p:cNvPr>
          <p:cNvSpPr txBox="1"/>
          <p:nvPr/>
        </p:nvSpPr>
        <p:spPr>
          <a:xfrm>
            <a:off x="7420707" y="5829300"/>
            <a:ext cx="477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Coming as promised</a:t>
            </a:r>
          </a:p>
        </p:txBody>
      </p:sp>
    </p:spTree>
    <p:extLst>
      <p:ext uri="{BB962C8B-B14F-4D97-AF65-F5344CB8AC3E}">
        <p14:creationId xmlns:p14="http://schemas.microsoft.com/office/powerpoint/2010/main" val="46853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0905-E5A8-44A6-B68A-C6B722FB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Advent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3CF00-8B98-405D-A79F-D3CAD30FA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GB" dirty="0"/>
              <a:t>A time to celebrate ‘God with Us’</a:t>
            </a:r>
          </a:p>
          <a:p>
            <a:pPr marR="0" lvl="1" rtl="0"/>
            <a:r>
              <a:rPr lang="en-GB" dirty="0"/>
              <a:t>Immanuel</a:t>
            </a:r>
          </a:p>
          <a:p>
            <a:pPr marR="0" lvl="0" rtl="0"/>
            <a:r>
              <a:rPr lang="en-GB" dirty="0"/>
              <a:t>A time to look back at the coming of Christ</a:t>
            </a:r>
          </a:p>
          <a:p>
            <a:pPr marR="0" lvl="1" rtl="0"/>
            <a:r>
              <a:rPr lang="en-GB" dirty="0"/>
              <a:t>The first time as one of us</a:t>
            </a:r>
          </a:p>
          <a:p>
            <a:pPr marR="0" lvl="0" rtl="0"/>
            <a:r>
              <a:rPr lang="en-GB" dirty="0"/>
              <a:t>A time to look forward to the return of Christ</a:t>
            </a:r>
          </a:p>
        </p:txBody>
      </p:sp>
    </p:spTree>
    <p:extLst>
      <p:ext uri="{BB962C8B-B14F-4D97-AF65-F5344CB8AC3E}">
        <p14:creationId xmlns:p14="http://schemas.microsoft.com/office/powerpoint/2010/main" val="25400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83B16-3F78-4AF1-9E31-B481561F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dirty="0"/>
              <a:t>God keeps His promises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661F1-EC44-4BCB-8756-7307FDCA9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519" y="1420706"/>
            <a:ext cx="5514758" cy="4016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>
              <a:lnSpc>
                <a:spcPct val="9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Promises made to individuals</a:t>
            </a:r>
          </a:p>
          <a:p>
            <a:pPr marR="0" lvl="0">
              <a:lnSpc>
                <a:spcPct val="9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This is the God who is with us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A God who keeps His promises</a:t>
            </a:r>
          </a:p>
          <a:p>
            <a:pPr marR="0" lvl="1">
              <a:lnSpc>
                <a:spcPct val="90000"/>
              </a:lnSpc>
            </a:pPr>
            <a:r>
              <a:rPr lang="en-US" sz="2000" b="1" dirty="0">
                <a:solidFill>
                  <a:schemeClr val="accent5"/>
                </a:solidFill>
              </a:rPr>
              <a:t>Because He has been faithful time and time again, we can trust that God will continue to be faithful. </a:t>
            </a:r>
            <a:endParaRPr lang="en-US" sz="2000" b="1" dirty="0">
              <a:solidFill>
                <a:schemeClr val="accent5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85084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6773-7B22-4CFF-A786-73E1229E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has promised more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605D0-AC20-44F7-B586-429B686E6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103119"/>
            <a:ext cx="10058400" cy="4561449"/>
          </a:xfrm>
        </p:spPr>
        <p:txBody>
          <a:bodyPr>
            <a:noAutofit/>
          </a:bodyPr>
          <a:lstStyle/>
          <a:p>
            <a:pPr marR="0" lvl="0" rtl="0"/>
            <a:r>
              <a:rPr lang="en-GB" sz="2800" b="1" dirty="0"/>
              <a:t>To you:</a:t>
            </a:r>
          </a:p>
          <a:p>
            <a:pPr marR="0" lvl="1" rtl="0"/>
            <a:r>
              <a:rPr lang="en-GB" sz="2400" b="1" dirty="0"/>
              <a:t>To offer you eternal life in Christ</a:t>
            </a:r>
          </a:p>
          <a:p>
            <a:pPr marR="0" lvl="1" rtl="0"/>
            <a:r>
              <a:rPr lang="en-GB" sz="2400" b="1" dirty="0"/>
              <a:t>To forgive you</a:t>
            </a:r>
          </a:p>
          <a:p>
            <a:pPr marR="0" lvl="1" rtl="0"/>
            <a:r>
              <a:rPr lang="en-GB" sz="2400" b="1" dirty="0"/>
              <a:t>To be with you on your journey</a:t>
            </a:r>
          </a:p>
          <a:p>
            <a:pPr marR="0" lvl="1" rtl="0"/>
            <a:r>
              <a:rPr lang="en-GB" sz="2400" b="1" dirty="0"/>
              <a:t>To make you ready for the Kingdom of God</a:t>
            </a:r>
          </a:p>
          <a:p>
            <a:pPr marR="0" lvl="1" rtl="0"/>
            <a:r>
              <a:rPr lang="en-GB" sz="2400" b="1" dirty="0"/>
              <a:t>To welcome you when you get there</a:t>
            </a:r>
          </a:p>
          <a:p>
            <a:pPr marR="0" lvl="0" rtl="0"/>
            <a:r>
              <a:rPr lang="en-GB" sz="2800" b="1" dirty="0"/>
              <a:t>That He would steer the world towards its conclusion</a:t>
            </a:r>
          </a:p>
          <a:p>
            <a:pPr marR="0" lvl="0" rtl="0"/>
            <a:r>
              <a:rPr lang="en-GB" sz="2800" b="1" dirty="0"/>
              <a:t>That Jesus would return</a:t>
            </a:r>
          </a:p>
          <a:p>
            <a:pPr marR="0" lvl="0" rtl="0"/>
            <a:r>
              <a:rPr lang="en-GB" sz="2800" b="1" dirty="0"/>
              <a:t>That He would judge</a:t>
            </a:r>
          </a:p>
        </p:txBody>
      </p:sp>
    </p:spTree>
    <p:extLst>
      <p:ext uri="{BB962C8B-B14F-4D97-AF65-F5344CB8AC3E}">
        <p14:creationId xmlns:p14="http://schemas.microsoft.com/office/powerpoint/2010/main" val="359233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8B20-474C-41FE-AA77-7CA7F4CD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GB" dirty="0"/>
              <a:t>God made us to keep our promises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AE7D5-8E4D-4B0C-9AD1-A58F674B0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103119"/>
            <a:ext cx="10058400" cy="4543865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We are made in His image</a:t>
            </a:r>
          </a:p>
          <a:p>
            <a:pPr lvl="1"/>
            <a:r>
              <a:rPr lang="en-GB" dirty="0"/>
              <a:t>When we keep our promises we reflect our maker and our relationship with Him</a:t>
            </a:r>
          </a:p>
          <a:p>
            <a:pPr marR="0" lvl="0" rtl="0"/>
            <a:r>
              <a:rPr lang="en-GB" dirty="0"/>
              <a:t>At Advent we look back and step on the bridge we’ve crossed so far so that we can walk forward on the bridge we have yet to cross</a:t>
            </a:r>
          </a:p>
        </p:txBody>
      </p:sp>
    </p:spTree>
    <p:extLst>
      <p:ext uri="{BB962C8B-B14F-4D97-AF65-F5344CB8AC3E}">
        <p14:creationId xmlns:p14="http://schemas.microsoft.com/office/powerpoint/2010/main" val="51279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26E5-0A17-481A-9542-19C83C80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C576F-4D90-45D3-AE93-E035335F8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bridge over a river&#10;&#10;Description automatically generated">
            <a:extLst>
              <a:ext uri="{FF2B5EF4-FFF2-40B4-BE49-F238E27FC236}">
                <a16:creationId xmlns:a16="http://schemas.microsoft.com/office/drawing/2014/main" id="{0E3F8EA2-495C-4FB4-9A90-7F29A4382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5123" y="0"/>
            <a:ext cx="4554141" cy="6858000"/>
          </a:xfrm>
          <a:prstGeom prst="rect">
            <a:avLst/>
          </a:prstGeom>
        </p:spPr>
      </p:pic>
      <p:pic>
        <p:nvPicPr>
          <p:cNvPr id="5" name="Picture 4" descr="A wooden boat in a body of water&#10;&#10;Description automatically generated">
            <a:extLst>
              <a:ext uri="{FF2B5EF4-FFF2-40B4-BE49-F238E27FC236}">
                <a16:creationId xmlns:a16="http://schemas.microsoft.com/office/drawing/2014/main" id="{720F38CF-83B2-48F9-AC51-793BF0A9D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25537" y="55600"/>
            <a:ext cx="5057571" cy="6746800"/>
          </a:xfrm>
          <a:prstGeom prst="rect">
            <a:avLst/>
          </a:prstGeom>
        </p:spPr>
      </p:pic>
      <p:pic>
        <p:nvPicPr>
          <p:cNvPr id="6" name="Picture 5" descr="A body of water&#10;&#10;Description automatically generated">
            <a:extLst>
              <a:ext uri="{FF2B5EF4-FFF2-40B4-BE49-F238E27FC236}">
                <a16:creationId xmlns:a16="http://schemas.microsoft.com/office/drawing/2014/main" id="{4D20AF79-EDBB-43CC-8420-48A549B3E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2553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0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96F5-F928-4EE6-9793-6DDAAB8AC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5F797-5CD4-4AAE-A430-C0520BEA8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water, sky, sitting&#10;&#10;Description automatically generated">
            <a:extLst>
              <a:ext uri="{FF2B5EF4-FFF2-40B4-BE49-F238E27FC236}">
                <a16:creationId xmlns:a16="http://schemas.microsoft.com/office/drawing/2014/main" id="{9148308F-5178-439C-8633-63B1A59D92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r="6906"/>
          <a:stretch/>
        </p:blipFill>
        <p:spPr>
          <a:xfrm>
            <a:off x="0" y="0"/>
            <a:ext cx="12192000" cy="7031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B55D97-7703-4352-8844-A90DB33297CF}"/>
              </a:ext>
            </a:extLst>
          </p:cNvPr>
          <p:cNvSpPr txBox="1"/>
          <p:nvPr/>
        </p:nvSpPr>
        <p:spPr>
          <a:xfrm>
            <a:off x="3578541" y="1122363"/>
            <a:ext cx="44037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God with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507AA1-C3CD-4370-88CE-0D520AC262B2}"/>
              </a:ext>
            </a:extLst>
          </p:cNvPr>
          <p:cNvSpPr txBox="1"/>
          <p:nvPr/>
        </p:nvSpPr>
        <p:spPr>
          <a:xfrm>
            <a:off x="7736127" y="5933440"/>
            <a:ext cx="3629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Coming as promised</a:t>
            </a:r>
          </a:p>
        </p:txBody>
      </p:sp>
    </p:spTree>
    <p:extLst>
      <p:ext uri="{BB962C8B-B14F-4D97-AF65-F5344CB8AC3E}">
        <p14:creationId xmlns:p14="http://schemas.microsoft.com/office/powerpoint/2010/main" val="1635417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3541</TotalTime>
  <Words>205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Garamond</vt:lpstr>
      <vt:lpstr>Vivaldi</vt:lpstr>
      <vt:lpstr>Savon</vt:lpstr>
      <vt:lpstr>1_Savon</vt:lpstr>
      <vt:lpstr>PowerPoint Presentation</vt:lpstr>
      <vt:lpstr>Advent</vt:lpstr>
      <vt:lpstr>God keeps His promises</vt:lpstr>
      <vt:lpstr>God has promised more</vt:lpstr>
      <vt:lpstr>God made us to keep our promises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Day</dc:creator>
  <cp:lastModifiedBy>Ron Day</cp:lastModifiedBy>
  <cp:revision>6</cp:revision>
  <dcterms:created xsi:type="dcterms:W3CDTF">2019-11-28T11:07:40Z</dcterms:created>
  <dcterms:modified xsi:type="dcterms:W3CDTF">2019-11-30T22:09:06Z</dcterms:modified>
</cp:coreProperties>
</file>