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0" r:id="rId3"/>
    <p:sldId id="258" r:id="rId4"/>
    <p:sldId id="260" r:id="rId5"/>
    <p:sldId id="261" r:id="rId6"/>
    <p:sldId id="268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2" autoAdjust="0"/>
    <p:restoredTop sz="86405" autoAdjust="0"/>
  </p:normalViewPr>
  <p:slideViewPr>
    <p:cSldViewPr snapToGrid="0">
      <p:cViewPr varScale="1">
        <p:scale>
          <a:sx n="50" d="100"/>
          <a:sy n="50" d="100"/>
        </p:scale>
        <p:origin x="60" y="9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EA887-9632-4146-BF21-19F2C729B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D93AAA-4BBC-418A-A56A-4CEC2B6DE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1836F-A139-4481-BC1C-E8DB74F61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93A39-0CEF-40CA-9DE7-E801B5B09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431EF-DAC7-43C8-91F8-16640A0E1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97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AE90-032F-4312-91CB-7B6F486C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90EEDF-89FE-4E17-81F7-2F9F37EE8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C9E47-3B70-4971-9B7B-7F3862BB5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660F7-5947-4785-9835-6559EC2EE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0671C-EB21-4EE0-9126-DC3636F89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745C3-8D1F-4B26-92F8-9E9019CD2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6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215B4-7DD0-4AB4-89FB-77BE13098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50BEB9-5B6B-458C-8117-6F0EBEE46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04128-7100-49D3-A9EA-C26D374C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425DA-48F1-4AE1-920F-A4B28BE10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88F31-3C62-413A-971D-3306650A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887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A20DC0-A62C-4622-9B1C-DE26305FCF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D6887-3B84-45A9-86CC-136334FEF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3B486-59A1-489C-8DA0-A66DC51E4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7506B-39E2-4D8D-8B4E-3E3A0ADA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A9C32-5F42-412A-80F8-C8B2219B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13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1DBA-E873-4A9C-B651-69687319F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F1C3D-EFFF-4ADE-8B13-D5A581A6E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>
            <a:lvl1pPr>
              <a:defRPr sz="3600" b="1" i="1"/>
            </a:lvl1pPr>
            <a:lvl2pPr>
              <a:defRPr sz="3200" b="1" i="1"/>
            </a:lvl2pPr>
            <a:lvl3pPr>
              <a:defRPr sz="2800" b="1" i="1"/>
            </a:lvl3pPr>
            <a:lvl4pPr>
              <a:defRPr sz="2400" b="1" i="1"/>
            </a:lvl4pPr>
            <a:lvl5pPr>
              <a:defRPr sz="2400" b="1" i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6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D6C98-F3F0-4AB4-99B8-0DB697E0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D6268-396A-47F3-96D0-D438992CD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8646"/>
          </a:xfrm>
        </p:spPr>
        <p:txBody>
          <a:bodyPr>
            <a:normAutofit/>
          </a:bodyPr>
          <a:lstStyle>
            <a:lvl1pPr>
              <a:defRPr sz="3600" b="1" i="1"/>
            </a:lvl1pPr>
            <a:lvl2pPr>
              <a:defRPr sz="3200" b="1" i="1"/>
            </a:lvl2pPr>
            <a:lvl3pPr>
              <a:defRPr sz="2800" b="1" i="1"/>
            </a:lvl3pPr>
            <a:lvl4pPr>
              <a:defRPr sz="2400" b="1" i="1"/>
            </a:lvl4pPr>
            <a:lvl5pPr>
              <a:defRPr sz="2400" b="1" i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49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D749C-27AC-413E-8CCC-3228A7DA1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1C211-5229-4D36-94DA-DA5C711C8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6323B-7D05-4F4E-A700-44F8A1745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D00-2EB5-4157-834F-BCBAEF0BB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CF102-61B3-4634-AB38-6E3C5026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97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2936D-F8C6-448E-AA8A-3C90EF635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CD06D-58AE-4242-A5A7-AFD6DB160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EE8C4-FD73-4DCF-BEE6-982106F18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8DE93-75EF-4F4E-9B1F-65AED2B2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C9EB9-C843-46A3-A139-1A7BDFF7E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CD380-381A-4A5E-A6A9-83FFDECDC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94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C7BD0-C0B7-47AA-BC6D-591A20801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75AA4-C9E7-43DE-A8BD-F9786E355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3AB059-15A4-430C-AC9B-EB654C911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800085-7961-49B2-B04D-1C22BBA1D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B540BA-B4E7-4042-942F-71A5CF827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CF1EA6-26B9-4C43-A4F9-9470E8D24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C7EFEA-0766-489C-A61F-DD85126A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632D1-E043-4B13-9718-FA46940A9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8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79329-9745-4460-9BC6-895A10E9D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CD664E-2A73-44C3-A317-4704CC119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727FB-30F7-4CEB-A6D0-01FD491D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AC04A-71C3-4F33-82FA-10F67895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13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1854F1-2D93-4F32-B1CB-F77CA20E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81407F-41DC-4653-AD63-C8D200187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EFA19-AD89-4657-9152-BA6FC042D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301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8E7B9-4F6A-40C7-BD4F-178753058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4F0F6-F6E6-49CB-A13B-209F1F38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2ADD6C-D880-4685-AAB3-9F9CB9F9C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F970E-E5F9-4E97-BE61-62F5AA00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C3C70-488A-4FBC-8777-B14FEC3B6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202E1-4B82-426D-B3E0-A7D9D463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32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D0253E-F671-4F7D-AA13-89D71C1D5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459A6-3FC4-4285-A02F-D980FA6F0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DD082-2FF5-4FDE-B8D0-A8D0443F0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8B9CD-2BBD-4497-BF17-743FD17E900A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45D27-AA63-4B48-95CA-BBC7FDCE4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A65B5-BDC7-473B-9E7E-C83A4ECDAA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84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27F1BA-A3D1-42BB-8404-AD4F2E7B0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0B2455-3B86-48EF-8ADB-B15C829F9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6486" y="532015"/>
            <a:ext cx="7908175" cy="1269004"/>
          </a:xfrm>
        </p:spPr>
        <p:txBody>
          <a:bodyPr/>
          <a:lstStyle/>
          <a:p>
            <a:r>
              <a:rPr lang="en-GB" i="1" dirty="0"/>
              <a:t>The Leading of the Spirit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B30B25-A6DB-4ECF-89D0-4931EA2DF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3731" y="2601119"/>
            <a:ext cx="8318269" cy="1655762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GB" sz="3600" b="1" i="1" dirty="0"/>
              <a:t>Inspiration to speak appropriately</a:t>
            </a:r>
          </a:p>
          <a:p>
            <a:r>
              <a:rPr lang="en-GB" sz="3600" b="1" i="1" dirty="0"/>
              <a:t>Acts 2:14-36 &amp; 17:16-34</a:t>
            </a:r>
          </a:p>
        </p:txBody>
      </p:sp>
    </p:spTree>
    <p:extLst>
      <p:ext uri="{BB962C8B-B14F-4D97-AF65-F5344CB8AC3E}">
        <p14:creationId xmlns:p14="http://schemas.microsoft.com/office/powerpoint/2010/main" val="268199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4B28437F-774B-4409-A177-357D5CDE85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1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26C9B4-3651-4AEE-B4AA-F97AE1A0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How does the Spirit lead?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90A4C-CFD5-4264-A872-CE3489536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5275" y="1690688"/>
            <a:ext cx="11601450" cy="5032375"/>
          </a:xfrm>
        </p:spPr>
        <p:txBody>
          <a:bodyPr>
            <a:normAutofit fontScale="92500"/>
          </a:bodyPr>
          <a:lstStyle/>
          <a:p>
            <a:pPr marR="0" lvl="0" rtl="0"/>
            <a:r>
              <a:rPr lang="en-GB" dirty="0"/>
              <a:t>These scriptures teach us that the leading of the Spirit inspires us to say the right words</a:t>
            </a:r>
          </a:p>
          <a:p>
            <a:pPr marR="0" lvl="1" rtl="0"/>
            <a:r>
              <a:rPr lang="en-GB" dirty="0"/>
              <a:t>There’s not a formula to remember</a:t>
            </a:r>
          </a:p>
          <a:p>
            <a:pPr marR="0" lvl="1" rtl="0"/>
            <a:r>
              <a:rPr lang="en-GB" dirty="0"/>
              <a:t>It’s about engaging with people</a:t>
            </a:r>
          </a:p>
          <a:p>
            <a:pPr marR="0" lvl="0" rtl="0"/>
            <a:r>
              <a:rPr lang="en-GB" dirty="0"/>
              <a:t>In Acts 2 Peter is speaking to people who believed in God</a:t>
            </a:r>
          </a:p>
          <a:p>
            <a:pPr marR="0" lvl="1" rtl="0"/>
            <a:r>
              <a:rPr lang="en-GB" dirty="0"/>
              <a:t>People who believed the OT was inspired by God and given to them by God</a:t>
            </a:r>
          </a:p>
          <a:p>
            <a:pPr marR="0" lvl="1" rtl="0"/>
            <a:r>
              <a:rPr lang="en-GB" dirty="0"/>
              <a:t>People whose faith was rooted in Judaism and was acted out</a:t>
            </a:r>
          </a:p>
          <a:p>
            <a:pPr marR="0" lvl="0" rtl="0"/>
            <a:r>
              <a:rPr lang="en-GB" dirty="0"/>
              <a:t>In Acts 17 Paul is speaking to Epicureans &amp; Stoics</a:t>
            </a:r>
          </a:p>
          <a:p>
            <a:pPr marR="0" lvl="1" rtl="0"/>
            <a:r>
              <a:rPr lang="en-GB" dirty="0"/>
              <a:t>They didn’t accept OT history or a personal relationship with God</a:t>
            </a:r>
          </a:p>
        </p:txBody>
      </p:sp>
    </p:spTree>
    <p:extLst>
      <p:ext uri="{BB962C8B-B14F-4D97-AF65-F5344CB8AC3E}">
        <p14:creationId xmlns:p14="http://schemas.microsoft.com/office/powerpoint/2010/main" val="3721175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9E7C8F1E-D11D-4F15-8E0F-EF30BB902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C7F3E7-96BA-4A57-B970-AF6F45983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Peter’s inspired speech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460FB-F1AF-438C-982E-F51DD9003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04950"/>
            <a:ext cx="11277600" cy="5353049"/>
          </a:xfrm>
        </p:spPr>
        <p:txBody>
          <a:bodyPr>
            <a:normAutofit fontScale="92500" lnSpcReduction="20000"/>
          </a:bodyPr>
          <a:lstStyle/>
          <a:p>
            <a:pPr marR="0" lvl="1" rtl="0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An explanation of Pentecost to Jews who believed in the OT</a:t>
            </a:r>
          </a:p>
          <a:p>
            <a:r>
              <a:rPr lang="en-GB" dirty="0"/>
              <a:t>‘This.. is that…’</a:t>
            </a:r>
          </a:p>
          <a:p>
            <a:pPr lvl="1"/>
            <a:r>
              <a:rPr lang="en-GB" dirty="0"/>
              <a:t>Brought about through Jesus</a:t>
            </a:r>
          </a:p>
          <a:p>
            <a:pPr lvl="2"/>
            <a:r>
              <a:rPr lang="en-GB" dirty="0"/>
              <a:t>A man you put to death</a:t>
            </a:r>
          </a:p>
          <a:p>
            <a:pPr lvl="2"/>
            <a:r>
              <a:rPr lang="en-GB" dirty="0"/>
              <a:t>But God… raised Him from the dead</a:t>
            </a:r>
          </a:p>
          <a:p>
            <a:pPr marR="0" lvl="0" rtl="0"/>
            <a:r>
              <a:rPr lang="en-GB" dirty="0"/>
              <a:t>God is fulfilling His promise</a:t>
            </a:r>
          </a:p>
          <a:p>
            <a:pPr marR="0" lvl="1" rtl="0"/>
            <a:r>
              <a:rPr lang="en-GB" dirty="0"/>
              <a:t>Jesus is the Messiah!</a:t>
            </a:r>
          </a:p>
          <a:p>
            <a:pPr marR="0" lvl="0" rtl="0"/>
            <a:r>
              <a:rPr lang="en-GB" dirty="0"/>
              <a:t>And Peter let God do the rest</a:t>
            </a:r>
          </a:p>
          <a:p>
            <a:pPr marR="0" lvl="0" rtl="0"/>
            <a:r>
              <a:rPr lang="en-GB" dirty="0"/>
              <a:t>Peter followed up when they asked</a:t>
            </a:r>
          </a:p>
          <a:p>
            <a:pPr marR="0" lvl="1" rtl="0"/>
            <a:r>
              <a:rPr lang="en-GB" dirty="0"/>
              <a:t>He said ‘Change direction’ and ‘Be baptised’</a:t>
            </a:r>
          </a:p>
          <a:p>
            <a:pPr marR="0" lvl="0" rtl="0"/>
            <a:r>
              <a:rPr lang="en-GB" dirty="0"/>
              <a:t>They asked about tongues…</a:t>
            </a:r>
          </a:p>
          <a:p>
            <a:pPr marR="0" lvl="1" rtl="0"/>
            <a:r>
              <a:rPr lang="en-GB" dirty="0"/>
              <a:t>He gave evidence about God/Jesus</a:t>
            </a:r>
          </a:p>
        </p:txBody>
      </p:sp>
    </p:spTree>
    <p:extLst>
      <p:ext uri="{BB962C8B-B14F-4D97-AF65-F5344CB8AC3E}">
        <p14:creationId xmlns:p14="http://schemas.microsoft.com/office/powerpoint/2010/main" val="4214619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94B70EA-BF51-4B6A-952E-76940BA56B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50"/>
          <a:stretch/>
        </p:blipFill>
        <p:spPr>
          <a:xfrm>
            <a:off x="-9525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B29EE4-B488-4B65-92C6-F610F3EEA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896600" cy="1325563"/>
          </a:xfrm>
        </p:spPr>
        <p:txBody>
          <a:bodyPr/>
          <a:lstStyle/>
          <a:p>
            <a:pPr marR="0" rtl="0"/>
            <a:r>
              <a:rPr lang="en-GB" dirty="0"/>
              <a:t>Paul’s inspired speech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C2A19-E3B7-4182-A89B-4D4C0D243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8150" y="1485901"/>
            <a:ext cx="11296650" cy="5512594"/>
          </a:xfrm>
        </p:spPr>
        <p:txBody>
          <a:bodyPr>
            <a:normAutofit fontScale="85000" lnSpcReduction="20000"/>
          </a:bodyPr>
          <a:lstStyle/>
          <a:p>
            <a:pPr marR="0" lvl="0" rtl="0"/>
            <a:r>
              <a:rPr lang="en-GB" dirty="0"/>
              <a:t>Used This… is that!</a:t>
            </a:r>
          </a:p>
          <a:p>
            <a:pPr marR="0" lvl="1" rtl="0"/>
            <a:r>
              <a:rPr lang="en-GB" dirty="0"/>
              <a:t>This ‘unknown God’ is that which we know</a:t>
            </a:r>
          </a:p>
          <a:p>
            <a:pPr marR="0" lvl="0" rtl="0"/>
            <a:r>
              <a:rPr lang="en-GB" dirty="0"/>
              <a:t>He starts from where they are</a:t>
            </a:r>
          </a:p>
          <a:p>
            <a:pPr marR="0" lvl="1" rtl="0"/>
            <a:r>
              <a:rPr lang="en-GB" dirty="0"/>
              <a:t>He never mentions the scriptures but quotes two Greek poets</a:t>
            </a:r>
          </a:p>
          <a:p>
            <a:pPr marR="0" lvl="0" rtl="0"/>
            <a:r>
              <a:rPr lang="en-GB" dirty="0"/>
              <a:t>He appeals to their pride in thinking by mentioning their ignorance</a:t>
            </a:r>
          </a:p>
          <a:p>
            <a:pPr marR="0" lvl="0" rtl="0"/>
            <a:r>
              <a:rPr lang="en-GB" dirty="0"/>
              <a:t>He gives them a chance to recover from their </a:t>
            </a:r>
            <a:br>
              <a:rPr lang="en-GB" dirty="0"/>
            </a:br>
            <a:r>
              <a:rPr lang="en-GB" dirty="0"/>
              <a:t>mistake by calling for repentance</a:t>
            </a:r>
          </a:p>
          <a:p>
            <a:pPr marR="0" lvl="0" rtl="0"/>
            <a:r>
              <a:rPr lang="en-GB" dirty="0"/>
              <a:t>He gives evidence that God is behind this</a:t>
            </a:r>
            <a:br>
              <a:rPr lang="en-GB" dirty="0"/>
            </a:br>
            <a:r>
              <a:rPr lang="en-GB" dirty="0"/>
              <a:t> thinking by speaking of resurrection</a:t>
            </a:r>
          </a:p>
          <a:p>
            <a:pPr marR="0" lvl="1" rtl="0"/>
            <a:r>
              <a:rPr lang="en-GB" dirty="0"/>
              <a:t>They asked about his babblings…</a:t>
            </a:r>
          </a:p>
          <a:p>
            <a:pPr marR="0" lvl="2" rtl="0"/>
            <a:r>
              <a:rPr lang="en-GB" dirty="0">
                <a:solidFill>
                  <a:schemeClr val="accent1"/>
                </a:solidFill>
              </a:rPr>
              <a:t>Paul gave evidence about God and doesn’t mention the name of Jesus yet</a:t>
            </a:r>
          </a:p>
          <a:p>
            <a:pPr marR="0" lvl="0" rtl="0"/>
            <a:r>
              <a:rPr lang="en-GB" dirty="0"/>
              <a:t>Paul let God do the rest</a:t>
            </a:r>
          </a:p>
        </p:txBody>
      </p:sp>
    </p:spTree>
    <p:extLst>
      <p:ext uri="{BB962C8B-B14F-4D97-AF65-F5344CB8AC3E}">
        <p14:creationId xmlns:p14="http://schemas.microsoft.com/office/powerpoint/2010/main" val="460519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B3AC68D0-4517-4E61-80F9-D451EB27AE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62"/>
            <a:ext cx="12192000" cy="68804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5EEC56-EC11-4534-9411-17F883F61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247650"/>
            <a:ext cx="10515600" cy="1325563"/>
          </a:xfrm>
        </p:spPr>
        <p:txBody>
          <a:bodyPr/>
          <a:lstStyle/>
          <a:p>
            <a:pPr marR="0" rtl="0"/>
            <a:r>
              <a:rPr lang="en-GB" dirty="0">
                <a:solidFill>
                  <a:schemeClr val="bg1"/>
                </a:solidFill>
              </a:rPr>
              <a:t>When the Spirit of God leads you to speak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755E52-EEA6-4206-88ED-AEABD5502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4"/>
            <a:ext cx="11334750" cy="5032375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>
                <a:solidFill>
                  <a:schemeClr val="bg1"/>
                </a:solidFill>
              </a:rPr>
              <a:t>Will He not give you the words to say?</a:t>
            </a:r>
          </a:p>
          <a:p>
            <a:pPr marR="0" lvl="1" rtl="0"/>
            <a:r>
              <a:rPr lang="en-GB" dirty="0">
                <a:solidFill>
                  <a:schemeClr val="bg1"/>
                </a:solidFill>
              </a:rPr>
              <a:t>Isn’t that what Jesus promises in Luke 12:12</a:t>
            </a:r>
          </a:p>
          <a:p>
            <a:pPr marR="0" lvl="2" rtl="0"/>
            <a:r>
              <a:rPr lang="en-GB" dirty="0">
                <a:solidFill>
                  <a:schemeClr val="bg1"/>
                </a:solidFill>
              </a:rPr>
              <a:t>Let the Holy Spirit inspire you to give evidence about God/Jesus</a:t>
            </a:r>
          </a:p>
          <a:p>
            <a:r>
              <a:rPr lang="en-GB" dirty="0">
                <a:solidFill>
                  <a:schemeClr val="bg1"/>
                </a:solidFill>
              </a:rPr>
              <a:t>Don’t do it all – let God do the rest</a:t>
            </a:r>
          </a:p>
          <a:p>
            <a:pPr marR="0" lvl="0" rtl="0"/>
            <a:r>
              <a:rPr lang="en-GB" dirty="0">
                <a:solidFill>
                  <a:schemeClr val="bg1"/>
                </a:solidFill>
              </a:rPr>
              <a:t>Pray about it afterwards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That your evidence might be used by God to move people closer to God</a:t>
            </a:r>
          </a:p>
          <a:p>
            <a:pPr marR="0" lvl="1" rtl="0"/>
            <a:r>
              <a:rPr lang="en-GB" dirty="0">
                <a:solidFill>
                  <a:schemeClr val="bg1"/>
                </a:solidFill>
              </a:rPr>
              <a:t>Don’t beat yourself up </a:t>
            </a:r>
          </a:p>
          <a:p>
            <a:r>
              <a:rPr lang="en-GB" dirty="0">
                <a:solidFill>
                  <a:schemeClr val="bg1"/>
                </a:solidFill>
              </a:rPr>
              <a:t>This.. is that… which God has done</a:t>
            </a:r>
          </a:p>
        </p:txBody>
      </p:sp>
    </p:spTree>
    <p:extLst>
      <p:ext uri="{BB962C8B-B14F-4D97-AF65-F5344CB8AC3E}">
        <p14:creationId xmlns:p14="http://schemas.microsoft.com/office/powerpoint/2010/main" val="1744591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FAF300-C0EC-4FFC-BDE0-D459BDE386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91505" cy="70018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326112-B0A3-4428-9B32-0D33BC7B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He inspires us to speak in ordinary life too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429A5-F174-4004-B0A5-6537E7487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5600"/>
            <a:ext cx="10515600" cy="3768670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To build family</a:t>
            </a:r>
          </a:p>
          <a:p>
            <a:r>
              <a:rPr lang="en-GB" dirty="0">
                <a:solidFill>
                  <a:schemeClr val="bg1"/>
                </a:solidFill>
              </a:rPr>
              <a:t>To create intimacy in marriage</a:t>
            </a:r>
          </a:p>
          <a:p>
            <a:r>
              <a:rPr lang="en-GB" dirty="0">
                <a:solidFill>
                  <a:schemeClr val="bg1"/>
                </a:solidFill>
              </a:rPr>
              <a:t>To generate warmer friendships</a:t>
            </a:r>
          </a:p>
          <a:p>
            <a:r>
              <a:rPr lang="en-GB" dirty="0">
                <a:solidFill>
                  <a:schemeClr val="bg1"/>
                </a:solidFill>
              </a:rPr>
              <a:t> To engage with the world of work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7740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2FD1E28-DAE4-4B1C-B768-6C7A0128C9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152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5CF0B1-BFB4-454F-9B8B-1933132A7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533458-6D66-44B6-AD27-FA56B958B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859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355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The Leading of the Spirit</vt:lpstr>
      <vt:lpstr>How does the Spirit lead?</vt:lpstr>
      <vt:lpstr>Peter’s inspired speech</vt:lpstr>
      <vt:lpstr>Paul’s inspired speech</vt:lpstr>
      <vt:lpstr>When the Spirit of God leads you to speak</vt:lpstr>
      <vt:lpstr>He inspires us to speak in ordinary life too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Day</dc:creator>
  <cp:lastModifiedBy>Ron Day</cp:lastModifiedBy>
  <cp:revision>11</cp:revision>
  <dcterms:created xsi:type="dcterms:W3CDTF">2018-05-21T15:17:57Z</dcterms:created>
  <dcterms:modified xsi:type="dcterms:W3CDTF">2018-05-27T06:55:03Z</dcterms:modified>
</cp:coreProperties>
</file>