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68" r:id="rId3"/>
    <p:sldId id="256" r:id="rId4"/>
    <p:sldId id="257" r:id="rId5"/>
    <p:sldId id="260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36" d="100"/>
          <a:sy n="36" d="100"/>
        </p:scale>
        <p:origin x="72" y="1248"/>
      </p:cViewPr>
      <p:guideLst/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4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4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2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2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AD02-8BAE-4189-A104-9A97837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753228"/>
            <a:ext cx="9737124" cy="108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5D84-726A-4C60-9110-D66E6302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336872"/>
            <a:ext cx="11557428" cy="42544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rgbClr val="FFFF00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36FB-2893-4988-B711-46EC05211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3351" l="10000" r="90000">
                        <a14:foregroundMark x1="26328" y1="46936" x2="25078" y2="50587"/>
                        <a14:foregroundMark x1="70547" y1="25293" x2="70000" y2="30248"/>
                        <a14:foregroundMark x1="35859" y1="7432" x2="45625" y2="21252"/>
                        <a14:foregroundMark x1="45625" y1="21252" x2="46094" y2="23338"/>
                        <a14:foregroundMark x1="42656" y1="1695" x2="40234" y2="1695"/>
                        <a14:foregroundMark x1="38047" y1="2477" x2="34844" y2="4563"/>
                        <a14:foregroundMark x1="32188" y1="1304" x2="32422" y2="1304"/>
                        <a14:foregroundMark x1="29766" y1="7432" x2="29531" y2="8605"/>
                        <a14:foregroundMark x1="31953" y1="2086" x2="32656" y2="2086"/>
                        <a14:foregroundMark x1="81719" y1="92177" x2="24844" y2="93351"/>
                        <a14:backgroundMark x1="69063" y1="33898" x2="69063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5" y="193622"/>
            <a:ext cx="2737805" cy="1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1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16F9-8017-48CB-AC2B-865E2AFA0A9B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2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52F10-AC6E-48A3-9266-7B21C030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3" b="94394" l="10000" r="90000">
                        <a14:foregroundMark x1="22734" y1="92308" x2="43750" y2="96871"/>
                        <a14:foregroundMark x1="43750" y1="96871" x2="73359" y2="92568"/>
                        <a14:foregroundMark x1="73359" y1="92568" x2="83281" y2="94654"/>
                        <a14:foregroundMark x1="35625" y1="5346" x2="42656" y2="13429"/>
                        <a14:foregroundMark x1="42656" y1="13429" x2="44375" y2="19948"/>
                        <a14:foregroundMark x1="42734" y1="1043" x2="40859" y2="1043"/>
                        <a14:foregroundMark x1="35625" y1="3259" x2="35391" y2="4172"/>
                        <a14:foregroundMark x1="29531" y1="7823" x2="29531" y2="7823"/>
                        <a14:foregroundMark x1="31016" y1="7301" x2="29844" y2="7823"/>
                        <a14:foregroundMark x1="32734" y1="1956" x2="31563" y2="2216"/>
                        <a14:foregroundMark x1="29141" y1="8083" x2="29141" y2="8735"/>
                        <a14:foregroundMark x1="49766" y1="14081" x2="49766" y2="17080"/>
                        <a14:backgroundMark x1="68750" y1="33507" x2="69063" y2="33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15" y="1041018"/>
            <a:ext cx="5634765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C6647-BDFC-4C81-8787-32333F6C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58" y="4499572"/>
            <a:ext cx="9619488" cy="955245"/>
          </a:xfrm>
        </p:spPr>
        <p:txBody>
          <a:bodyPr>
            <a:normAutofit/>
          </a:bodyPr>
          <a:lstStyle/>
          <a:p>
            <a:r>
              <a:rPr lang="en-GB" dirty="0"/>
              <a:t>Walking through treacle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BF2A4-9A5E-4233-892A-7F4BF4542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5410221"/>
            <a:ext cx="9622662" cy="513103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3. 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God at the centre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4976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AEC7B-4338-4CB8-A9A9-1268B8C6DA39}"/>
              </a:ext>
            </a:extLst>
          </p:cNvPr>
          <p:cNvSpPr txBox="1"/>
          <p:nvPr/>
        </p:nvSpPr>
        <p:spPr>
          <a:xfrm>
            <a:off x="8047398" y="6158039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Corinthians 1:21-2:2</a:t>
            </a:r>
          </a:p>
        </p:txBody>
      </p:sp>
    </p:spTree>
    <p:extLst>
      <p:ext uri="{BB962C8B-B14F-4D97-AF65-F5344CB8AC3E}">
        <p14:creationId xmlns:p14="http://schemas.microsoft.com/office/powerpoint/2010/main" val="3970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778A-BA61-4798-82FF-9529B315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47" y="362100"/>
            <a:ext cx="9737124" cy="1080938"/>
          </a:xfrm>
        </p:spPr>
        <p:txBody>
          <a:bodyPr/>
          <a:lstStyle/>
          <a:p>
            <a:pPr marR="0" algn="ctr" rtl="0"/>
            <a:r>
              <a:rPr lang="en-GB" dirty="0"/>
              <a:t>2 Corinthians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9A1F-B72C-479F-B36A-A226ED20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1443038"/>
            <a:ext cx="11557428" cy="5414962"/>
          </a:xfrm>
        </p:spPr>
        <p:txBody>
          <a:bodyPr>
            <a:normAutofit/>
          </a:bodyPr>
          <a:lstStyle/>
          <a:p>
            <a:r>
              <a:rPr lang="en-GB" dirty="0"/>
              <a:t>Paul is writing a difficult letter to people </a:t>
            </a:r>
            <a:br>
              <a:rPr lang="en-GB" dirty="0"/>
            </a:br>
            <a:r>
              <a:rPr lang="en-GB" dirty="0"/>
              <a:t>that don’t get where he’s coming from</a:t>
            </a:r>
          </a:p>
          <a:p>
            <a:pPr lvl="1"/>
            <a:r>
              <a:rPr lang="en-GB" dirty="0"/>
              <a:t>He focuses on relationships:</a:t>
            </a:r>
          </a:p>
          <a:p>
            <a:pPr lvl="2"/>
            <a:r>
              <a:rPr lang="en-GB" dirty="0"/>
              <a:t>His with God</a:t>
            </a:r>
          </a:p>
          <a:p>
            <a:pPr lvl="2"/>
            <a:r>
              <a:rPr lang="en-GB" dirty="0"/>
              <a:t>Theirs with God</a:t>
            </a:r>
          </a:p>
          <a:p>
            <a:pPr lvl="2"/>
            <a:r>
              <a:rPr lang="en-GB" dirty="0"/>
              <a:t>Theirs with each other</a:t>
            </a:r>
          </a:p>
          <a:p>
            <a:pPr lvl="2"/>
            <a:r>
              <a:rPr lang="en-GB" dirty="0"/>
              <a:t>His with them</a:t>
            </a:r>
          </a:p>
          <a:p>
            <a:r>
              <a:rPr lang="en-GB" dirty="0"/>
              <a:t>He does that by putting God at the centre and keeping Him there</a:t>
            </a:r>
          </a:p>
          <a:p>
            <a:pPr lvl="1"/>
            <a:r>
              <a:rPr lang="en-GB" dirty="0"/>
              <a:t>God is faithful, consistent and loyal</a:t>
            </a:r>
          </a:p>
        </p:txBody>
      </p:sp>
    </p:spTree>
    <p:extLst>
      <p:ext uri="{BB962C8B-B14F-4D97-AF65-F5344CB8AC3E}">
        <p14:creationId xmlns:p14="http://schemas.microsoft.com/office/powerpoint/2010/main" val="101961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B705C-A525-436A-80AF-014A51FE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381753"/>
            <a:ext cx="9737124" cy="1080938"/>
          </a:xfrm>
        </p:spPr>
        <p:txBody>
          <a:bodyPr/>
          <a:lstStyle/>
          <a:p>
            <a:pPr marR="0" algn="ctr" rtl="0"/>
            <a:r>
              <a:rPr lang="en-GB" dirty="0"/>
              <a:t>God is faithful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DC168-93E2-42A0-BF91-C82671D93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1834166"/>
            <a:ext cx="11557428" cy="502383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b="1" dirty="0"/>
              <a:t>He is true to His commitments</a:t>
            </a:r>
            <a:endParaRPr lang="en-GB" dirty="0"/>
          </a:p>
          <a:p>
            <a:pPr marR="0" lvl="0" rtl="0"/>
            <a:r>
              <a:rPr lang="en-GB" dirty="0"/>
              <a:t>Faithful to His word</a:t>
            </a:r>
          </a:p>
          <a:p>
            <a:pPr marR="0" lvl="0" rtl="0"/>
            <a:r>
              <a:rPr lang="en-GB" dirty="0"/>
              <a:t>Faithful to His people</a:t>
            </a:r>
          </a:p>
          <a:p>
            <a:pPr marR="0" lvl="0" rtl="0"/>
            <a:r>
              <a:rPr lang="en-GB" dirty="0"/>
              <a:t>Faithful to His covenant</a:t>
            </a:r>
          </a:p>
          <a:p>
            <a:pPr marR="0" lvl="1" rtl="0"/>
            <a:r>
              <a:rPr lang="en-GB" dirty="0"/>
              <a:t>The blessings (if His rescued people obey &amp; follow in love)</a:t>
            </a:r>
          </a:p>
          <a:p>
            <a:pPr marR="0" lvl="1" rtl="0"/>
            <a:r>
              <a:rPr lang="en-GB" dirty="0"/>
              <a:t>The </a:t>
            </a:r>
            <a:r>
              <a:rPr lang="en-GB" dirty="0" err="1"/>
              <a:t>cursings</a:t>
            </a:r>
            <a:r>
              <a:rPr lang="en-GB" dirty="0"/>
              <a:t> (if His rescued people disobey and ignore)</a:t>
            </a:r>
          </a:p>
          <a:p>
            <a:pPr lvl="2"/>
            <a:r>
              <a:rPr lang="en-GB" dirty="0"/>
              <a:t>But if you haven’t kept the covenant there’s hope:</a:t>
            </a:r>
          </a:p>
          <a:p>
            <a:pPr lvl="1"/>
            <a:r>
              <a:rPr lang="en-GB" dirty="0"/>
              <a:t>Restoration blessings</a:t>
            </a:r>
          </a:p>
          <a:p>
            <a:pPr marR="0" lvl="0" rtl="0"/>
            <a:r>
              <a:rPr lang="en-GB" dirty="0"/>
              <a:t>Faithful to His plan</a:t>
            </a:r>
          </a:p>
          <a:p>
            <a:pPr marR="0" lvl="1" rtl="0"/>
            <a:r>
              <a:rPr lang="en-GB" dirty="0"/>
              <a:t>The Holy Spirit would be poured out</a:t>
            </a:r>
          </a:p>
        </p:txBody>
      </p:sp>
    </p:spTree>
    <p:extLst>
      <p:ext uri="{BB962C8B-B14F-4D97-AF65-F5344CB8AC3E}">
        <p14:creationId xmlns:p14="http://schemas.microsoft.com/office/powerpoint/2010/main" val="324362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FB3E-4A08-4138-92CF-CFA29045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algn="ctr" rtl="0"/>
            <a:r>
              <a:rPr lang="en-GB" dirty="0"/>
              <a:t>God is consistent in His revelation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14877-28D9-49C3-8EB0-324A70DC3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257425"/>
            <a:ext cx="11557428" cy="4333874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The New covenant in Christ is the fulfilment of the old covenant</a:t>
            </a:r>
          </a:p>
          <a:p>
            <a:pPr marR="0" lvl="1" rtl="0"/>
            <a:r>
              <a:rPr lang="en-GB" dirty="0"/>
              <a:t>The new supersedes the old</a:t>
            </a:r>
          </a:p>
          <a:p>
            <a:pPr marR="0" lvl="2" rtl="0"/>
            <a:r>
              <a:rPr lang="en-GB" dirty="0"/>
              <a:t>Some of Paul’s detractors didn’t like this</a:t>
            </a:r>
          </a:p>
          <a:p>
            <a:pPr marR="0" lvl="2" rtl="0"/>
            <a:r>
              <a:rPr lang="en-GB" dirty="0"/>
              <a:t>Others wanted the old ripped from the cannon of scripture</a:t>
            </a:r>
          </a:p>
          <a:p>
            <a:pPr marR="0" lvl="1" rtl="0"/>
            <a:r>
              <a:rPr lang="en-GB" dirty="0"/>
              <a:t>Paul sees it as Christ being the fulfilment of the OT</a:t>
            </a:r>
          </a:p>
        </p:txBody>
      </p:sp>
    </p:spTree>
    <p:extLst>
      <p:ext uri="{BB962C8B-B14F-4D97-AF65-F5344CB8AC3E}">
        <p14:creationId xmlns:p14="http://schemas.microsoft.com/office/powerpoint/2010/main" val="358701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1F48-109C-422A-97EB-A90A604A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algn="ctr" rtl="0"/>
            <a:r>
              <a:rPr lang="en-GB" dirty="0"/>
              <a:t>God is loyal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26260-A3CB-4DDA-9DEF-084532A05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b="1" dirty="0"/>
              <a:t>a strong feeling of support or allegiance</a:t>
            </a:r>
            <a:endParaRPr lang="en-GB" dirty="0"/>
          </a:p>
          <a:p>
            <a:pPr marR="0" lvl="0" rtl="0"/>
            <a:r>
              <a:rPr lang="en-GB" dirty="0"/>
              <a:t>Loyal to His word</a:t>
            </a:r>
          </a:p>
          <a:p>
            <a:pPr marR="0" lvl="0" rtl="0"/>
            <a:r>
              <a:rPr lang="en-GB" dirty="0"/>
              <a:t>Loyal to His people</a:t>
            </a:r>
          </a:p>
          <a:p>
            <a:pPr marR="0" lvl="0" rtl="0"/>
            <a:r>
              <a:rPr lang="en-GB" dirty="0"/>
              <a:t>Loyal to His promises</a:t>
            </a:r>
          </a:p>
          <a:p>
            <a:pPr marR="0" lvl="0" rtl="0"/>
            <a:r>
              <a:rPr lang="en-GB" dirty="0"/>
              <a:t>Loyal to His covenant</a:t>
            </a:r>
          </a:p>
        </p:txBody>
      </p:sp>
    </p:spTree>
    <p:extLst>
      <p:ext uri="{BB962C8B-B14F-4D97-AF65-F5344CB8AC3E}">
        <p14:creationId xmlns:p14="http://schemas.microsoft.com/office/powerpoint/2010/main" val="264432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BDA4-9639-48D9-A9CC-09ED7014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281741"/>
            <a:ext cx="9737124" cy="1080938"/>
          </a:xfrm>
        </p:spPr>
        <p:txBody>
          <a:bodyPr/>
          <a:lstStyle/>
          <a:p>
            <a:pPr marR="0" algn="ctr" rtl="0"/>
            <a:r>
              <a:rPr lang="en-GB" dirty="0"/>
              <a:t>God at the centre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BD01-3E0E-4848-8CE6-3F5DE246B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1585913"/>
            <a:ext cx="11557428" cy="5272087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God makes us stand firm in Christ</a:t>
            </a:r>
          </a:p>
          <a:p>
            <a:pPr marR="0" lvl="1" rtl="0"/>
            <a:r>
              <a:rPr lang="en-GB" dirty="0"/>
              <a:t>He anointed us</a:t>
            </a:r>
          </a:p>
          <a:p>
            <a:pPr marR="0" lvl="1" rtl="0"/>
            <a:r>
              <a:rPr lang="en-GB" dirty="0"/>
              <a:t>He set His seal on us</a:t>
            </a:r>
          </a:p>
          <a:p>
            <a:pPr marR="0" lvl="1" rtl="0"/>
            <a:r>
              <a:rPr lang="en-GB" dirty="0"/>
              <a:t>He put His Spirit in us</a:t>
            </a:r>
          </a:p>
          <a:p>
            <a:pPr marR="0" lvl="0" rtl="0"/>
            <a:r>
              <a:rPr lang="en-GB" dirty="0"/>
              <a:t>Paul has this at the heart </a:t>
            </a:r>
          </a:p>
          <a:p>
            <a:pPr marR="0" lvl="0" rtl="0"/>
            <a:r>
              <a:rPr lang="en-GB" dirty="0"/>
              <a:t>With it he reaches out to those causing him pain</a:t>
            </a:r>
          </a:p>
          <a:p>
            <a:pPr marR="0" lvl="1" rtl="0"/>
            <a:r>
              <a:rPr lang="en-GB" dirty="0"/>
              <a:t>God is faithful, I will reflect His faithfulness</a:t>
            </a:r>
          </a:p>
          <a:p>
            <a:pPr marR="0" lvl="1" rtl="0"/>
            <a:r>
              <a:rPr lang="en-GB" dirty="0"/>
              <a:t>God is consistent, I will replicate His consistency</a:t>
            </a:r>
          </a:p>
          <a:p>
            <a:pPr marR="0" lvl="1" rtl="0"/>
            <a:r>
              <a:rPr lang="en-GB" dirty="0"/>
              <a:t>God is loyal, I will mirror His loyalty</a:t>
            </a:r>
          </a:p>
          <a:p>
            <a:pPr marR="0" lvl="0" rtl="0"/>
            <a:r>
              <a:rPr lang="en-GB" dirty="0"/>
              <a:t>We have all we need to reflect God in life</a:t>
            </a:r>
          </a:p>
        </p:txBody>
      </p:sp>
    </p:spTree>
    <p:extLst>
      <p:ext uri="{BB962C8B-B14F-4D97-AF65-F5344CB8AC3E}">
        <p14:creationId xmlns:p14="http://schemas.microsoft.com/office/powerpoint/2010/main" val="29870307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5059</TotalTime>
  <Words>247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Walking through treacle</vt:lpstr>
      <vt:lpstr>2 Corinthians</vt:lpstr>
      <vt:lpstr>God is faithful</vt:lpstr>
      <vt:lpstr>God is consistent in His revelation</vt:lpstr>
      <vt:lpstr>God is loyal</vt:lpstr>
      <vt:lpstr>God at the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through treacle</dc:title>
  <dc:creator>Ron Day</dc:creator>
  <cp:lastModifiedBy>Ron Day</cp:lastModifiedBy>
  <cp:revision>31</cp:revision>
  <dcterms:created xsi:type="dcterms:W3CDTF">2019-04-26T13:21:44Z</dcterms:created>
  <dcterms:modified xsi:type="dcterms:W3CDTF">2019-05-12T08:02:08Z</dcterms:modified>
</cp:coreProperties>
</file>