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8"/>
  </p:notesMasterIdLst>
  <p:sldIdLst>
    <p:sldId id="267" r:id="rId2"/>
    <p:sldId id="257" r:id="rId3"/>
    <p:sldId id="296" r:id="rId4"/>
    <p:sldId id="259" r:id="rId5"/>
    <p:sldId id="260" r:id="rId6"/>
    <p:sldId id="29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 autoAdjust="0"/>
  </p:normalViewPr>
  <p:slideViewPr>
    <p:cSldViewPr snapToGrid="0">
      <p:cViewPr varScale="1">
        <p:scale>
          <a:sx n="40" d="100"/>
          <a:sy n="40" d="100"/>
        </p:scale>
        <p:origin x="84" y="11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FF03B-CA91-4302-AB71-3A3A08667213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4FFC1-F127-4327-AFF6-277A1847F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352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hristian_handshake.sv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260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29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705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37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70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510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589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078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686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46421-4954-426C-B472-489BEE407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0"/>
            <a:ext cx="9347457" cy="1383957"/>
          </a:xfrm>
        </p:spPr>
        <p:txBody>
          <a:bodyPr>
            <a:normAutofit/>
          </a:bodyPr>
          <a:lstStyle>
            <a:lvl1pPr marR="0" algn="ctr" defTabSz="457200" rtl="0" eaLnBrk="1" latinLnBrk="0" hangingPunct="1">
              <a:spcBef>
                <a:spcPct val="0"/>
              </a:spcBef>
              <a:buNone/>
              <a:defRPr lang="en-GB" sz="4400" b="1" kern="1200" cap="none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4341A-F030-4253-8E40-12AF232CE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4310" y="1594023"/>
            <a:ext cx="10464674" cy="5165124"/>
          </a:xfrm>
        </p:spPr>
        <p:txBody>
          <a:bodyPr/>
          <a:lstStyle>
            <a:lvl1pPr marL="285750" indent="-285750">
              <a:defRPr lang="en-US" sz="3200" b="1" kern="1200" cap="non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>
              <a:defRPr lang="en-US" sz="2800" b="1" kern="1200" cap="none" dirty="0" smtClean="0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>
              <a:defRPr lang="en-US" sz="2800" b="1" kern="1200" cap="none" dirty="0" smtClean="0">
                <a:solidFill>
                  <a:schemeClr val="accent6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>
              <a:defRPr lang="en-US" sz="2400" b="1" kern="1200" cap="non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</a:lstStyle>
          <a:p>
            <a:pPr marL="285750" marR="0" lvl="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/>
              <a:t>Edit Master text styles</a:t>
            </a:r>
          </a:p>
          <a:p>
            <a:pPr marL="742950" marR="0" lvl="1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1200150" marR="0" lvl="2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1543050" marR="0" lvl="3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EC0107-24CA-41D4-B423-9989D69D3E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831767" y="0"/>
            <a:ext cx="1360233" cy="159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9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1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53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38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234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356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6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89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46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0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1AF03D-3063-4E77-95F4-C0BAB235AFBE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83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hristian_handshake.sv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maribor-pohorje.si/team--play----team-building.aspx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://fabiusmaximus.com/2012/12/31/internet-communities-47427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420AB-B100-416A-AE93-DAA7267D91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Applying the Covenant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51E247-9B26-48FC-A6A0-4A8766DDB4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0" eaLnBrk="1" latinLnBrk="0" hangingPunct="1"/>
            <a:r>
              <a:rPr lang="en-GB" sz="3600" b="1" dirty="0"/>
              <a:t>10. Deuteronomy 24:1-25:4</a:t>
            </a:r>
            <a:br>
              <a:rPr lang="en-GB" sz="3600" b="1" dirty="0"/>
            </a:br>
            <a:r>
              <a:rPr lang="en-GB" sz="3200" b="1" dirty="0"/>
              <a:t>Making a fair society</a:t>
            </a:r>
            <a:endParaRPr lang="en-GB" sz="3600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6D16F5-10F1-43F7-B430-B70A45730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70306" y="51855"/>
            <a:ext cx="2638893" cy="309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65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DD99A-5C4B-46EC-A721-E211E1813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has a plan for people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EF434-67F3-406A-9580-0A74B0E4E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4310" y="1191491"/>
            <a:ext cx="10464674" cy="5567656"/>
          </a:xfrm>
        </p:spPr>
        <p:txBody>
          <a:bodyPr>
            <a:normAutofit fontScale="92500" lnSpcReduction="20000"/>
          </a:bodyPr>
          <a:lstStyle/>
          <a:p>
            <a:pPr marR="0" lvl="1" rtl="0"/>
            <a:r>
              <a:rPr lang="en-GB" dirty="0"/>
              <a:t>To become as He intended</a:t>
            </a:r>
          </a:p>
          <a:p>
            <a:pPr marR="0" lvl="1" rtl="0"/>
            <a:r>
              <a:rPr lang="en-GB" dirty="0"/>
              <a:t>To be included, accepted and loved</a:t>
            </a:r>
          </a:p>
          <a:p>
            <a:pPr marR="0" lvl="1" rtl="0"/>
            <a:r>
              <a:rPr lang="en-GB" dirty="0"/>
              <a:t>To be part of a society that deals with difficulties</a:t>
            </a:r>
          </a:p>
          <a:p>
            <a:pPr marR="0" lvl="0" rtl="0"/>
            <a:r>
              <a:rPr lang="en-GB" dirty="0"/>
              <a:t>He has gone to great lengths to make that happen</a:t>
            </a:r>
          </a:p>
          <a:p>
            <a:pPr marR="0" lvl="1" rtl="0"/>
            <a:r>
              <a:rPr lang="en-GB" dirty="0"/>
              <a:t>including letting us know who He is, why He created us, what He wants from us and dealing with our shortcomings through the death of His Son on the cross</a:t>
            </a:r>
          </a:p>
          <a:p>
            <a:pPr marR="0" lvl="0" rtl="0"/>
            <a:r>
              <a:rPr lang="en-GB" dirty="0"/>
              <a:t>His plan does NOT include us becoming pain-free</a:t>
            </a:r>
          </a:p>
          <a:p>
            <a:pPr marR="0" lvl="1" rtl="0"/>
            <a:r>
              <a:rPr lang="en-GB" dirty="0"/>
              <a:t>When we choose Christ we are not choosing an easy life</a:t>
            </a:r>
          </a:p>
          <a:p>
            <a:pPr marR="0" lvl="0" rtl="0"/>
            <a:r>
              <a:rPr lang="en-GB" dirty="0"/>
              <a:t>That plan includes us showing the world an alternative way of life as a community</a:t>
            </a:r>
          </a:p>
          <a:p>
            <a:pPr marR="0" lvl="1" rtl="0"/>
            <a:r>
              <a:rPr lang="en-GB" dirty="0"/>
              <a:t>Based on love</a:t>
            </a:r>
          </a:p>
        </p:txBody>
      </p:sp>
    </p:spTree>
    <p:extLst>
      <p:ext uri="{BB962C8B-B14F-4D97-AF65-F5344CB8AC3E}">
        <p14:creationId xmlns:p14="http://schemas.microsoft.com/office/powerpoint/2010/main" val="3397166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24F6F-D11B-4706-A4FF-0AF66647C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727" y="0"/>
            <a:ext cx="9347457" cy="1383957"/>
          </a:xfrm>
        </p:spPr>
        <p:txBody>
          <a:bodyPr>
            <a:normAutofit fontScale="90000"/>
          </a:bodyPr>
          <a:lstStyle/>
          <a:p>
            <a:pPr marR="0" rtl="0"/>
            <a:r>
              <a:rPr lang="en-GB" dirty="0"/>
              <a:t>God’s grace and love to overflow to ALL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3BE00-108C-4BB1-96AA-5DEF61C1B5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dirty="0"/>
              <a:t>If you think you can put God in a box and bring Him out on Sundays then you’ve missed the point</a:t>
            </a:r>
          </a:p>
          <a:p>
            <a:pPr marR="0" lvl="0" rtl="0"/>
            <a:r>
              <a:rPr lang="en-GB" dirty="0"/>
              <a:t>The covenant tells us that God is relational</a:t>
            </a:r>
          </a:p>
          <a:p>
            <a:pPr lvl="1"/>
            <a:r>
              <a:rPr lang="en-GB" dirty="0"/>
              <a:t>He’s a boundary maker</a:t>
            </a:r>
          </a:p>
          <a:p>
            <a:pPr marR="0" lvl="0" rtl="0"/>
            <a:r>
              <a:rPr lang="en-GB" dirty="0"/>
              <a:t>The covenant tells us God is communal</a:t>
            </a:r>
          </a:p>
          <a:p>
            <a:pPr lvl="1"/>
            <a:r>
              <a:rPr lang="en-GB" dirty="0"/>
              <a:t>He brings people together in Christ that we might reflect God’s community of the Trinity</a:t>
            </a:r>
          </a:p>
          <a:p>
            <a:pPr lvl="2"/>
            <a:r>
              <a:rPr lang="en-GB" dirty="0"/>
              <a:t>At the heart of the Trinity there is pain</a:t>
            </a:r>
          </a:p>
        </p:txBody>
      </p:sp>
    </p:spTree>
    <p:extLst>
      <p:ext uri="{BB962C8B-B14F-4D97-AF65-F5344CB8AC3E}">
        <p14:creationId xmlns:p14="http://schemas.microsoft.com/office/powerpoint/2010/main" val="3739876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E5715-8059-45D5-B6AA-6FFE3A7FC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GB" dirty="0"/>
              <a:t>God wants a His community to reflect His love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AABA4-17AF-4DF2-BE85-D6DE168FAD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A society that shows the world how to live with pain</a:t>
            </a:r>
          </a:p>
          <a:p>
            <a:pPr marR="0" lvl="1" rtl="0"/>
            <a:r>
              <a:rPr lang="en-GB" dirty="0"/>
              <a:t>The pain of intimate relationships</a:t>
            </a:r>
          </a:p>
          <a:p>
            <a:pPr marR="0" lvl="1" rtl="0"/>
            <a:r>
              <a:rPr lang="en-GB" dirty="0"/>
              <a:t>The pain of debt</a:t>
            </a:r>
          </a:p>
          <a:p>
            <a:pPr marR="0" lvl="1" rtl="0"/>
            <a:r>
              <a:rPr lang="en-GB" dirty="0"/>
              <a:t>The pain of being taken advantage of</a:t>
            </a:r>
          </a:p>
          <a:p>
            <a:pPr marR="0" lvl="1" rtl="0"/>
            <a:r>
              <a:rPr lang="en-GB" dirty="0"/>
              <a:t>The pain of a disease </a:t>
            </a:r>
          </a:p>
          <a:p>
            <a:pPr marR="0" lvl="1" rtl="0"/>
            <a:r>
              <a:rPr lang="en-GB" dirty="0"/>
              <a:t>The pain of keeping offenders in society </a:t>
            </a:r>
          </a:p>
          <a:p>
            <a:pPr marR="0" lvl="0" rtl="0"/>
            <a:r>
              <a:rPr lang="en-GB" dirty="0"/>
              <a:t>This section deals with all of that and animal welfare</a:t>
            </a:r>
          </a:p>
        </p:txBody>
      </p:sp>
    </p:spTree>
    <p:extLst>
      <p:ext uri="{BB962C8B-B14F-4D97-AF65-F5344CB8AC3E}">
        <p14:creationId xmlns:p14="http://schemas.microsoft.com/office/powerpoint/2010/main" val="1861591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22A17-3A82-420D-AF8E-5E4861810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A society that nurtures and protects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3FB491-890B-416A-8C8A-35CFE3DB8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16726" y="1383957"/>
            <a:ext cx="9732257" cy="5375190"/>
          </a:xfrm>
        </p:spPr>
        <p:txBody>
          <a:bodyPr>
            <a:normAutofit fontScale="92500" lnSpcReduction="20000"/>
          </a:bodyPr>
          <a:lstStyle/>
          <a:p>
            <a:pPr marR="0" lvl="0" rtl="0"/>
            <a:r>
              <a:rPr lang="en-GB" dirty="0"/>
              <a:t>Women in broken marriages (24:1-4)</a:t>
            </a:r>
          </a:p>
          <a:p>
            <a:pPr marR="0" lvl="0" rtl="0"/>
            <a:r>
              <a:rPr lang="en-GB" dirty="0"/>
              <a:t>The newly married (5)</a:t>
            </a:r>
          </a:p>
          <a:p>
            <a:pPr marR="0" lvl="0" rtl="0"/>
            <a:r>
              <a:rPr lang="en-GB" dirty="0"/>
              <a:t>Those who fall into debt (6,10-13,17)</a:t>
            </a:r>
          </a:p>
          <a:p>
            <a:pPr marR="0" lvl="0" rtl="0"/>
            <a:r>
              <a:rPr lang="en-GB" dirty="0"/>
              <a:t>The vulnerable (7)</a:t>
            </a:r>
          </a:p>
          <a:p>
            <a:pPr marR="0" lvl="0" rtl="0"/>
            <a:r>
              <a:rPr lang="en-GB" dirty="0"/>
              <a:t>The community from the spread of disease (8,9)</a:t>
            </a:r>
          </a:p>
          <a:p>
            <a:pPr marR="0" lvl="0" rtl="0"/>
            <a:r>
              <a:rPr lang="en-GB" dirty="0"/>
              <a:t>The employee (14,15)</a:t>
            </a:r>
          </a:p>
          <a:p>
            <a:pPr marR="0" lvl="0" rtl="0"/>
            <a:r>
              <a:rPr lang="en-GB" dirty="0"/>
              <a:t>The innocent (16)</a:t>
            </a:r>
          </a:p>
          <a:p>
            <a:pPr marR="0" lvl="0" rtl="0"/>
            <a:r>
              <a:rPr lang="en-GB" dirty="0"/>
              <a:t>The weak (17-22)</a:t>
            </a:r>
          </a:p>
          <a:p>
            <a:pPr marR="0" lvl="0" rtl="0"/>
            <a:r>
              <a:rPr lang="en-GB" dirty="0"/>
              <a:t>The offender (25:1-3)</a:t>
            </a:r>
          </a:p>
          <a:p>
            <a:pPr marR="0" lvl="0" rtl="0"/>
            <a:r>
              <a:rPr lang="en-GB" dirty="0"/>
              <a:t>Animals (25:4)</a:t>
            </a:r>
          </a:p>
        </p:txBody>
      </p:sp>
    </p:spTree>
    <p:extLst>
      <p:ext uri="{BB962C8B-B14F-4D97-AF65-F5344CB8AC3E}">
        <p14:creationId xmlns:p14="http://schemas.microsoft.com/office/powerpoint/2010/main" val="2766725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F71C9D-704B-4A42-8B90-5E0CC0828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99" b="95550" l="9750" r="90500">
                        <a14:foregroundMark x1="19333" y1="14747" x2="19333" y2="20419"/>
                        <a14:foregroundMark x1="51583" y1="22251" x2="50750" y2="32897"/>
                        <a14:foregroundMark x1="52333" y1="9075" x2="51583" y2="15794"/>
                        <a14:foregroundMark x1="80833" y1="14747" x2="80833" y2="23473"/>
                        <a14:foregroundMark x1="76583" y1="41798" x2="74583" y2="48604"/>
                        <a14:foregroundMark x1="74583" y1="48604" x2="74917" y2="50524"/>
                        <a14:foregroundMark x1="77417" y1="29668" x2="81417" y2="33770"/>
                        <a14:foregroundMark x1="23583" y1="43805" x2="27250" y2="51920"/>
                        <a14:foregroundMark x1="23583" y1="60035" x2="28750" y2="69895"/>
                        <a14:foregroundMark x1="19750" y1="15183" x2="18750" y2="19372"/>
                        <a14:foregroundMark x1="23750" y1="28272" x2="18917" y2="33770"/>
                        <a14:foregroundMark x1="13333" y1="60209" x2="14333" y2="61780"/>
                        <a14:foregroundMark x1="32250" y1="95113" x2="31667" y2="93979"/>
                        <a14:foregroundMark x1="9833" y1="45899" x2="12750" y2="50087"/>
                        <a14:foregroundMark x1="86083" y1="58202" x2="83417" y2="62042"/>
                        <a14:foregroundMark x1="83000" y1="43019" x2="82833" y2="47469"/>
                        <a14:foregroundMark x1="68500" y1="47469" x2="67750" y2="50698"/>
                        <a14:foregroundMark x1="75250" y1="60209" x2="72000" y2="67714"/>
                        <a14:foregroundMark x1="71000" y1="41012" x2="68500" y2="45026"/>
                        <a14:foregroundMark x1="79917" y1="50262" x2="79333" y2="50262"/>
                        <a14:foregroundMark x1="79500" y1="50873" x2="78750" y2="51483"/>
                        <a14:foregroundMark x1="90500" y1="41449" x2="90333" y2="42583"/>
                        <a14:foregroundMark x1="67167" y1="95113" x2="68500" y2="95550"/>
                        <a14:foregroundMark x1="50000" y1="4799" x2="50000" y2="4799"/>
                        <a14:foregroundMark x1="70417" y1="23211" x2="79333" y2="27661"/>
                        <a14:foregroundMark x1="79333" y1="27661" x2="85917" y2="33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197437" y="1637722"/>
            <a:ext cx="3797126" cy="36262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796747-418F-4218-80AE-982311DAEF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0" y="0"/>
            <a:ext cx="12192000" cy="69045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ED03E9-960D-426C-BC37-A49E68701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sz="4000" dirty="0"/>
              <a:t>Wouldn’t you like to be a part of that kind of society?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04054-C3CD-4ADB-97CA-8D0C505DED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782ADB1-DA4A-41E5-AF93-C410E3F41D08}"/>
              </a:ext>
            </a:extLst>
          </p:cNvPr>
          <p:cNvSpPr txBox="1">
            <a:spLocks/>
          </p:cNvSpPr>
          <p:nvPr/>
        </p:nvSpPr>
        <p:spPr>
          <a:xfrm>
            <a:off x="1484309" y="-1"/>
            <a:ext cx="9347457" cy="138395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R="0" algn="ctr" defTabSz="457200" rtl="0" eaLnBrk="1" latinLnBrk="0" hangingPunct="1">
              <a:spcBef>
                <a:spcPct val="0"/>
              </a:spcBef>
              <a:buNone/>
              <a:defRPr lang="en-GB" sz="4400" b="1" kern="1200" cap="none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4000" dirty="0">
                <a:solidFill>
                  <a:srgbClr val="FFFF00"/>
                </a:solidFill>
              </a:rPr>
              <a:t>Wouldn’t you like to be a part of that kind of society?</a:t>
            </a:r>
          </a:p>
        </p:txBody>
      </p:sp>
    </p:spTree>
    <p:extLst>
      <p:ext uri="{BB962C8B-B14F-4D97-AF65-F5344CB8AC3E}">
        <p14:creationId xmlns:p14="http://schemas.microsoft.com/office/powerpoint/2010/main" val="62849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22581</TotalTime>
  <Words>336</Words>
  <Application>Microsoft Office PowerPoint</Application>
  <PresentationFormat>Widescreen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Corbel</vt:lpstr>
      <vt:lpstr>Parallax</vt:lpstr>
      <vt:lpstr>Applying the Covenant</vt:lpstr>
      <vt:lpstr>God has a plan for people</vt:lpstr>
      <vt:lpstr>God’s grace and love to overflow to ALL</vt:lpstr>
      <vt:lpstr>God wants a His community to reflect His love</vt:lpstr>
      <vt:lpstr>A society that nurtures and protects</vt:lpstr>
      <vt:lpstr>Wouldn’t you like to be a part of that kind of society?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ATC1 Intro The story so far…</dc:title>
  <dc:creator>Ron Day</dc:creator>
  <cp:lastModifiedBy>Ron Day</cp:lastModifiedBy>
  <cp:revision>71</cp:revision>
  <dcterms:created xsi:type="dcterms:W3CDTF">2019-01-01T10:02:05Z</dcterms:created>
  <dcterms:modified xsi:type="dcterms:W3CDTF">2019-03-10T08:29:43Z</dcterms:modified>
</cp:coreProperties>
</file>