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8"/>
  </p:notesMasterIdLst>
  <p:sldIdLst>
    <p:sldId id="267" r:id="rId2"/>
    <p:sldId id="282" r:id="rId3"/>
    <p:sldId id="258" r:id="rId4"/>
    <p:sldId id="259" r:id="rId5"/>
    <p:sldId id="284" r:id="rId6"/>
    <p:sldId id="269"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snapToGrid="0">
      <p:cViewPr varScale="1">
        <p:scale>
          <a:sx n="46" d="100"/>
          <a:sy n="46" d="100"/>
        </p:scale>
        <p:origin x="66" y="102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CFF03B-CA91-4302-AB71-3A3A08667213}" type="datetimeFigureOut">
              <a:rPr lang="en-GB" smtClean="0"/>
              <a:t>03/02/2019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04FFC1-F127-4327-AFF6-277A1847F6A7}" type="slidenum">
              <a:rPr lang="en-GB" smtClean="0"/>
              <a:t>‹#›</a:t>
            </a:fld>
            <a:endParaRPr lang="en-GB"/>
          </a:p>
        </p:txBody>
      </p:sp>
    </p:spTree>
    <p:extLst>
      <p:ext uri="{BB962C8B-B14F-4D97-AF65-F5344CB8AC3E}">
        <p14:creationId xmlns:p14="http://schemas.microsoft.com/office/powerpoint/2010/main" val="2104352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404FFC1-F127-4327-AFF6-277A1847F6A7}" type="slidenum">
              <a:rPr lang="en-GB" smtClean="0"/>
              <a:t>5</a:t>
            </a:fld>
            <a:endParaRPr lang="en-GB"/>
          </a:p>
        </p:txBody>
      </p:sp>
    </p:spTree>
    <p:extLst>
      <p:ext uri="{BB962C8B-B14F-4D97-AF65-F5344CB8AC3E}">
        <p14:creationId xmlns:p14="http://schemas.microsoft.com/office/powerpoint/2010/main" val="828383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hyperlink" Target="http://commons.wikimedia.org/wiki/file:christian_handshake.svg"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1AF03D-3063-4E77-95F4-C0BAB235AFBE}" type="datetimeFigureOut">
              <a:rPr lang="en-GB" smtClean="0"/>
              <a:t>03/02/2019</a:t>
            </a:fld>
            <a:endParaRPr lang="en-GB"/>
          </a:p>
        </p:txBody>
      </p:sp>
      <p:sp>
        <p:nvSpPr>
          <p:cNvPr id="5" name="Footer Placeholder 4"/>
          <p:cNvSpPr>
            <a:spLocks noGrp="1"/>
          </p:cNvSpPr>
          <p:nvPr>
            <p:ph type="ftr" sz="quarter" idx="11"/>
          </p:nvPr>
        </p:nvSpPr>
        <p:spPr>
          <a:xfrm>
            <a:off x="5332412" y="5883275"/>
            <a:ext cx="4324044" cy="365125"/>
          </a:xfrm>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981260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61AF03D-3063-4E77-95F4-C0BAB235AFBE}" type="datetimeFigureOut">
              <a:rPr lang="en-GB" smtClean="0"/>
              <a:t>03/02/2019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464293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03/02/2019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1161705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03/02/2019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3884379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03/02/2019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1328700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03/02/2019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005510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03/02/2019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37725894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1AF03D-3063-4E77-95F4-C0BAB235AFBE}" type="datetimeFigureOut">
              <a:rPr lang="en-GB" smtClean="0"/>
              <a:t>03/02/2019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6350784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1AF03D-3063-4E77-95F4-C0BAB235AFBE}" type="datetimeFigureOut">
              <a:rPr lang="en-GB" smtClean="0"/>
              <a:t>03/02/2019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337686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46421-4954-426C-B472-489BEE407797}"/>
              </a:ext>
            </a:extLst>
          </p:cNvPr>
          <p:cNvSpPr>
            <a:spLocks noGrp="1"/>
          </p:cNvSpPr>
          <p:nvPr>
            <p:ph type="title"/>
          </p:nvPr>
        </p:nvSpPr>
        <p:spPr>
          <a:xfrm>
            <a:off x="1484310" y="0"/>
            <a:ext cx="9347457" cy="1383957"/>
          </a:xfrm>
        </p:spPr>
        <p:txBody>
          <a:bodyPr>
            <a:normAutofit/>
          </a:bodyPr>
          <a:lstStyle>
            <a:lvl1pPr marR="0" algn="ctr" defTabSz="457200" rtl="0" eaLnBrk="1" latinLnBrk="0" hangingPunct="1">
              <a:spcBef>
                <a:spcPct val="0"/>
              </a:spcBef>
              <a:buNone/>
              <a:defRPr lang="en-GB" sz="4400" b="1" kern="1200" cap="none" dirty="0">
                <a:ln w="3175" cmpd="sng">
                  <a:noFill/>
                </a:ln>
                <a:solidFill>
                  <a:schemeClr val="tx1"/>
                </a:solidFill>
                <a:effectLst/>
                <a:latin typeface="+mj-lt"/>
                <a:ea typeface="+mj-ea"/>
                <a:cs typeface="+mj-cs"/>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C3C4341A-F030-4253-8E40-12AF232CE23C}"/>
              </a:ext>
            </a:extLst>
          </p:cNvPr>
          <p:cNvSpPr>
            <a:spLocks noGrp="1"/>
          </p:cNvSpPr>
          <p:nvPr>
            <p:ph type="body" idx="1"/>
          </p:nvPr>
        </p:nvSpPr>
        <p:spPr>
          <a:xfrm>
            <a:off x="1484310" y="1594023"/>
            <a:ext cx="10464674" cy="5165124"/>
          </a:xfrm>
        </p:spPr>
        <p:txBody>
          <a:bodyPr/>
          <a:lstStyle>
            <a:lvl1pPr marL="285750" indent="-285750">
              <a:defRPr lang="en-US" sz="3200" b="1" kern="1200" cap="none" dirty="0" smtClean="0">
                <a:solidFill>
                  <a:schemeClr val="tx1"/>
                </a:solidFill>
                <a:effectLst/>
                <a:latin typeface="+mn-lt"/>
                <a:ea typeface="+mn-ea"/>
                <a:cs typeface="+mn-cs"/>
              </a:defRPr>
            </a:lvl1pPr>
            <a:lvl2pPr marL="742950" indent="-285750">
              <a:defRPr lang="en-US" sz="2800" b="1" kern="1200" cap="none" dirty="0" smtClean="0">
                <a:solidFill>
                  <a:schemeClr val="accent2"/>
                </a:solidFill>
                <a:effectLst/>
                <a:latin typeface="+mn-lt"/>
                <a:ea typeface="+mn-ea"/>
                <a:cs typeface="+mn-cs"/>
              </a:defRPr>
            </a:lvl2pPr>
            <a:lvl3pPr marL="1200150" indent="-285750">
              <a:defRPr lang="en-US" sz="2800" b="1" kern="1200" cap="none" dirty="0" smtClean="0">
                <a:solidFill>
                  <a:schemeClr val="accent6"/>
                </a:solidFill>
                <a:effectLst/>
                <a:latin typeface="+mn-lt"/>
                <a:ea typeface="+mn-ea"/>
                <a:cs typeface="+mn-cs"/>
              </a:defRPr>
            </a:lvl3pPr>
            <a:lvl4pPr marL="1543050" indent="-171450">
              <a:defRPr lang="en-US" sz="2400" b="1" kern="1200" cap="none" dirty="0" smtClean="0">
                <a:solidFill>
                  <a:schemeClr val="tx1"/>
                </a:solidFill>
                <a:effectLst/>
                <a:latin typeface="+mn-lt"/>
                <a:ea typeface="+mn-ea"/>
                <a:cs typeface="+mn-cs"/>
              </a:defRPr>
            </a:lvl4pPr>
          </a:lstStyle>
          <a:p>
            <a:pPr marL="285750" marR="0" lvl="0" indent="-285750" algn="l" defTabSz="457200" rtl="0" eaLnBrk="1" latinLnBrk="0" hangingPunct="1">
              <a:spcBef>
                <a:spcPct val="20000"/>
              </a:spcBef>
              <a:spcAft>
                <a:spcPts val="600"/>
              </a:spcAft>
              <a:buClr>
                <a:schemeClr val="accent1">
                  <a:lumMod val="75000"/>
                </a:schemeClr>
              </a:buClr>
              <a:buSzPct val="145000"/>
              <a:buFont typeface="Arial"/>
              <a:buChar char="•"/>
            </a:pPr>
            <a:r>
              <a:rPr lang="en-US" dirty="0"/>
              <a:t>Edit Master text styles</a:t>
            </a:r>
          </a:p>
          <a:p>
            <a:pPr marL="742950" marR="0" lvl="1" indent="-285750" algn="l" defTabSz="457200" rtl="0" eaLnBrk="1" latinLnBrk="0" hangingPunct="1">
              <a:spcBef>
                <a:spcPct val="20000"/>
              </a:spcBef>
              <a:spcAft>
                <a:spcPts val="600"/>
              </a:spcAft>
              <a:buClr>
                <a:schemeClr val="accent1">
                  <a:lumMod val="75000"/>
                </a:schemeClr>
              </a:buClr>
              <a:buSzPct val="145000"/>
              <a:buFont typeface="Arial"/>
              <a:buChar char="•"/>
            </a:pPr>
            <a:r>
              <a:rPr lang="en-US" dirty="0"/>
              <a:t>Second level</a:t>
            </a:r>
          </a:p>
          <a:p>
            <a:pPr marL="1200150" marR="0" lvl="2" indent="-285750" algn="l" defTabSz="457200" rtl="0" eaLnBrk="1" latinLnBrk="0" hangingPunct="1">
              <a:spcBef>
                <a:spcPct val="20000"/>
              </a:spcBef>
              <a:spcAft>
                <a:spcPts val="600"/>
              </a:spcAft>
              <a:buClr>
                <a:schemeClr val="accent1">
                  <a:lumMod val="75000"/>
                </a:schemeClr>
              </a:buClr>
              <a:buSzPct val="145000"/>
              <a:buFont typeface="Arial"/>
              <a:buChar char="•"/>
            </a:pPr>
            <a:r>
              <a:rPr lang="en-US" dirty="0"/>
              <a:t>Third level</a:t>
            </a:r>
          </a:p>
          <a:p>
            <a:pPr marL="1543050" marR="0" lvl="3" indent="-171450" algn="l" defTabSz="457200" rtl="0" eaLnBrk="1" latinLnBrk="0" hangingPunct="1">
              <a:spcBef>
                <a:spcPct val="20000"/>
              </a:spcBef>
              <a:spcAft>
                <a:spcPts val="600"/>
              </a:spcAft>
              <a:buClr>
                <a:schemeClr val="accent1">
                  <a:lumMod val="75000"/>
                </a:schemeClr>
              </a:buClr>
              <a:buSzPct val="145000"/>
              <a:buFont typeface="Arial"/>
              <a:buChar char="•"/>
            </a:pPr>
            <a:r>
              <a:rPr lang="en-US" dirty="0"/>
              <a:t>Fourth level</a:t>
            </a:r>
          </a:p>
          <a:p>
            <a:pPr lvl="4"/>
            <a:r>
              <a:rPr lang="en-US" dirty="0"/>
              <a:t>Fifth level</a:t>
            </a:r>
            <a:endParaRPr lang="en-GB" dirty="0"/>
          </a:p>
        </p:txBody>
      </p:sp>
      <p:pic>
        <p:nvPicPr>
          <p:cNvPr id="7" name="Picture 6">
            <a:extLst>
              <a:ext uri="{FF2B5EF4-FFF2-40B4-BE49-F238E27FC236}">
                <a16:creationId xmlns:a16="http://schemas.microsoft.com/office/drawing/2014/main" id="{86EC0107-24CA-41D4-B423-9989D69D3EB3}"/>
              </a:ext>
            </a:extLst>
          </p:cNvPr>
          <p:cNvPicPr>
            <a:picLocks noChangeAspect="1"/>
          </p:cNvPicPr>
          <p:nvPr userDrawn="1"/>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831767" y="0"/>
            <a:ext cx="1360233" cy="1594023"/>
          </a:xfrm>
          <a:prstGeom prst="rect">
            <a:avLst/>
          </a:prstGeom>
        </p:spPr>
      </p:pic>
    </p:spTree>
    <p:extLst>
      <p:ext uri="{BB962C8B-B14F-4D97-AF65-F5344CB8AC3E}">
        <p14:creationId xmlns:p14="http://schemas.microsoft.com/office/powerpoint/2010/main" val="2752690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tmplLst>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4">
            <p:tnLst>
              <p:par>
                <p:cTn presetID="2" presetClass="entr" presetSubtype="1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5">
            <p:tnLst>
              <p:par>
                <p:cTn presetID="2" presetClass="entr" presetSubtype="6"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1AF03D-3063-4E77-95F4-C0BAB235AFBE}" type="datetimeFigureOut">
              <a:rPr lang="en-GB" smtClean="0"/>
              <a:t>03/02/2019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951856" y="5867131"/>
            <a:ext cx="551167" cy="365125"/>
          </a:xfrm>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3790539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1AF03D-3063-4E77-95F4-C0BAB235AFBE}" type="datetimeFigureOut">
              <a:rPr lang="en-GB" smtClean="0"/>
              <a:t>03/02/2019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57638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1AF03D-3063-4E77-95F4-C0BAB235AFBE}" type="datetimeFigureOut">
              <a:rPr lang="en-GB" smtClean="0"/>
              <a:t>03/02/2019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883234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1AF03D-3063-4E77-95F4-C0BAB235AFBE}" type="datetimeFigureOut">
              <a:rPr lang="en-GB" smtClean="0"/>
              <a:t>03/02/2019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94735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1AF03D-3063-4E77-95F4-C0BAB235AFBE}" type="datetimeFigureOut">
              <a:rPr lang="en-GB" smtClean="0"/>
              <a:t>03/02/2019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867649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1AF03D-3063-4E77-95F4-C0BAB235AFBE}" type="datetimeFigureOut">
              <a:rPr lang="en-GB" smtClean="0"/>
              <a:t>03/02/2019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3537898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61AF03D-3063-4E77-95F4-C0BAB235AFBE}" type="datetimeFigureOut">
              <a:rPr lang="en-GB" smtClean="0"/>
              <a:t>03/02/2019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1434468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61AF03D-3063-4E77-95F4-C0BAB235AFBE}" type="datetimeFigureOut">
              <a:rPr lang="en-GB" smtClean="0"/>
              <a:t>03/02/2019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DAED0B-439B-41D0-90AF-053D5B777AFC}" type="slidenum">
              <a:rPr lang="en-GB" smtClean="0"/>
              <a:t>‹#›</a:t>
            </a:fld>
            <a:endParaRPr lang="en-GB"/>
          </a:p>
        </p:txBody>
      </p:sp>
    </p:spTree>
    <p:extLst>
      <p:ext uri="{BB962C8B-B14F-4D97-AF65-F5344CB8AC3E}">
        <p14:creationId xmlns:p14="http://schemas.microsoft.com/office/powerpoint/2010/main" val="203105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61AF03D-3063-4E77-95F4-C0BAB235AFBE}" type="datetimeFigureOut">
              <a:rPr lang="en-GB" smtClean="0"/>
              <a:t>03/02/2019</a:t>
            </a:fld>
            <a:endParaRPr lang="en-GB"/>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FDAED0B-439B-41D0-90AF-053D5B777AFC}" type="slidenum">
              <a:rPr lang="en-GB" smtClean="0"/>
              <a:t>‹#›</a:t>
            </a:fld>
            <a:endParaRPr lang="en-GB"/>
          </a:p>
        </p:txBody>
      </p:sp>
    </p:spTree>
    <p:extLst>
      <p:ext uri="{BB962C8B-B14F-4D97-AF65-F5344CB8AC3E}">
        <p14:creationId xmlns:p14="http://schemas.microsoft.com/office/powerpoint/2010/main" val="44583266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 id="2147483716" r:id="rId17"/>
    <p:sldLayoutId id="2147483717"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ommons.wikimedia.org/wiki/file:christian_handshake.svg"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8.xml"/><Relationship Id="rId4" Type="http://schemas.openxmlformats.org/officeDocument/2006/relationships/hyperlink" Target="http://devtome.com/doku.php?id=foot_reflexology_to_diagnose_and_cure_what_ails_ya"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hyperlink" Target="https://christipedia.miraheze.org/wiki/Ebal" TargetMode="External"/><Relationship Id="rId2" Type="http://schemas.openxmlformats.org/officeDocument/2006/relationships/image" Target="../media/image5.jp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420AB-B100-416A-AE93-DAA7267D9182}"/>
              </a:ext>
            </a:extLst>
          </p:cNvPr>
          <p:cNvSpPr>
            <a:spLocks noGrp="1"/>
          </p:cNvSpPr>
          <p:nvPr>
            <p:ph type="ctrTitle"/>
          </p:nvPr>
        </p:nvSpPr>
        <p:spPr/>
        <p:txBody>
          <a:bodyPr/>
          <a:lstStyle/>
          <a:p>
            <a:r>
              <a:rPr lang="en-GB" b="1" dirty="0"/>
              <a:t>Applying the Covenant</a:t>
            </a:r>
          </a:p>
        </p:txBody>
      </p:sp>
      <p:sp>
        <p:nvSpPr>
          <p:cNvPr id="3" name="Subtitle 2">
            <a:extLst>
              <a:ext uri="{FF2B5EF4-FFF2-40B4-BE49-F238E27FC236}">
                <a16:creationId xmlns:a16="http://schemas.microsoft.com/office/drawing/2014/main" id="{8451E247-9B26-48FC-A6A0-4A8766DDB420}"/>
              </a:ext>
            </a:extLst>
          </p:cNvPr>
          <p:cNvSpPr>
            <a:spLocks noGrp="1"/>
          </p:cNvSpPr>
          <p:nvPr>
            <p:ph type="subTitle" idx="1"/>
          </p:nvPr>
        </p:nvSpPr>
        <p:spPr/>
        <p:txBody>
          <a:bodyPr/>
          <a:lstStyle/>
          <a:p>
            <a:r>
              <a:rPr lang="en-GB" sz="3600" b="1" dirty="0"/>
              <a:t>5. Deuteronomy 19:1-21</a:t>
            </a:r>
            <a:br>
              <a:rPr lang="en-GB" sz="3600" b="1" dirty="0"/>
            </a:br>
            <a:r>
              <a:rPr lang="en-GB" sz="3600" b="1" dirty="0"/>
              <a:t>When things go wrong</a:t>
            </a:r>
          </a:p>
        </p:txBody>
      </p:sp>
      <p:pic>
        <p:nvPicPr>
          <p:cNvPr id="4" name="Picture 3">
            <a:extLst>
              <a:ext uri="{FF2B5EF4-FFF2-40B4-BE49-F238E27FC236}">
                <a16:creationId xmlns:a16="http://schemas.microsoft.com/office/drawing/2014/main" id="{CE6D16F5-10F1-43F7-B430-B70A45730B9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370306" y="51855"/>
            <a:ext cx="2638893" cy="3092453"/>
          </a:xfrm>
          <a:prstGeom prst="rect">
            <a:avLst/>
          </a:prstGeom>
        </p:spPr>
      </p:pic>
    </p:spTree>
    <p:extLst>
      <p:ext uri="{BB962C8B-B14F-4D97-AF65-F5344CB8AC3E}">
        <p14:creationId xmlns:p14="http://schemas.microsoft.com/office/powerpoint/2010/main" val="2882365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822E2-16C5-4A49-B99B-8E4AD6165304}"/>
              </a:ext>
            </a:extLst>
          </p:cNvPr>
          <p:cNvSpPr>
            <a:spLocks noGrp="1"/>
          </p:cNvSpPr>
          <p:nvPr>
            <p:ph type="title"/>
          </p:nvPr>
        </p:nvSpPr>
        <p:spPr/>
        <p:txBody>
          <a:bodyPr/>
          <a:lstStyle/>
          <a:p>
            <a:pPr marR="0" lvl="0" rtl="0"/>
            <a:r>
              <a:rPr lang="en-GB" dirty="0"/>
              <a:t>God allows things to go wrong</a:t>
            </a:r>
          </a:p>
        </p:txBody>
      </p:sp>
      <p:sp>
        <p:nvSpPr>
          <p:cNvPr id="3" name="Text Placeholder 2">
            <a:extLst>
              <a:ext uri="{FF2B5EF4-FFF2-40B4-BE49-F238E27FC236}">
                <a16:creationId xmlns:a16="http://schemas.microsoft.com/office/drawing/2014/main" id="{844DEEDE-C2DC-45EB-A395-D2661F4F9423}"/>
              </a:ext>
            </a:extLst>
          </p:cNvPr>
          <p:cNvSpPr>
            <a:spLocks noGrp="1"/>
          </p:cNvSpPr>
          <p:nvPr>
            <p:ph type="body" idx="1"/>
          </p:nvPr>
        </p:nvSpPr>
        <p:spPr>
          <a:xfrm>
            <a:off x="1484310" y="1154243"/>
            <a:ext cx="10464674" cy="5604904"/>
          </a:xfrm>
        </p:spPr>
        <p:txBody>
          <a:bodyPr>
            <a:normAutofit lnSpcReduction="10000"/>
          </a:bodyPr>
          <a:lstStyle/>
          <a:p>
            <a:pPr marR="0" lvl="0" rtl="0"/>
            <a:r>
              <a:rPr lang="en-GB" dirty="0"/>
              <a:t>Life as it is in not always as it should be</a:t>
            </a:r>
          </a:p>
          <a:p>
            <a:pPr marR="0" lvl="1" rtl="0"/>
            <a:r>
              <a:rPr lang="en-GB" dirty="0"/>
              <a:t>Accidents happen, people mess up, individuals lie</a:t>
            </a:r>
          </a:p>
          <a:p>
            <a:pPr marR="0" lvl="2" rtl="0"/>
            <a:r>
              <a:rPr lang="en-GB" dirty="0"/>
              <a:t>Being a Christian doesn’t immunise you against these things</a:t>
            </a:r>
          </a:p>
          <a:p>
            <a:pPr lvl="1"/>
            <a:r>
              <a:rPr lang="en-GB" dirty="0"/>
              <a:t>Moses is clarifying the 10 Commandments for the real world where accidents and people happen</a:t>
            </a:r>
          </a:p>
          <a:p>
            <a:pPr lvl="2"/>
            <a:r>
              <a:rPr lang="en-GB" dirty="0"/>
              <a:t>He’s doing this in the context of change</a:t>
            </a:r>
          </a:p>
          <a:p>
            <a:pPr marR="0" lvl="0" rtl="0"/>
            <a:r>
              <a:rPr lang="en-GB" dirty="0"/>
              <a:t>How you deal with it reflects who you are, your relationship with God and your trust in Him</a:t>
            </a:r>
          </a:p>
          <a:p>
            <a:pPr marR="0" lvl="1" rtl="0"/>
            <a:r>
              <a:rPr lang="en-GB" dirty="0"/>
              <a:t>If you fight your own battles you will end up doing dumb things!</a:t>
            </a:r>
          </a:p>
        </p:txBody>
      </p:sp>
    </p:spTree>
    <p:extLst>
      <p:ext uri="{BB962C8B-B14F-4D97-AF65-F5344CB8AC3E}">
        <p14:creationId xmlns:p14="http://schemas.microsoft.com/office/powerpoint/2010/main" val="1298200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45DF5-0A4C-4146-81E9-49C0020C0460}"/>
              </a:ext>
            </a:extLst>
          </p:cNvPr>
          <p:cNvSpPr>
            <a:spLocks noGrp="1"/>
          </p:cNvSpPr>
          <p:nvPr>
            <p:ph type="title"/>
          </p:nvPr>
        </p:nvSpPr>
        <p:spPr/>
        <p:txBody>
          <a:bodyPr>
            <a:normAutofit/>
          </a:bodyPr>
          <a:lstStyle/>
          <a:p>
            <a:pPr marR="0" rtl="0"/>
            <a:r>
              <a:rPr lang="en-GB" dirty="0"/>
              <a:t>God lets you do dumb things</a:t>
            </a:r>
          </a:p>
        </p:txBody>
      </p:sp>
      <p:sp>
        <p:nvSpPr>
          <p:cNvPr id="3" name="Text Placeholder 2">
            <a:extLst>
              <a:ext uri="{FF2B5EF4-FFF2-40B4-BE49-F238E27FC236}">
                <a16:creationId xmlns:a16="http://schemas.microsoft.com/office/drawing/2014/main" id="{26447D42-7AD1-4767-BC6A-335CA75BECD2}"/>
              </a:ext>
            </a:extLst>
          </p:cNvPr>
          <p:cNvSpPr>
            <a:spLocks noGrp="1"/>
          </p:cNvSpPr>
          <p:nvPr>
            <p:ph type="body" idx="1"/>
          </p:nvPr>
        </p:nvSpPr>
        <p:spPr/>
        <p:txBody>
          <a:bodyPr>
            <a:normAutofit/>
          </a:bodyPr>
          <a:lstStyle/>
          <a:p>
            <a:pPr marR="0" lvl="0" rtl="0"/>
            <a:r>
              <a:rPr lang="en-GB" dirty="0"/>
              <a:t>The process of sinful behaviour</a:t>
            </a:r>
          </a:p>
          <a:p>
            <a:pPr marR="0" lvl="1" rtl="0"/>
            <a:r>
              <a:rPr lang="en-GB" dirty="0"/>
              <a:t>A thought</a:t>
            </a:r>
          </a:p>
          <a:p>
            <a:pPr marR="0" lvl="1" rtl="0"/>
            <a:r>
              <a:rPr lang="en-GB" dirty="0"/>
              <a:t>A plan</a:t>
            </a:r>
          </a:p>
          <a:p>
            <a:pPr marR="0" lvl="1" rtl="0"/>
            <a:r>
              <a:rPr lang="en-GB" dirty="0"/>
              <a:t>An action</a:t>
            </a:r>
          </a:p>
          <a:p>
            <a:pPr marR="0" lvl="2" rtl="0"/>
            <a:r>
              <a:rPr lang="en-GB" dirty="0"/>
              <a:t>Sets you on a different path</a:t>
            </a:r>
          </a:p>
          <a:p>
            <a:pPr marR="0" lvl="0" rtl="0"/>
            <a:r>
              <a:rPr lang="en-GB" dirty="0"/>
              <a:t>The good news is that in Christ there is a way out</a:t>
            </a:r>
          </a:p>
          <a:p>
            <a:pPr marR="0" lvl="1" rtl="0"/>
            <a:r>
              <a:rPr lang="en-GB" dirty="0"/>
              <a:t>You can still become the ‘you’ God intended you to be</a:t>
            </a:r>
          </a:p>
        </p:txBody>
      </p:sp>
      <p:pic>
        <p:nvPicPr>
          <p:cNvPr id="5" name="Picture 4">
            <a:extLst>
              <a:ext uri="{FF2B5EF4-FFF2-40B4-BE49-F238E27FC236}">
                <a16:creationId xmlns:a16="http://schemas.microsoft.com/office/drawing/2014/main" id="{DEFAB27B-CBD4-486A-A38F-B24B58F0B7AD}"/>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4701" b="93162" l="9867" r="89867">
                        <a14:foregroundMark x1="13333" y1="68376" x2="24533" y2="71795"/>
                        <a14:foregroundMark x1="45067" y1="8120" x2="56800" y2="5128"/>
                        <a14:foregroundMark x1="56800" y1="5128" x2="60533" y2="5983"/>
                        <a14:foregroundMark x1="66667" y1="89316" x2="68800" y2="93162"/>
                      </a14:backgroundRemoval>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325591" y="1932709"/>
            <a:ext cx="3946546" cy="2462645"/>
          </a:xfrm>
          <a:prstGeom prst="rect">
            <a:avLst/>
          </a:prstGeom>
        </p:spPr>
      </p:pic>
    </p:spTree>
    <p:extLst>
      <p:ext uri="{BB962C8B-B14F-4D97-AF65-F5344CB8AC3E}">
        <p14:creationId xmlns:p14="http://schemas.microsoft.com/office/powerpoint/2010/main" val="3395179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1+#ppt_w/2"/>
                                          </p:val>
                                        </p:tav>
                                        <p:tav tm="100000">
                                          <p:val>
                                            <p:strVal val="#ppt_x"/>
                                          </p:val>
                                        </p:tav>
                                      </p:tavLst>
                                    </p:anim>
                                    <p:anim calcmode="lin" valueType="num">
                                      <p:cBhvr additive="base">
                                        <p:cTn id="13"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additive="base">
                                        <p:cTn id="36"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 calcmode="lin" valueType="num">
                                      <p:cBhvr additive="base">
                                        <p:cTn id="4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 calcmode="lin" valueType="num">
                                      <p:cBhvr additive="base">
                                        <p:cTn id="48"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49"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 calcmode="lin" valueType="num">
                                      <p:cBhvr additive="base">
                                        <p:cTn id="54"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9FBF7-C6B9-418F-A427-9398197C1AF0}"/>
              </a:ext>
            </a:extLst>
          </p:cNvPr>
          <p:cNvSpPr>
            <a:spLocks noGrp="1"/>
          </p:cNvSpPr>
          <p:nvPr>
            <p:ph type="title"/>
          </p:nvPr>
        </p:nvSpPr>
        <p:spPr/>
        <p:txBody>
          <a:bodyPr>
            <a:normAutofit/>
          </a:bodyPr>
          <a:lstStyle/>
          <a:p>
            <a:pPr marR="0" rtl="0"/>
            <a:r>
              <a:rPr lang="en-GB" dirty="0"/>
              <a:t>God puts limits on your justice</a:t>
            </a:r>
          </a:p>
        </p:txBody>
      </p:sp>
      <p:sp>
        <p:nvSpPr>
          <p:cNvPr id="3" name="Text Placeholder 2">
            <a:extLst>
              <a:ext uri="{FF2B5EF4-FFF2-40B4-BE49-F238E27FC236}">
                <a16:creationId xmlns:a16="http://schemas.microsoft.com/office/drawing/2014/main" id="{394C9606-DE55-4FCB-8AC0-4B0E6E805973}"/>
              </a:ext>
            </a:extLst>
          </p:cNvPr>
          <p:cNvSpPr>
            <a:spLocks noGrp="1"/>
          </p:cNvSpPr>
          <p:nvPr>
            <p:ph type="body" idx="1"/>
          </p:nvPr>
        </p:nvSpPr>
        <p:spPr/>
        <p:txBody>
          <a:bodyPr>
            <a:normAutofit/>
          </a:bodyPr>
          <a:lstStyle/>
          <a:p>
            <a:pPr lvl="0"/>
            <a:r>
              <a:rPr lang="en-GB" dirty="0"/>
              <a:t>An eye for an eye</a:t>
            </a:r>
          </a:p>
          <a:p>
            <a:pPr marR="0" lvl="1" rtl="0"/>
            <a:r>
              <a:rPr lang="en-GB" dirty="0"/>
              <a:t>This was to limit revenge</a:t>
            </a:r>
          </a:p>
          <a:p>
            <a:pPr lvl="1"/>
            <a:r>
              <a:rPr lang="en-GB" dirty="0"/>
              <a:t>It was to uphold justice and stop ongoing feuds between families</a:t>
            </a:r>
          </a:p>
        </p:txBody>
      </p:sp>
      <p:pic>
        <p:nvPicPr>
          <p:cNvPr id="5" name="Picture 4">
            <a:extLst>
              <a:ext uri="{FF2B5EF4-FFF2-40B4-BE49-F238E27FC236}">
                <a16:creationId xmlns:a16="http://schemas.microsoft.com/office/drawing/2014/main" id="{23A706E6-B218-4140-BFBA-B28502A28A22}"/>
              </a:ext>
            </a:extLst>
          </p:cNvPr>
          <p:cNvPicPr>
            <a:picLocks noChangeAspect="1"/>
          </p:cNvPicPr>
          <p:nvPr/>
        </p:nvPicPr>
        <p:blipFill>
          <a:blip r:embed="rId2"/>
          <a:stretch>
            <a:fillRect/>
          </a:stretch>
        </p:blipFill>
        <p:spPr>
          <a:xfrm>
            <a:off x="7514718" y="1307275"/>
            <a:ext cx="2835512" cy="2835512"/>
          </a:xfrm>
          <a:prstGeom prst="rect">
            <a:avLst/>
          </a:prstGeom>
        </p:spPr>
      </p:pic>
    </p:spTree>
    <p:extLst>
      <p:ext uri="{BB962C8B-B14F-4D97-AF65-F5344CB8AC3E}">
        <p14:creationId xmlns:p14="http://schemas.microsoft.com/office/powerpoint/2010/main" val="1331317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5" fill="hold">
                            <p:stCondLst>
                              <p:cond delay="500"/>
                            </p:stCondLst>
                            <p:childTnLst>
                              <p:par>
                                <p:cTn id="16" presetID="2" presetClass="entr" presetSubtype="4" fill="hold" nodeType="after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EC655-7F46-4722-A2DD-ACE8574FB7DA}"/>
              </a:ext>
            </a:extLst>
          </p:cNvPr>
          <p:cNvSpPr>
            <a:spLocks noGrp="1"/>
          </p:cNvSpPr>
          <p:nvPr>
            <p:ph type="title"/>
          </p:nvPr>
        </p:nvSpPr>
        <p:spPr/>
        <p:txBody>
          <a:bodyPr/>
          <a:lstStyle/>
          <a:p>
            <a:r>
              <a:rPr lang="en-GB" dirty="0"/>
              <a:t>God provides a better way</a:t>
            </a:r>
          </a:p>
        </p:txBody>
      </p:sp>
      <p:sp>
        <p:nvSpPr>
          <p:cNvPr id="3" name="Text Placeholder 2">
            <a:extLst>
              <a:ext uri="{FF2B5EF4-FFF2-40B4-BE49-F238E27FC236}">
                <a16:creationId xmlns:a16="http://schemas.microsoft.com/office/drawing/2014/main" id="{08FE1280-545C-416C-BF62-7B0825553662}"/>
              </a:ext>
            </a:extLst>
          </p:cNvPr>
          <p:cNvSpPr>
            <a:spLocks noGrp="1"/>
          </p:cNvSpPr>
          <p:nvPr>
            <p:ph type="body" idx="1"/>
          </p:nvPr>
        </p:nvSpPr>
        <p:spPr/>
        <p:txBody>
          <a:bodyPr/>
          <a:lstStyle/>
          <a:p>
            <a:pPr marR="0" lvl="0" rtl="0"/>
            <a:r>
              <a:rPr lang="en-GB" dirty="0"/>
              <a:t>Jesus went further on limiting revenge</a:t>
            </a:r>
          </a:p>
          <a:p>
            <a:pPr marR="0" lvl="1" rtl="0"/>
            <a:r>
              <a:rPr lang="en-GB" dirty="0"/>
              <a:t>Let God do your vengeance (Mt 5)</a:t>
            </a:r>
          </a:p>
          <a:p>
            <a:pPr marR="0" lvl="2" rtl="0"/>
            <a:r>
              <a:rPr lang="en-GB" dirty="0"/>
              <a:t>You can react as you’ve always reacted or you can choose to let things go, to pray for the person who has hurt you, to wish them well and let God deal with them</a:t>
            </a:r>
          </a:p>
          <a:p>
            <a:pPr lvl="1"/>
            <a:r>
              <a:rPr lang="en-GB" dirty="0"/>
              <a:t>If you do that you will be a person of the kingdom of God and you will have the peace of God</a:t>
            </a:r>
          </a:p>
        </p:txBody>
      </p:sp>
    </p:spTree>
    <p:extLst>
      <p:ext uri="{BB962C8B-B14F-4D97-AF65-F5344CB8AC3E}">
        <p14:creationId xmlns:p14="http://schemas.microsoft.com/office/powerpoint/2010/main" val="433730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38A71-2B62-47FC-8F3E-ACE82BEBE4AC}"/>
              </a:ext>
            </a:extLst>
          </p:cNvPr>
          <p:cNvSpPr>
            <a:spLocks noGrp="1"/>
          </p:cNvSpPr>
          <p:nvPr>
            <p:ph type="title"/>
          </p:nvPr>
        </p:nvSpPr>
        <p:spPr>
          <a:xfrm>
            <a:off x="-547772" y="0"/>
            <a:ext cx="9347457" cy="1383957"/>
          </a:xfrm>
        </p:spPr>
        <p:txBody>
          <a:bodyPr/>
          <a:lstStyle/>
          <a:p>
            <a:pPr marR="0" rtl="0"/>
            <a:r>
              <a:rPr lang="en-GB" dirty="0"/>
              <a:t> </a:t>
            </a:r>
          </a:p>
        </p:txBody>
      </p:sp>
      <p:pic>
        <p:nvPicPr>
          <p:cNvPr id="5" name="Picture 4">
            <a:extLst>
              <a:ext uri="{FF2B5EF4-FFF2-40B4-BE49-F238E27FC236}">
                <a16:creationId xmlns:a16="http://schemas.microsoft.com/office/drawing/2014/main" id="{9CDF249A-77B3-4B85-A6FD-018A974F10BB}"/>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b="12524"/>
          <a:stretch/>
        </p:blipFill>
        <p:spPr>
          <a:xfrm>
            <a:off x="-124391" y="0"/>
            <a:ext cx="10984035" cy="6858000"/>
          </a:xfrm>
          <a:prstGeom prst="rect">
            <a:avLst/>
          </a:prstGeom>
        </p:spPr>
      </p:pic>
    </p:spTree>
    <p:extLst>
      <p:ext uri="{BB962C8B-B14F-4D97-AF65-F5344CB8AC3E}">
        <p14:creationId xmlns:p14="http://schemas.microsoft.com/office/powerpoint/2010/main" val="1580387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7264</TotalTime>
  <Words>253</Words>
  <Application>Microsoft Office PowerPoint</Application>
  <PresentationFormat>Widescreen</PresentationFormat>
  <Paragraphs>29</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Corbel</vt:lpstr>
      <vt:lpstr>Parallax</vt:lpstr>
      <vt:lpstr>Applying the Covenant</vt:lpstr>
      <vt:lpstr>God allows things to go wrong</vt:lpstr>
      <vt:lpstr>God lets you do dumb things</vt:lpstr>
      <vt:lpstr>God puts limits on your justice</vt:lpstr>
      <vt:lpstr>God provides a better way</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ATC1 Intro The story so far…</dc:title>
  <dc:creator>Ron Day</dc:creator>
  <cp:lastModifiedBy>Ron Day</cp:lastModifiedBy>
  <cp:revision>36</cp:revision>
  <dcterms:created xsi:type="dcterms:W3CDTF">2019-01-01T10:02:05Z</dcterms:created>
  <dcterms:modified xsi:type="dcterms:W3CDTF">2019-02-03T09:15:55Z</dcterms:modified>
</cp:coreProperties>
</file>