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9"/>
  </p:notesMasterIdLst>
  <p:sldIdLst>
    <p:sldId id="262" r:id="rId2"/>
    <p:sldId id="329" r:id="rId3"/>
    <p:sldId id="341" r:id="rId4"/>
    <p:sldId id="337" r:id="rId5"/>
    <p:sldId id="338" r:id="rId6"/>
    <p:sldId id="339" r:id="rId7"/>
    <p:sldId id="340"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p:scale>
          <a:sx n="70" d="100"/>
          <a:sy n="70" d="100"/>
        </p:scale>
        <p:origin x="-114" y="-282"/>
      </p:cViewPr>
      <p:guideLst>
        <p:guide orient="horz" pos="1620"/>
        <p:guide pos="2880"/>
      </p:guideLst>
    </p:cSldViewPr>
  </p:slideViewPr>
  <p:outlineViewPr>
    <p:cViewPr>
      <p:scale>
        <a:sx n="33" d="100"/>
        <a:sy n="33" d="100"/>
      </p:scale>
      <p:origin x="0" y="-29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371C89-DD67-46E9-92F1-E6A3FC57CB49}" type="datetimeFigureOut">
              <a:rPr lang="en-GB" smtClean="0"/>
              <a:t>18/01/2017</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5CBBDB-A18E-4F98-A87C-957293B61237}" type="slidenum">
              <a:rPr lang="en-GB" smtClean="0"/>
              <a:t>‹#›</a:t>
            </a:fld>
            <a:endParaRPr lang="en-GB"/>
          </a:p>
        </p:txBody>
      </p:sp>
    </p:spTree>
    <p:extLst>
      <p:ext uri="{BB962C8B-B14F-4D97-AF65-F5344CB8AC3E}">
        <p14:creationId xmlns:p14="http://schemas.microsoft.com/office/powerpoint/2010/main" val="4220590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75CBBDB-A18E-4F98-A87C-957293B61237}" type="slidenum">
              <a:rPr lang="en-GB" smtClean="0"/>
              <a:t>1</a:t>
            </a:fld>
            <a:endParaRPr lang="en-GB"/>
          </a:p>
        </p:txBody>
      </p:sp>
    </p:spTree>
    <p:extLst>
      <p:ext uri="{BB962C8B-B14F-4D97-AF65-F5344CB8AC3E}">
        <p14:creationId xmlns:p14="http://schemas.microsoft.com/office/powerpoint/2010/main" val="3740117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75CBBDB-A18E-4F98-A87C-957293B61237}" type="slidenum">
              <a:rPr lang="en-GB" smtClean="0"/>
              <a:t>3</a:t>
            </a:fld>
            <a:endParaRPr lang="en-GB"/>
          </a:p>
        </p:txBody>
      </p:sp>
    </p:spTree>
    <p:extLst>
      <p:ext uri="{BB962C8B-B14F-4D97-AF65-F5344CB8AC3E}">
        <p14:creationId xmlns:p14="http://schemas.microsoft.com/office/powerpoint/2010/main" val="2821745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図形 1"/>
          <p:cNvSpPr>
            <a:spLocks noGrp="1"/>
          </p:cNvSpPr>
          <p:nvPr>
            <p:ph type="ctrTitle"/>
          </p:nvPr>
        </p:nvSpPr>
        <p:spPr>
          <a:xfrm>
            <a:off x="928662" y="1446603"/>
            <a:ext cx="7172348" cy="1102519"/>
          </a:xfrm>
        </p:spPr>
        <p:txBody>
          <a:bodyPr/>
          <a:lstStyle/>
          <a:p>
            <a:r>
              <a:rPr kumimoji="1" lang="en-US" altLang="ja-JP" dirty="0"/>
              <a:t>Click to edit Master title style</a:t>
            </a:r>
            <a:endParaRPr kumimoji="1" lang="ja-JP" altLang="en-US" dirty="0"/>
          </a:p>
        </p:txBody>
      </p:sp>
      <p:sp>
        <p:nvSpPr>
          <p:cNvPr id="8" name="図形 7"/>
          <p:cNvSpPr>
            <a:spLocks noGrp="1"/>
          </p:cNvSpPr>
          <p:nvPr>
            <p:ph type="subTitle" idx="1"/>
          </p:nvPr>
        </p:nvSpPr>
        <p:spPr>
          <a:xfrm>
            <a:off x="1371600" y="2732486"/>
            <a:ext cx="6400800" cy="964413"/>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dirty="0"/>
              <a:t>Click to edit Master subtitle style</a:t>
            </a:r>
            <a:endParaRPr kumimoji="1" lang="ja-JP" altLang="en-US" dirty="0"/>
          </a:p>
        </p:txBody>
      </p:sp>
      <p:sp>
        <p:nvSpPr>
          <p:cNvPr id="12" name="図形 11"/>
          <p:cNvSpPr>
            <a:spLocks noGrp="1"/>
          </p:cNvSpPr>
          <p:nvPr>
            <p:ph type="dt" sz="half" idx="10"/>
          </p:nvPr>
        </p:nvSpPr>
        <p:spPr/>
        <p:txBody>
          <a:bodyPr/>
          <a:lstStyle/>
          <a:p>
            <a:fld id="{07517777-D806-457E-88E1-15CA8FF90CC1}" type="datetimeFigureOut">
              <a:rPr lang="en-GB" smtClean="0"/>
              <a:t>18/01/2017</a:t>
            </a:fld>
            <a:endParaRPr lang="en-GB"/>
          </a:p>
        </p:txBody>
      </p:sp>
      <p:sp>
        <p:nvSpPr>
          <p:cNvPr id="11" name="図形 10"/>
          <p:cNvSpPr>
            <a:spLocks noGrp="1"/>
          </p:cNvSpPr>
          <p:nvPr>
            <p:ph type="ftr" sz="quarter" idx="11"/>
          </p:nvPr>
        </p:nvSpPr>
        <p:spPr/>
        <p:txBody>
          <a:bodyPr/>
          <a:lstStyle/>
          <a:p>
            <a:endParaRPr lang="en-GB"/>
          </a:p>
        </p:txBody>
      </p:sp>
      <p:sp>
        <p:nvSpPr>
          <p:cNvPr id="18" name="図形 17"/>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1800"/>
                            </p:stCondLst>
                            <p:childTnLst>
                              <p:par>
                                <p:cTn id="10" presetID="2" presetClass="entr" presetSubtype="2" fill="hold" grpId="0" nodeType="afterEffect">
                                  <p:stCondLst>
                                    <p:cond delay="0"/>
                                  </p:stCondLst>
                                  <p:iterate type="lt">
                                    <p:tmPct val="10000"/>
                                  </p:iterate>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tmplLst>
          <p:tmpl lvl="1">
            <p:tnLst>
              <p:par>
                <p:cTn presetID="2" presetClass="entr" presetSubtype="2" fill="hold" nodeType="afterEffect">
                  <p:stCondLst>
                    <p:cond delay="0"/>
                  </p:stCondLst>
                  <p:iterate type="lt">
                    <p:tmPct val="10000"/>
                  </p:iterate>
                  <p:childTnLst>
                    <p:set>
                      <p:cBhvr>
                        <p:cTn dur="1" fill="hold">
                          <p:stCondLst>
                            <p:cond delay="0"/>
                          </p:stCondLst>
                        </p:cTn>
                        <p:tgtEl>
                          <p:spTgt spid="8"/>
                        </p:tgtEl>
                        <p:attrNameLst>
                          <p:attrName>style.visibility</p:attrName>
                        </p:attrNameLst>
                      </p:cBhvr>
                      <p:to>
                        <p:strVal val="visible"/>
                      </p:to>
                    </p:set>
                    <p:anim calcmode="lin" valueType="num">
                      <p:cBhvr additive="base">
                        <p:cTn dur="500" fill="hold"/>
                        <p:tgtEl>
                          <p:spTgt spid="8"/>
                        </p:tgtEl>
                        <p:attrNameLst>
                          <p:attrName>ppt_x</p:attrName>
                        </p:attrNameLst>
                      </p:cBhvr>
                      <p:tavLst>
                        <p:tav tm="0">
                          <p:val>
                            <p:strVal val="1+#ppt_w/2"/>
                          </p:val>
                        </p:tav>
                        <p:tav tm="100000">
                          <p:val>
                            <p:strVal val="#ppt_x"/>
                          </p:val>
                        </p:tav>
                      </p:tavLst>
                    </p:anim>
                    <p:anim calcmode="lin" valueType="num">
                      <p:cBhvr additive="base">
                        <p:cTn dur="500" fill="hold"/>
                        <p:tgtEl>
                          <p:spTgt spid="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671514" y="205978"/>
            <a:ext cx="7829576" cy="758417"/>
          </a:xfrm>
        </p:spPr>
        <p:txBody>
          <a:bodyPr/>
          <a:lstStyle/>
          <a:p>
            <a:r>
              <a:rPr kumimoji="1" lang="en-US" altLang="ja-JP"/>
              <a:t>Click to edit Master title style</a:t>
            </a:r>
            <a:endParaRPr kumimoji="1" lang="ja-JP" altLang="en-US" dirty="0"/>
          </a:p>
        </p:txBody>
      </p:sp>
      <p:sp>
        <p:nvSpPr>
          <p:cNvPr id="3" name="図形 2"/>
          <p:cNvSpPr>
            <a:spLocks noGrp="1"/>
          </p:cNvSpPr>
          <p:nvPr>
            <p:ph type="body" orient="vert" idx="1"/>
          </p:nvPr>
        </p:nvSpPr>
        <p:spPr>
          <a:xfrm>
            <a:off x="671514" y="964395"/>
            <a:ext cx="7829576" cy="3268289"/>
          </a:xfrm>
        </p:spPr>
        <p:txBody>
          <a:bodyPr vert="eaVert"/>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dirty="0"/>
          </a:p>
        </p:txBody>
      </p:sp>
      <p:sp>
        <p:nvSpPr>
          <p:cNvPr id="4" name="図形 3"/>
          <p:cNvSpPr>
            <a:spLocks noGrp="1"/>
          </p:cNvSpPr>
          <p:nvPr>
            <p:ph type="dt" sz="half" idx="10"/>
          </p:nvPr>
        </p:nvSpPr>
        <p:spPr/>
        <p:txBody>
          <a:bodyPr/>
          <a:lstStyle/>
          <a:p>
            <a:fld id="{07517777-D806-457E-88E1-15CA8FF90CC1}" type="datetimeFigureOut">
              <a:rPr lang="en-GB" smtClean="0"/>
              <a:t>18/01/2017</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43702" y="214298"/>
            <a:ext cx="1785950" cy="4174348"/>
          </a:xfrm>
        </p:spPr>
        <p:txBody>
          <a:bodyPr vert="eaVert"/>
          <a:lstStyle>
            <a:lvl1pPr>
              <a:defRPr>
                <a:gradFill flip="none" rotWithShape="1">
                  <a:gsLst>
                    <a:gs pos="0">
                      <a:schemeClr val="tx1">
                        <a:tint val="65000"/>
                      </a:schemeClr>
                    </a:gs>
                    <a:gs pos="49900">
                      <a:schemeClr val="tx1">
                        <a:tint val="95000"/>
                      </a:schemeClr>
                    </a:gs>
                    <a:gs pos="50000">
                      <a:schemeClr val="tx1"/>
                    </a:gs>
                    <a:gs pos="100000">
                      <a:schemeClr val="tx1">
                        <a:tint val="95000"/>
                      </a:schemeClr>
                    </a:gs>
                  </a:gsLst>
                  <a:lin ang="5400000" scaled="1"/>
                  <a:tileRect/>
                </a:gradFill>
              </a:defRPr>
            </a:lvl1pPr>
          </a:lstStyle>
          <a:p>
            <a:r>
              <a:rPr kumimoji="1" lang="en-US" altLang="ja-JP"/>
              <a:t>Click to edit Master title style</a:t>
            </a:r>
            <a:endParaRPr kumimoji="1" lang="ja-JP" altLang="en-US" dirty="0"/>
          </a:p>
        </p:txBody>
      </p:sp>
      <p:sp>
        <p:nvSpPr>
          <p:cNvPr id="3" name="図形 2"/>
          <p:cNvSpPr>
            <a:spLocks noGrp="1"/>
          </p:cNvSpPr>
          <p:nvPr>
            <p:ph type="body" orient="vert" idx="1"/>
          </p:nvPr>
        </p:nvSpPr>
        <p:spPr>
          <a:xfrm>
            <a:off x="642910" y="205980"/>
            <a:ext cx="5834090" cy="4187440"/>
          </a:xfrm>
        </p:spPr>
        <p:txBody>
          <a:bodyPr vert="eaVert"/>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dirty="0"/>
          </a:p>
        </p:txBody>
      </p:sp>
      <p:sp>
        <p:nvSpPr>
          <p:cNvPr id="4" name="図形 3"/>
          <p:cNvSpPr>
            <a:spLocks noGrp="1"/>
          </p:cNvSpPr>
          <p:nvPr>
            <p:ph type="dt" sz="half" idx="10"/>
          </p:nvPr>
        </p:nvSpPr>
        <p:spPr>
          <a:xfrm>
            <a:off x="652450" y="4767263"/>
            <a:ext cx="2133600" cy="273844"/>
          </a:xfrm>
        </p:spPr>
        <p:txBody>
          <a:bodyPr/>
          <a:lstStyle/>
          <a:p>
            <a:fld id="{07517777-D806-457E-88E1-15CA8FF90CC1}" type="datetimeFigureOut">
              <a:rPr lang="en-GB" smtClean="0"/>
              <a:t>18/01/2017</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a:xfrm>
            <a:off x="6286512" y="4767263"/>
            <a:ext cx="2133600" cy="273844"/>
          </a:xfrm>
        </p:spPr>
        <p:txBody>
          <a:bodyPr/>
          <a:lstStyle/>
          <a:p>
            <a:fld id="{D45FFB9C-79DD-4AEC-A631-AF2DB78A9C1C}"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tx" preserve="1">
  <p:cSld name="1_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517777-D806-457E-88E1-15CA8FF90CC1}" type="datetimeFigureOut">
              <a:rPr lang="en-GB" smtClean="0"/>
              <a:t>18/01/2017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FFB9C-79DD-4AEC-A631-AF2DB78A9C1C}" type="slidenum">
              <a:rPr lang="en-GB" smtClean="0"/>
              <a:t>‹#›</a:t>
            </a:fld>
            <a:endParaRPr lang="en-GB"/>
          </a:p>
        </p:txBody>
      </p:sp>
      <p:grpSp>
        <p:nvGrpSpPr>
          <p:cNvPr id="7" name="Group 6"/>
          <p:cNvGrpSpPr/>
          <p:nvPr userDrawn="1"/>
        </p:nvGrpSpPr>
        <p:grpSpPr>
          <a:xfrm>
            <a:off x="-252536" y="186858"/>
            <a:ext cx="9649072" cy="892"/>
            <a:chOff x="-252536" y="187772"/>
            <a:chExt cx="9649072" cy="892"/>
          </a:xfrm>
        </p:grpSpPr>
        <p:cxnSp>
          <p:nvCxnSpPr>
            <p:cNvPr id="8" name="Straight Connector 7"/>
            <p:cNvCxnSpPr/>
            <p:nvPr/>
          </p:nvCxnSpPr>
          <p:spPr>
            <a:xfrm>
              <a:off x="-252536" y="187772"/>
              <a:ext cx="964907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145681" y="188664"/>
              <a:ext cx="61010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919572" y="187772"/>
              <a:ext cx="122610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919572" y="188664"/>
              <a:ext cx="610107"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21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500"/>
                            </p:stCondLst>
                            <p:childTnLst>
                              <p:par>
                                <p:cTn id="9" presetID="2" presetClass="entr" presetSubtype="4" fill="hold" grpId="0" nodeType="afterEffect">
                                  <p:stCondLst>
                                    <p:cond delay="0"/>
                                  </p:stCondLst>
                                  <p:iterate type="lt">
                                    <p:tmPct val="10000"/>
                                  </p:iterate>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additive="base">
                                        <p:cTn id="3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additive="base">
                                        <p:cTn id="4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tx" preserve="1">
  <p:cSld name="2_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517777-D806-457E-88E1-15CA8FF90CC1}" type="datetimeFigureOut">
              <a:rPr lang="en-GB" smtClean="0"/>
              <a:t>18/01/2017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FFB9C-79DD-4AEC-A631-AF2DB78A9C1C}" type="slidenum">
              <a:rPr lang="en-GB" smtClean="0"/>
              <a:t>‹#›</a:t>
            </a:fld>
            <a:endParaRPr lang="en-GB"/>
          </a:p>
        </p:txBody>
      </p:sp>
      <p:grpSp>
        <p:nvGrpSpPr>
          <p:cNvPr id="7" name="Group 6"/>
          <p:cNvGrpSpPr/>
          <p:nvPr userDrawn="1"/>
        </p:nvGrpSpPr>
        <p:grpSpPr>
          <a:xfrm>
            <a:off x="-252536" y="186858"/>
            <a:ext cx="9649072" cy="892"/>
            <a:chOff x="-252536" y="187772"/>
            <a:chExt cx="9649072" cy="892"/>
          </a:xfrm>
        </p:grpSpPr>
        <p:cxnSp>
          <p:nvCxnSpPr>
            <p:cNvPr id="8" name="Straight Connector 7"/>
            <p:cNvCxnSpPr/>
            <p:nvPr/>
          </p:nvCxnSpPr>
          <p:spPr>
            <a:xfrm>
              <a:off x="-252536" y="187772"/>
              <a:ext cx="964907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145681" y="188664"/>
              <a:ext cx="61010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919572" y="187772"/>
              <a:ext cx="122610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535574" y="187772"/>
              <a:ext cx="610107"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2766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500"/>
                            </p:stCondLst>
                            <p:childTnLst>
                              <p:par>
                                <p:cTn id="9" presetID="2" presetClass="entr" presetSubtype="4" fill="hold" grpId="0" nodeType="afterEffect">
                                  <p:stCondLst>
                                    <p:cond delay="0"/>
                                  </p:stCondLst>
                                  <p:iterate type="lt">
                                    <p:tmPct val="10000"/>
                                  </p:iterate>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additive="base">
                                        <p:cTn id="3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additive="base">
                                        <p:cTn id="4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517777-D806-457E-88E1-15CA8FF90CC1}" type="datetimeFigureOut">
              <a:rPr lang="en-GB" smtClean="0"/>
              <a:t>18/01/2017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FFB9C-79DD-4AEC-A631-AF2DB78A9C1C}" type="slidenum">
              <a:rPr lang="en-GB" smtClean="0"/>
              <a:t>‹#›</a:t>
            </a:fld>
            <a:endParaRPr lang="en-GB"/>
          </a:p>
        </p:txBody>
      </p:sp>
      <p:grpSp>
        <p:nvGrpSpPr>
          <p:cNvPr id="7" name="Group 6"/>
          <p:cNvGrpSpPr/>
          <p:nvPr userDrawn="1"/>
        </p:nvGrpSpPr>
        <p:grpSpPr>
          <a:xfrm>
            <a:off x="-252536" y="183415"/>
            <a:ext cx="9649072" cy="3443"/>
            <a:chOff x="-252536" y="184329"/>
            <a:chExt cx="9649072" cy="3443"/>
          </a:xfrm>
        </p:grpSpPr>
        <p:cxnSp>
          <p:nvCxnSpPr>
            <p:cNvPr id="8" name="Straight Connector 7"/>
            <p:cNvCxnSpPr/>
            <p:nvPr/>
          </p:nvCxnSpPr>
          <p:spPr>
            <a:xfrm>
              <a:off x="-252536" y="187772"/>
              <a:ext cx="964907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cxnSpLocks/>
            </p:cNvCxnSpPr>
            <p:nvPr/>
          </p:nvCxnSpPr>
          <p:spPr>
            <a:xfrm flipV="1">
              <a:off x="5919572" y="184329"/>
              <a:ext cx="1836216" cy="344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a:off x="7754591" y="184329"/>
              <a:ext cx="201785"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14" name="Picture 13" descr="Magnifying Glass Vector Set - Free Vector"/>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47163" b="97991" l="51375" r="99875">
                        <a14:foregroundMark x1="82125" y1="63475" x2="83500" y2="69976"/>
                      </a14:backgroundRemoval>
                    </a14:imgEffect>
                  </a14:imgLayer>
                </a14:imgProps>
              </a:ext>
              <a:ext uri="{28A0092B-C50C-407E-A947-70E740481C1C}">
                <a14:useLocalDpi xmlns:a14="http://schemas.microsoft.com/office/drawing/2010/main" val="0"/>
              </a:ext>
            </a:extLst>
          </a:blip>
          <a:srcRect l="76644" t="76234" r="-1"/>
          <a:stretch/>
        </p:blipFill>
        <p:spPr>
          <a:xfrm>
            <a:off x="8043902" y="431756"/>
            <a:ext cx="550161" cy="592018"/>
          </a:xfrm>
          <a:prstGeom prst="rect">
            <a:avLst/>
          </a:prstGeom>
        </p:spPr>
      </p:pic>
      <p:sp>
        <p:nvSpPr>
          <p:cNvPr id="15" name="Rectangle 14"/>
          <p:cNvSpPr/>
          <p:nvPr userDrawn="1"/>
        </p:nvSpPr>
        <p:spPr>
          <a:xfrm>
            <a:off x="7486050" y="-155743"/>
            <a:ext cx="1108013" cy="1155879"/>
          </a:xfrm>
          <a:prstGeom prst="rect">
            <a:avLst/>
          </a:prstGeom>
          <a:blipFill dpi="0" rotWithShape="1">
            <a:blip r:embed="rId4">
              <a:alphaModFix amt="55000"/>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437068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500"/>
                            </p:stCondLst>
                            <p:childTnLst>
                              <p:par>
                                <p:cTn id="9" presetID="2" presetClass="entr" presetSubtype="4" fill="hold" grpId="0" nodeType="afterEffect">
                                  <p:stCondLst>
                                    <p:cond delay="0"/>
                                  </p:stCondLst>
                                  <p:iterate type="lt">
                                    <p:tmPct val="10000"/>
                                  </p:iterate>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additive="base">
                                        <p:cTn id="3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additive="base">
                                        <p:cTn id="4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dirty="0"/>
              <a:t>Click to edit Master title style</a:t>
            </a:r>
            <a:endParaRPr kumimoji="1" lang="ja-JP" altLang="en-US" dirty="0"/>
          </a:p>
        </p:txBody>
      </p:sp>
      <p:sp>
        <p:nvSpPr>
          <p:cNvPr id="3" name="図形 2"/>
          <p:cNvSpPr>
            <a:spLocks noGrp="1"/>
          </p:cNvSpPr>
          <p:nvPr>
            <p:ph idx="1"/>
          </p:nvPr>
        </p:nvSpPr>
        <p:spPr/>
        <p:txBody>
          <a:bodyPr/>
          <a:lstStyle>
            <a:lvl1pPr>
              <a:defRPr b="1"/>
            </a:lvl1pPr>
            <a:lvl2pPr>
              <a:defRPr b="1"/>
            </a:lvl2pPr>
            <a:lvl3pPr>
              <a:defRPr b="1"/>
            </a:lvl3pPr>
            <a:lvl4pPr>
              <a:defRPr b="1"/>
            </a:lvl4pPr>
            <a:lvl5pPr>
              <a:defRPr b="1"/>
            </a:lvl5pPr>
          </a:lstStyle>
          <a:p>
            <a:pPr lvl="0"/>
            <a:r>
              <a:rPr kumimoji="1" lang="en-US" altLang="ja-JP" dirty="0"/>
              <a:t>Click to edit Master text styles</a:t>
            </a:r>
          </a:p>
          <a:p>
            <a:pPr lvl="1"/>
            <a:r>
              <a:rPr kumimoji="1" lang="en-US" altLang="ja-JP" dirty="0"/>
              <a:t>Second level</a:t>
            </a:r>
          </a:p>
          <a:p>
            <a:pPr lvl="2"/>
            <a:r>
              <a:rPr kumimoji="1" lang="en-US" altLang="ja-JP" dirty="0"/>
              <a:t>Third level</a:t>
            </a:r>
          </a:p>
          <a:p>
            <a:pPr lvl="3"/>
            <a:r>
              <a:rPr kumimoji="1" lang="en-US" altLang="ja-JP" dirty="0"/>
              <a:t>Fourth level</a:t>
            </a:r>
          </a:p>
          <a:p>
            <a:pPr lvl="4"/>
            <a:r>
              <a:rPr kumimoji="1" lang="en-US" altLang="ja-JP" dirty="0"/>
              <a:t>Fifth level</a:t>
            </a:r>
            <a:endParaRPr kumimoji="1" lang="ja-JP" altLang="en-US" dirty="0"/>
          </a:p>
        </p:txBody>
      </p:sp>
      <p:sp>
        <p:nvSpPr>
          <p:cNvPr id="4" name="図形 3"/>
          <p:cNvSpPr>
            <a:spLocks noGrp="1"/>
          </p:cNvSpPr>
          <p:nvPr>
            <p:ph type="dt" sz="half" idx="10"/>
          </p:nvPr>
        </p:nvSpPr>
        <p:spPr/>
        <p:txBody>
          <a:bodyPr/>
          <a:lstStyle/>
          <a:p>
            <a:fld id="{07517777-D806-457E-88E1-15CA8FF90CC1}" type="datetimeFigureOut">
              <a:rPr lang="en-GB" smtClean="0"/>
              <a:t>18/01/2017</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p:txBody>
          <a:bodyPr/>
          <a:lstStyle/>
          <a:p>
            <a:fld id="{D45FFB9C-79DD-4AEC-A631-AF2DB78A9C1C}" type="slidenum">
              <a:rPr lang="en-GB" smtClean="0"/>
              <a:t>‹#›</a:t>
            </a:fld>
            <a:endParaRPr lang="en-GB"/>
          </a:p>
        </p:txBody>
      </p:sp>
      <p:cxnSp>
        <p:nvCxnSpPr>
          <p:cNvPr id="7" name="Straight Connector 6"/>
          <p:cNvCxnSpPr/>
          <p:nvPr userDrawn="1"/>
        </p:nvCxnSpPr>
        <p:spPr>
          <a:xfrm>
            <a:off x="-252536" y="123478"/>
            <a:ext cx="964907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7145681" y="124370"/>
            <a:ext cx="61010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535574" y="124370"/>
            <a:ext cx="61010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7145680" y="124370"/>
            <a:ext cx="610107"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iterate type="wd">
                                    <p:tmPct val="10000"/>
                                  </p:iterate>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iterate type="wd">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left)">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iterate type="wd">
                                    <p:tmPct val="10000"/>
                                  </p:iterate>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left)">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iterate type="wd">
                                    <p:tmPct val="10000"/>
                                  </p:iterate>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left)">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iterate type="wd">
                                    <p:tmPct val="10000"/>
                                  </p:iterate>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left)">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uiExpand="1" build="p">
        <p:tmplLst>
          <p:tmpl lvl="1">
            <p:tnLst>
              <p:par>
                <p:cTn presetID="22" presetClass="entr" presetSubtype="8" fill="hold" nodeType="clickEffect">
                  <p:stCondLst>
                    <p:cond delay="0"/>
                  </p:stCondLst>
                  <p:iterate type="wd">
                    <p:tmPct val="10000"/>
                  </p:iterate>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clickEffect">
                  <p:stCondLst>
                    <p:cond delay="0"/>
                  </p:stCondLst>
                  <p:iterate type="wd">
                    <p:tmPct val="10000"/>
                  </p:iterate>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clickEffect">
                  <p:stCondLst>
                    <p:cond delay="0"/>
                  </p:stCondLst>
                  <p:iterate type="wd">
                    <p:tmPct val="10000"/>
                  </p:iterate>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clickEffect">
                  <p:stCondLst>
                    <p:cond delay="0"/>
                  </p:stCondLst>
                  <p:iterate type="wd">
                    <p:tmPct val="10000"/>
                  </p:iterate>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clickEffect">
                  <p:stCondLst>
                    <p:cond delay="0"/>
                  </p:stCondLst>
                  <p:iterate type="wd">
                    <p:tmPct val="10000"/>
                  </p:iterate>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1000101" y="3536163"/>
            <a:ext cx="7215239" cy="646507"/>
          </a:xfrm>
        </p:spPr>
        <p:txBody>
          <a:bodyPr anchor="t"/>
          <a:lstStyle>
            <a:lvl1pPr algn="l">
              <a:defRPr sz="4000" b="1" cap="all"/>
            </a:lvl1pPr>
          </a:lstStyle>
          <a:p>
            <a:r>
              <a:rPr kumimoji="1" lang="en-US" altLang="ja-JP"/>
              <a:t>Click to edit Master title style</a:t>
            </a:r>
            <a:endParaRPr kumimoji="1" lang="ja-JP" altLang="en-US" dirty="0"/>
          </a:p>
        </p:txBody>
      </p:sp>
      <p:sp>
        <p:nvSpPr>
          <p:cNvPr id="3" name="図形 2"/>
          <p:cNvSpPr>
            <a:spLocks noGrp="1"/>
          </p:cNvSpPr>
          <p:nvPr>
            <p:ph type="body" idx="1"/>
          </p:nvPr>
        </p:nvSpPr>
        <p:spPr>
          <a:xfrm>
            <a:off x="1000101" y="2143122"/>
            <a:ext cx="7215238" cy="1339463"/>
          </a:xfrm>
        </p:spPr>
        <p:txBody>
          <a:bodyPr anchor="b"/>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lang="ja-JP" dirty="0"/>
          </a:p>
        </p:txBody>
      </p:sp>
      <p:sp>
        <p:nvSpPr>
          <p:cNvPr id="4" name="図形 3"/>
          <p:cNvSpPr>
            <a:spLocks noGrp="1"/>
          </p:cNvSpPr>
          <p:nvPr>
            <p:ph type="dt" sz="half" idx="10"/>
          </p:nvPr>
        </p:nvSpPr>
        <p:spPr/>
        <p:txBody>
          <a:bodyPr/>
          <a:lstStyle>
            <a:lvl1pPr>
              <a:defRPr>
                <a:solidFill>
                  <a:schemeClr val="tx1">
                    <a:tint val="75000"/>
                  </a:schemeClr>
                </a:solidFill>
              </a:defRPr>
            </a:lvl1pPr>
          </a:lstStyle>
          <a:p>
            <a:fld id="{07517777-D806-457E-88E1-15CA8FF90CC1}" type="datetimeFigureOut">
              <a:rPr lang="en-GB" smtClean="0"/>
              <a:t>18/01/2017</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p:txBody>
          <a:bodyPr/>
          <a:lstStyle>
            <a:lvl1pPr>
              <a:defRPr>
                <a:solidFill>
                  <a:schemeClr val="tx1">
                    <a:tint val="75000"/>
                  </a:schemeClr>
                </a:solidFill>
              </a:defRPr>
            </a:lvl1pPr>
          </a:lstStyle>
          <a:p>
            <a:fld id="{D45FFB9C-79DD-4AEC-A631-AF2DB78A9C1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a:t>Click to edit Master title style</a:t>
            </a:r>
            <a:endParaRPr kumimoji="1" lang="ja-JP" altLang="en-US"/>
          </a:p>
        </p:txBody>
      </p:sp>
      <p:sp>
        <p:nvSpPr>
          <p:cNvPr id="3" name="図形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図形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5" name="図形 4"/>
          <p:cNvSpPr>
            <a:spLocks noGrp="1"/>
          </p:cNvSpPr>
          <p:nvPr>
            <p:ph type="dt" sz="half" idx="10"/>
          </p:nvPr>
        </p:nvSpPr>
        <p:spPr/>
        <p:txBody>
          <a:bodyPr/>
          <a:lstStyle/>
          <a:p>
            <a:fld id="{07517777-D806-457E-88E1-15CA8FF90CC1}" type="datetimeFigureOut">
              <a:rPr lang="en-GB" smtClean="0"/>
              <a:t>18/01/2017</a:t>
            </a:fld>
            <a:endParaRPr lang="en-GB"/>
          </a:p>
        </p:txBody>
      </p:sp>
      <p:sp>
        <p:nvSpPr>
          <p:cNvPr id="6" name="図形 5"/>
          <p:cNvSpPr>
            <a:spLocks noGrp="1"/>
          </p:cNvSpPr>
          <p:nvPr>
            <p:ph type="ftr" sz="quarter" idx="11"/>
          </p:nvPr>
        </p:nvSpPr>
        <p:spPr/>
        <p:txBody>
          <a:bodyPr/>
          <a:lstStyle/>
          <a:p>
            <a:endParaRPr lang="en-GB"/>
          </a:p>
        </p:txBody>
      </p:sp>
      <p:sp>
        <p:nvSpPr>
          <p:cNvPr id="7" name="図形 6"/>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lvl1pPr>
              <a:defRPr/>
            </a:lvl1pPr>
          </a:lstStyle>
          <a:p>
            <a:r>
              <a:rPr kumimoji="1" lang="en-US" altLang="ja-JP"/>
              <a:t>Click to edit Master title style</a:t>
            </a:r>
            <a:endParaRPr kumimoji="1" lang="ja-JP" altLang="en-US"/>
          </a:p>
        </p:txBody>
      </p:sp>
      <p:sp>
        <p:nvSpPr>
          <p:cNvPr id="3" name="図形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lang="ja-JP"/>
          </a:p>
        </p:txBody>
      </p:sp>
      <p:sp>
        <p:nvSpPr>
          <p:cNvPr id="4" name="図形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5" name="図形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lang="ja-JP"/>
          </a:p>
        </p:txBody>
      </p:sp>
      <p:sp>
        <p:nvSpPr>
          <p:cNvPr id="6" name="図形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7" name="図形 6"/>
          <p:cNvSpPr>
            <a:spLocks noGrp="1"/>
          </p:cNvSpPr>
          <p:nvPr>
            <p:ph type="dt" sz="half" idx="10"/>
          </p:nvPr>
        </p:nvSpPr>
        <p:spPr/>
        <p:txBody>
          <a:bodyPr/>
          <a:lstStyle/>
          <a:p>
            <a:fld id="{07517777-D806-457E-88E1-15CA8FF90CC1}" type="datetimeFigureOut">
              <a:rPr lang="en-GB" smtClean="0"/>
              <a:t>18/01/2017</a:t>
            </a:fld>
            <a:endParaRPr lang="en-GB"/>
          </a:p>
        </p:txBody>
      </p:sp>
      <p:sp>
        <p:nvSpPr>
          <p:cNvPr id="8" name="図形 7"/>
          <p:cNvSpPr>
            <a:spLocks noGrp="1"/>
          </p:cNvSpPr>
          <p:nvPr>
            <p:ph type="ftr" sz="quarter" idx="11"/>
          </p:nvPr>
        </p:nvSpPr>
        <p:spPr/>
        <p:txBody>
          <a:bodyPr/>
          <a:lstStyle/>
          <a:p>
            <a:endParaRPr lang="en-GB"/>
          </a:p>
        </p:txBody>
      </p:sp>
      <p:sp>
        <p:nvSpPr>
          <p:cNvPr id="9" name="図形 8"/>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1671646" y="3429006"/>
            <a:ext cx="6400816" cy="696515"/>
          </a:xfrm>
        </p:spPr>
        <p:txBody>
          <a:bodyPr/>
          <a:lstStyle/>
          <a:p>
            <a:r>
              <a:rPr kumimoji="1" lang="en-US" altLang="ja-JP"/>
              <a:t>Click to edit Master title style</a:t>
            </a:r>
            <a:endParaRPr kumimoji="1" lang="ja-JP" altLang="en-US" dirty="0"/>
          </a:p>
        </p:txBody>
      </p:sp>
      <p:sp>
        <p:nvSpPr>
          <p:cNvPr id="3" name="図形 2"/>
          <p:cNvSpPr>
            <a:spLocks noGrp="1"/>
          </p:cNvSpPr>
          <p:nvPr>
            <p:ph type="dt" sz="half" idx="10"/>
          </p:nvPr>
        </p:nvSpPr>
        <p:spPr/>
        <p:txBody>
          <a:bodyPr/>
          <a:lstStyle/>
          <a:p>
            <a:fld id="{07517777-D806-457E-88E1-15CA8FF90CC1}" type="datetimeFigureOut">
              <a:rPr lang="en-GB" smtClean="0"/>
              <a:t>18/01/2017</a:t>
            </a:fld>
            <a:endParaRPr lang="en-GB"/>
          </a:p>
        </p:txBody>
      </p:sp>
      <p:sp>
        <p:nvSpPr>
          <p:cNvPr id="4" name="図形 3"/>
          <p:cNvSpPr>
            <a:spLocks noGrp="1"/>
          </p:cNvSpPr>
          <p:nvPr>
            <p:ph type="ftr" sz="quarter" idx="11"/>
          </p:nvPr>
        </p:nvSpPr>
        <p:spPr/>
        <p:txBody>
          <a:bodyPr/>
          <a:lstStyle/>
          <a:p>
            <a:endParaRPr lang="en-GB"/>
          </a:p>
        </p:txBody>
      </p:sp>
      <p:sp>
        <p:nvSpPr>
          <p:cNvPr id="5" name="図形 4"/>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07517777-D806-457E-88E1-15CA8FF90CC1}" type="datetimeFigureOut">
              <a:rPr lang="en-GB" smtClean="0"/>
              <a:t>18/01/2017</a:t>
            </a:fld>
            <a:endParaRPr lang="en-GB"/>
          </a:p>
        </p:txBody>
      </p:sp>
      <p:sp>
        <p:nvSpPr>
          <p:cNvPr id="3" name="図形 2"/>
          <p:cNvSpPr>
            <a:spLocks noGrp="1"/>
          </p:cNvSpPr>
          <p:nvPr>
            <p:ph type="ftr" sz="quarter" idx="11"/>
          </p:nvPr>
        </p:nvSpPr>
        <p:spPr/>
        <p:txBody>
          <a:bodyPr/>
          <a:lstStyle/>
          <a:p>
            <a:endParaRPr lang="en-GB"/>
          </a:p>
        </p:txBody>
      </p:sp>
      <p:sp>
        <p:nvSpPr>
          <p:cNvPr id="4" name="図形 3"/>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57201" y="204787"/>
            <a:ext cx="3008313" cy="871538"/>
          </a:xfrm>
        </p:spPr>
        <p:txBody>
          <a:bodyPr anchor="b"/>
          <a:lstStyle>
            <a:lvl1pPr algn="l">
              <a:defRPr sz="2000" b="1"/>
            </a:lvl1pPr>
          </a:lstStyle>
          <a:p>
            <a:r>
              <a:rPr kumimoji="1" lang="en-US" altLang="ja-JP"/>
              <a:t>Click to edit Master title style</a:t>
            </a:r>
            <a:endParaRPr kumimoji="1" lang="ja-JP" altLang="en-US"/>
          </a:p>
        </p:txBody>
      </p:sp>
      <p:sp>
        <p:nvSpPr>
          <p:cNvPr id="3" name="図形 2"/>
          <p:cNvSpPr>
            <a:spLocks noGrp="1"/>
          </p:cNvSpPr>
          <p:nvPr>
            <p:ph idx="1"/>
          </p:nvPr>
        </p:nvSpPr>
        <p:spPr>
          <a:xfrm>
            <a:off x="3575050" y="1071553"/>
            <a:ext cx="5111750" cy="35230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dirty="0"/>
          </a:p>
        </p:txBody>
      </p:sp>
      <p:sp>
        <p:nvSpPr>
          <p:cNvPr id="4" name="図形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lang="ja-JP"/>
          </a:p>
        </p:txBody>
      </p:sp>
      <p:sp>
        <p:nvSpPr>
          <p:cNvPr id="5" name="図形 4"/>
          <p:cNvSpPr>
            <a:spLocks noGrp="1"/>
          </p:cNvSpPr>
          <p:nvPr>
            <p:ph type="dt" sz="half" idx="10"/>
          </p:nvPr>
        </p:nvSpPr>
        <p:spPr/>
        <p:txBody>
          <a:bodyPr/>
          <a:lstStyle/>
          <a:p>
            <a:fld id="{07517777-D806-457E-88E1-15CA8FF90CC1}" type="datetimeFigureOut">
              <a:rPr lang="en-GB" smtClean="0"/>
              <a:t>18/01/2017</a:t>
            </a:fld>
            <a:endParaRPr lang="en-GB"/>
          </a:p>
        </p:txBody>
      </p:sp>
      <p:sp>
        <p:nvSpPr>
          <p:cNvPr id="6" name="図形 5"/>
          <p:cNvSpPr>
            <a:spLocks noGrp="1"/>
          </p:cNvSpPr>
          <p:nvPr>
            <p:ph type="ftr" sz="quarter" idx="11"/>
          </p:nvPr>
        </p:nvSpPr>
        <p:spPr/>
        <p:txBody>
          <a:bodyPr/>
          <a:lstStyle/>
          <a:p>
            <a:endParaRPr lang="en-GB"/>
          </a:p>
        </p:txBody>
      </p:sp>
      <p:sp>
        <p:nvSpPr>
          <p:cNvPr id="7" name="図形 6"/>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1792288" y="3761185"/>
            <a:ext cx="5486400" cy="310763"/>
          </a:xfrm>
        </p:spPr>
        <p:txBody>
          <a:bodyPr anchor="b"/>
          <a:lstStyle>
            <a:lvl1pPr algn="ctr">
              <a:defRPr sz="2000" b="1"/>
            </a:lvl1pPr>
          </a:lstStyle>
          <a:p>
            <a:r>
              <a:rPr kumimoji="1" lang="en-US" altLang="ja-JP"/>
              <a:t>Click to edit Master title style</a:t>
            </a:r>
            <a:endParaRPr kumimoji="1" lang="ja-JP" altLang="en-US" dirty="0"/>
          </a:p>
        </p:txBody>
      </p:sp>
      <p:sp>
        <p:nvSpPr>
          <p:cNvPr id="3" name="正方形/長方形 2"/>
          <p:cNvSpPr>
            <a:spLocks noGrp="1"/>
          </p:cNvSpPr>
          <p:nvPr>
            <p:ph type="pic" idx="1"/>
          </p:nvPr>
        </p:nvSpPr>
        <p:spPr>
          <a:xfrm>
            <a:off x="1792288" y="557220"/>
            <a:ext cx="5486400" cy="3086100"/>
          </a:xfrm>
          <a:prstGeom prst="rect">
            <a:avLst/>
          </a:prstGeom>
          <a:noFill/>
          <a:ln w="50800" cap="sq">
            <a:solidFill>
              <a:schemeClr val="tx1"/>
            </a:solidFill>
            <a:miter lim="800000"/>
          </a:ln>
          <a:effectLst>
            <a:outerShdw blurRad="76200" dist="50800" dir="13500000" algn="tl" rotWithShape="0">
              <a:schemeClr val="bg1">
                <a:alpha val="80000"/>
              </a:scheme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a:t>Click icon to add picture</a:t>
            </a:r>
            <a:endParaRPr kumimoji="1" lang="ja-JP" altLang="en-US" dirty="0"/>
          </a:p>
        </p:txBody>
      </p:sp>
      <p:sp>
        <p:nvSpPr>
          <p:cNvPr id="4" name="図形 3"/>
          <p:cNvSpPr>
            <a:spLocks noGrp="1"/>
          </p:cNvSpPr>
          <p:nvPr>
            <p:ph type="body" sz="half" idx="2"/>
          </p:nvPr>
        </p:nvSpPr>
        <p:spPr>
          <a:xfrm>
            <a:off x="1792288" y="4111243"/>
            <a:ext cx="5486400" cy="603647"/>
          </a:xfrm>
        </p:spPr>
        <p:txBody>
          <a:bodyP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lang="ja-JP" dirty="0"/>
          </a:p>
        </p:txBody>
      </p:sp>
      <p:sp>
        <p:nvSpPr>
          <p:cNvPr id="5" name="図形 4"/>
          <p:cNvSpPr>
            <a:spLocks noGrp="1"/>
          </p:cNvSpPr>
          <p:nvPr>
            <p:ph type="dt" sz="half" idx="10"/>
          </p:nvPr>
        </p:nvSpPr>
        <p:spPr/>
        <p:txBody>
          <a:bodyPr/>
          <a:lstStyle/>
          <a:p>
            <a:fld id="{07517777-D806-457E-88E1-15CA8FF90CC1}" type="datetimeFigureOut">
              <a:rPr lang="en-GB" smtClean="0"/>
              <a:t>18/01/2017</a:t>
            </a:fld>
            <a:endParaRPr lang="en-GB"/>
          </a:p>
        </p:txBody>
      </p:sp>
      <p:sp>
        <p:nvSpPr>
          <p:cNvPr id="6" name="図形 5"/>
          <p:cNvSpPr>
            <a:spLocks noGrp="1"/>
          </p:cNvSpPr>
          <p:nvPr>
            <p:ph type="ftr" sz="quarter" idx="11"/>
          </p:nvPr>
        </p:nvSpPr>
        <p:spPr/>
        <p:txBody>
          <a:bodyPr/>
          <a:lstStyle/>
          <a:p>
            <a:endParaRPr lang="en-GB"/>
          </a:p>
        </p:txBody>
      </p:sp>
      <p:sp>
        <p:nvSpPr>
          <p:cNvPr id="7" name="図形 6"/>
          <p:cNvSpPr>
            <a:spLocks noGrp="1"/>
          </p:cNvSpPr>
          <p:nvPr>
            <p:ph type="sldNum" sz="quarter" idx="12"/>
          </p:nvPr>
        </p:nvSpPr>
        <p:spPr/>
        <p:txBody>
          <a:bodyPr/>
          <a:lstStyle/>
          <a:p>
            <a:fld id="{D45FFB9C-79DD-4AEC-A631-AF2DB78A9C1C}"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8" name="正方形/長方形 17"/>
          <p:cNvSpPr>
            <a:spLocks noGrp="1"/>
          </p:cNvSpPr>
          <p:nvPr>
            <p:ph type="body" idx="1"/>
          </p:nvPr>
        </p:nvSpPr>
        <p:spPr>
          <a:xfrm>
            <a:off x="457200" y="1200151"/>
            <a:ext cx="8229600" cy="3394472"/>
          </a:xfrm>
          <a:prstGeom prst="rect">
            <a:avLst/>
          </a:prstGeom>
        </p:spPr>
        <p:txBody>
          <a:bodyPr vert="horz" rtlCol="0">
            <a:normAutofit/>
          </a:bodyPr>
          <a:lstStyle/>
          <a:p>
            <a:pPr lvl="0"/>
            <a:r>
              <a:rPr kumimoji="1" lang="en-US" altLang="ja-JP" dirty="0"/>
              <a:t>Click to edit Master text styles</a:t>
            </a:r>
          </a:p>
          <a:p>
            <a:pPr lvl="1"/>
            <a:r>
              <a:rPr kumimoji="1" lang="en-US" altLang="ja-JP" dirty="0"/>
              <a:t>Second level</a:t>
            </a:r>
          </a:p>
          <a:p>
            <a:pPr lvl="2"/>
            <a:r>
              <a:rPr kumimoji="1" lang="en-US" altLang="ja-JP" dirty="0"/>
              <a:t>Third level</a:t>
            </a:r>
          </a:p>
          <a:p>
            <a:pPr lvl="3"/>
            <a:r>
              <a:rPr kumimoji="1" lang="en-US" altLang="ja-JP" dirty="0"/>
              <a:t>Fourth level</a:t>
            </a:r>
          </a:p>
          <a:p>
            <a:pPr lvl="4"/>
            <a:r>
              <a:rPr kumimoji="1" lang="en-US" altLang="ja-JP" dirty="0"/>
              <a:t>Fifth level</a:t>
            </a:r>
            <a:endParaRPr kumimoji="1" lang="ja-JP" altLang="en-US" dirty="0"/>
          </a:p>
        </p:txBody>
      </p:sp>
      <p:sp>
        <p:nvSpPr>
          <p:cNvPr id="29" name="正方形/長方形 28"/>
          <p:cNvSpPr>
            <a:spLocks noGrp="1"/>
          </p:cNvSpPr>
          <p:nvPr>
            <p:ph type="dt" sz="half" idx="2"/>
          </p:nvPr>
        </p:nvSpPr>
        <p:spPr>
          <a:xfrm>
            <a:off x="457200" y="4767263"/>
            <a:ext cx="2133600" cy="273844"/>
          </a:xfrm>
          <a:prstGeom prst="rect">
            <a:avLst/>
          </a:prstGeom>
        </p:spPr>
        <p:txBody>
          <a:bodyPr vert="horz" rtlCol="0" anchor="ctr"/>
          <a:lstStyle>
            <a:lvl1pPr algn="l">
              <a:defRPr sz="1200">
                <a:solidFill>
                  <a:schemeClr val="bg1"/>
                </a:solidFill>
              </a:defRPr>
            </a:lvl1pPr>
          </a:lstStyle>
          <a:p>
            <a:fld id="{07517777-D806-457E-88E1-15CA8FF90CC1}" type="datetimeFigureOut">
              <a:rPr lang="en-GB" smtClean="0"/>
              <a:t>18/01/2017</a:t>
            </a:fld>
            <a:endParaRPr lang="en-GB"/>
          </a:p>
        </p:txBody>
      </p:sp>
      <p:sp>
        <p:nvSpPr>
          <p:cNvPr id="4" name="正方形/長方形 3"/>
          <p:cNvSpPr>
            <a:spLocks noGrp="1"/>
          </p:cNvSpPr>
          <p:nvPr>
            <p:ph type="ftr" sz="quarter" idx="3"/>
          </p:nvPr>
        </p:nvSpPr>
        <p:spPr>
          <a:xfrm>
            <a:off x="3124200" y="4767263"/>
            <a:ext cx="2895600" cy="273844"/>
          </a:xfrm>
          <a:prstGeom prst="rect">
            <a:avLst/>
          </a:prstGeom>
        </p:spPr>
        <p:txBody>
          <a:bodyPr vert="horz" rtlCol="0" anchor="ctr"/>
          <a:lstStyle>
            <a:lvl1pPr algn="ctr">
              <a:defRPr sz="1200">
                <a:solidFill>
                  <a:schemeClr val="tx1">
                    <a:tint val="75000"/>
                  </a:schemeClr>
                </a:solidFill>
              </a:defRPr>
            </a:lvl1pPr>
          </a:lstStyle>
          <a:p>
            <a:endParaRPr lang="en-GB"/>
          </a:p>
        </p:txBody>
      </p:sp>
      <p:sp>
        <p:nvSpPr>
          <p:cNvPr id="10" name="正方形/長方形 9"/>
          <p:cNvSpPr>
            <a:spLocks noGrp="1"/>
          </p:cNvSpPr>
          <p:nvPr>
            <p:ph type="sldNum" sz="quarter" idx="4"/>
          </p:nvPr>
        </p:nvSpPr>
        <p:spPr>
          <a:xfrm>
            <a:off x="6553200" y="4767263"/>
            <a:ext cx="2133600" cy="273844"/>
          </a:xfrm>
          <a:prstGeom prst="rect">
            <a:avLst/>
          </a:prstGeom>
        </p:spPr>
        <p:txBody>
          <a:bodyPr vert="horz" rtlCol="0" anchor="ctr"/>
          <a:lstStyle>
            <a:lvl1pPr algn="r">
              <a:defRPr sz="1200">
                <a:solidFill>
                  <a:schemeClr val="bg1"/>
                </a:solidFill>
              </a:defRPr>
            </a:lvl1pPr>
          </a:lstStyle>
          <a:p>
            <a:fld id="{D45FFB9C-79DD-4AEC-A631-AF2DB78A9C1C}" type="slidenum">
              <a:rPr lang="en-GB" smtClean="0"/>
              <a:t>‹#›</a:t>
            </a:fld>
            <a:endParaRPr lang="en-GB"/>
          </a:p>
        </p:txBody>
      </p:sp>
      <p:sp>
        <p:nvSpPr>
          <p:cNvPr id="22" name="正方形/長方形 21"/>
          <p:cNvSpPr>
            <a:spLocks noGrp="1"/>
          </p:cNvSpPr>
          <p:nvPr>
            <p:ph type="title"/>
          </p:nvPr>
        </p:nvSpPr>
        <p:spPr>
          <a:xfrm>
            <a:off x="457200" y="205979"/>
            <a:ext cx="8229600" cy="857250"/>
          </a:xfrm>
          <a:prstGeom prst="rect">
            <a:avLst/>
          </a:prstGeom>
          <a:noFill/>
        </p:spPr>
        <p:txBody>
          <a:bodyPr vert="horz" rtlCol="0" anchor="ctr">
            <a:normAutofit/>
          </a:bodyPr>
          <a:lstStyle/>
          <a:p>
            <a:r>
              <a:rPr kumimoji="1" lang="en-US" altLang="ja-JP" dirty="0"/>
              <a:t>Click to edit Master title style</a:t>
            </a:r>
            <a:endParaRPr kumimoji="1" lang="ja-JP" altLang="en-US" dirty="0"/>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7" r:id="rId12"/>
    <p:sldLayoutId id="2147483688" r:id="rId13"/>
    <p:sldLayoutId id="2147483686" r:id="rId14"/>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iterate type="lt">
                                    <p:tmPct val="10000"/>
                                  </p:iterate>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anim calcmode="lin" valueType="num">
                                      <p:cBhvr additive="base">
                                        <p:cTn id="13" dur="500" fill="hold"/>
                                        <p:tgtEl>
                                          <p:spTgt spid="18">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8">
                                            <p:txEl>
                                              <p:pRg st="1" end="1"/>
                                            </p:txEl>
                                          </p:spTgt>
                                        </p:tgtEl>
                                        <p:attrNameLst>
                                          <p:attrName>style.visibility</p:attrName>
                                        </p:attrNameLst>
                                      </p:cBhvr>
                                      <p:to>
                                        <p:strVal val="visible"/>
                                      </p:to>
                                    </p:set>
                                    <p:anim calcmode="lin" valueType="num">
                                      <p:cBhvr additive="base">
                                        <p:cTn id="19" dur="500" fill="hold"/>
                                        <p:tgtEl>
                                          <p:spTgt spid="18">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8">
                                            <p:txEl>
                                              <p:pRg st="2" end="2"/>
                                            </p:txEl>
                                          </p:spTgt>
                                        </p:tgtEl>
                                        <p:attrNameLst>
                                          <p:attrName>style.visibility</p:attrName>
                                        </p:attrNameLst>
                                      </p:cBhvr>
                                      <p:to>
                                        <p:strVal val="visible"/>
                                      </p:to>
                                    </p:set>
                                    <p:anim calcmode="lin" valueType="num">
                                      <p:cBhvr additive="base">
                                        <p:cTn id="25" dur="500" fill="hold"/>
                                        <p:tgtEl>
                                          <p:spTgt spid="18">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8">
                                            <p:txEl>
                                              <p:pRg st="3" end="3"/>
                                            </p:txEl>
                                          </p:spTgt>
                                        </p:tgtEl>
                                        <p:attrNameLst>
                                          <p:attrName>style.visibility</p:attrName>
                                        </p:attrNameLst>
                                      </p:cBhvr>
                                      <p:to>
                                        <p:strVal val="visible"/>
                                      </p:to>
                                    </p:set>
                                    <p:anim calcmode="lin" valueType="num">
                                      <p:cBhvr additive="base">
                                        <p:cTn id="31" dur="500" fill="hold"/>
                                        <p:tgtEl>
                                          <p:spTgt spid="18">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8">
                                            <p:txEl>
                                              <p:pRg st="4" end="4"/>
                                            </p:txEl>
                                          </p:spTgt>
                                        </p:tgtEl>
                                        <p:attrNameLst>
                                          <p:attrName>style.visibility</p:attrName>
                                        </p:attrNameLst>
                                      </p:cBhvr>
                                      <p:to>
                                        <p:strVal val="visible"/>
                                      </p:to>
                                    </p:set>
                                    <p:anim calcmode="lin" valueType="num">
                                      <p:cBhvr additive="base">
                                        <p:cTn id="37" dur="500" fill="hold"/>
                                        <p:tgtEl>
                                          <p:spTgt spid="18">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uiExpand="1" build="p">
        <p:tmplLst>
          <p:tmpl lvl="1">
            <p:tnLst>
              <p:par>
                <p:cTn presetID="2" presetClass="entr" presetSubtype="2"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P spid="22" grpId="0"/>
    </p:bldLst>
  </p:timing>
  <p:txStyles>
    <p:titleStyle>
      <a:lvl1pPr algn="ctr" rtl="0" eaLnBrk="1" latinLnBrk="0" hangingPunct="1">
        <a:spcBef>
          <a:spcPct val="0"/>
        </a:spcBef>
        <a:buNone/>
        <a:defRPr kumimoji="1" sz="4400" baseline="0">
          <a:ln w="12700">
            <a:solidFill>
              <a:schemeClr val="tx1">
                <a:tint val="95000"/>
              </a:schemeClr>
            </a:solidFill>
          </a:ln>
          <a:gradFill>
            <a:gsLst>
              <a:gs pos="0">
                <a:schemeClr val="tx1">
                  <a:tint val="65000"/>
                </a:schemeClr>
              </a:gs>
              <a:gs pos="49900">
                <a:schemeClr val="tx1">
                  <a:tint val="95000"/>
                </a:schemeClr>
              </a:gs>
              <a:gs pos="50000">
                <a:schemeClr val="tx1"/>
              </a:gs>
              <a:gs pos="100000">
                <a:schemeClr val="tx1">
                  <a:tint val="95000"/>
                </a:schemeClr>
              </a:gs>
            </a:gsLst>
            <a:lin ang="5400000" scaled="1"/>
          </a:gradFill>
          <a:effectLst>
            <a:outerShdw blurRad="127000" algn="tl" rotWithShape="0">
              <a:schemeClr val="bg1">
                <a:alpha val="50000"/>
              </a:schemeClr>
            </a:outerShdw>
          </a:effectLst>
          <a:latin typeface="+mj-lt"/>
          <a:ea typeface="+mj-ea"/>
          <a:cs typeface="+mj-cs"/>
        </a:defRPr>
      </a:lvl1pPr>
    </p:titleStyle>
    <p:bodyStyle>
      <a:lvl1pPr marL="342900" indent="-342900" algn="l" rtl="0" eaLnBrk="1" latinLnBrk="0" hangingPunct="1">
        <a:spcBef>
          <a:spcPct val="20000"/>
        </a:spcBef>
        <a:buClr>
          <a:schemeClr val="tx1"/>
        </a:buClr>
        <a:buFont typeface="Wingdings"/>
        <a:buChar char="n"/>
        <a:defRPr kumimoji="1" sz="3200" b="1" baseline="0">
          <a:solidFill>
            <a:schemeClr val="tx2"/>
          </a:solidFill>
          <a:latin typeface="+mn-lt"/>
          <a:ea typeface="+mn-ea"/>
          <a:cs typeface="+mn-cs"/>
        </a:defRPr>
      </a:lvl1pPr>
      <a:lvl2pPr marL="742950" indent="-285750" algn="l" rtl="0" eaLnBrk="1" latinLnBrk="0" hangingPunct="1">
        <a:spcBef>
          <a:spcPct val="20000"/>
        </a:spcBef>
        <a:buClr>
          <a:schemeClr val="tx2">
            <a:shade val="75000"/>
          </a:schemeClr>
        </a:buClr>
        <a:buSzPct val="85000"/>
        <a:buFont typeface="Wingdings"/>
        <a:buChar char="n"/>
        <a:defRPr kumimoji="1" sz="2800" b="1" baseline="0">
          <a:solidFill>
            <a:schemeClr val="tx2"/>
          </a:solidFill>
          <a:latin typeface="+mn-lt"/>
          <a:ea typeface="+mn-ea"/>
          <a:cs typeface="+mn-cs"/>
        </a:defRPr>
      </a:lvl2pPr>
      <a:lvl3pPr marL="1143000" indent="-228600" algn="l" rtl="0" eaLnBrk="1" latinLnBrk="0" hangingPunct="1">
        <a:spcBef>
          <a:spcPct val="20000"/>
        </a:spcBef>
        <a:buClr>
          <a:schemeClr val="accent4">
            <a:shade val="50000"/>
          </a:schemeClr>
        </a:buClr>
        <a:buSzPct val="75000"/>
        <a:buFont typeface="Wingdings"/>
        <a:buChar char="n"/>
        <a:defRPr kumimoji="1" sz="2400" b="1" baseline="0">
          <a:solidFill>
            <a:schemeClr val="tx2"/>
          </a:solidFill>
          <a:latin typeface="+mn-lt"/>
          <a:ea typeface="+mn-ea"/>
          <a:cs typeface="+mn-cs"/>
        </a:defRPr>
      </a:lvl3pPr>
      <a:lvl4pPr marL="1600200" indent="-228600" algn="l" rtl="0" eaLnBrk="1" latinLnBrk="0" hangingPunct="1">
        <a:spcBef>
          <a:spcPct val="20000"/>
        </a:spcBef>
        <a:buClr>
          <a:schemeClr val="accent6">
            <a:shade val="50000"/>
          </a:schemeClr>
        </a:buClr>
        <a:buSzPct val="75000"/>
        <a:buFont typeface="Wingdings"/>
        <a:buChar char="n"/>
        <a:defRPr kumimoji="1" sz="2000" b="1" baseline="0">
          <a:solidFill>
            <a:schemeClr val="tx2"/>
          </a:solidFill>
          <a:latin typeface="+mn-lt"/>
          <a:ea typeface="+mn-ea"/>
          <a:cs typeface="+mn-cs"/>
        </a:defRPr>
      </a:lvl4pPr>
      <a:lvl5pPr marL="2057400" indent="-228600" algn="l" rtl="0" eaLnBrk="1" latinLnBrk="0" hangingPunct="1">
        <a:spcBef>
          <a:spcPct val="20000"/>
        </a:spcBef>
        <a:buClr>
          <a:schemeClr val="accent3">
            <a:shade val="50000"/>
          </a:schemeClr>
        </a:buClr>
        <a:buSzPct val="70000"/>
        <a:buFont typeface="Wingdings"/>
        <a:buChar char="n"/>
        <a:defRPr kumimoji="1" sz="2000" b="1" baseline="0">
          <a:solidFill>
            <a:schemeClr val="tx2"/>
          </a:solidFill>
          <a:latin typeface="+mn-lt"/>
          <a:ea typeface="+mn-ea"/>
          <a:cs typeface="+mn-cs"/>
        </a:defRPr>
      </a:lvl5pPr>
      <a:lvl6pPr marL="2514600" indent="-228600" algn="l" rtl="0" eaLnBrk="1" latinLnBrk="0" hangingPunct="1">
        <a:spcBef>
          <a:spcPct val="20000"/>
        </a:spcBef>
        <a:buClr>
          <a:schemeClr val="accent1">
            <a:shade val="50000"/>
          </a:schemeClr>
        </a:buClr>
        <a:buSzPct val="60000"/>
        <a:buFont typeface="Wingdings"/>
        <a:buChar char="n"/>
        <a:defRPr kumimoji="1" sz="2000">
          <a:solidFill>
            <a:schemeClr val="tx2"/>
          </a:solidFill>
          <a:latin typeface="+mn-lt"/>
          <a:ea typeface="+mn-ea"/>
          <a:cs typeface="+mn-cs"/>
        </a:defRPr>
      </a:lvl6pPr>
      <a:lvl7pPr marL="2971800" indent="-228600" algn="l" rtl="0" eaLnBrk="1" latinLnBrk="0" hangingPunct="1">
        <a:spcBef>
          <a:spcPct val="20000"/>
        </a:spcBef>
        <a:buClr>
          <a:schemeClr val="accent2">
            <a:shade val="50000"/>
          </a:schemeClr>
        </a:buClr>
        <a:buSzPct val="60000"/>
        <a:buFont typeface="Wingdings"/>
        <a:buChar char="n"/>
        <a:defRPr kumimoji="1" sz="2000">
          <a:solidFill>
            <a:schemeClr val="tx2"/>
          </a:solidFill>
          <a:latin typeface="+mn-lt"/>
          <a:ea typeface="+mn-ea"/>
          <a:cs typeface="+mn-cs"/>
        </a:defRPr>
      </a:lvl7pPr>
      <a:lvl8pPr marL="3429000" indent="-228600" algn="l" rtl="0" eaLnBrk="1" latinLnBrk="0" hangingPunct="1">
        <a:spcBef>
          <a:spcPct val="20000"/>
        </a:spcBef>
        <a:buClr>
          <a:schemeClr val="accent5">
            <a:shade val="50000"/>
          </a:schemeClr>
        </a:buClr>
        <a:buSzPct val="60000"/>
        <a:buFont typeface="Wingdings"/>
        <a:buChar char="n"/>
        <a:defRPr kumimoji="1" sz="2000">
          <a:solidFill>
            <a:schemeClr val="tx2"/>
          </a:solidFill>
          <a:latin typeface="+mn-lt"/>
          <a:ea typeface="+mn-ea"/>
          <a:cs typeface="+mn-cs"/>
        </a:defRPr>
      </a:lvl8pPr>
      <a:lvl9pPr marL="3886200" indent="-228600" algn="l" rtl="0" eaLnBrk="1" latinLnBrk="0" hangingPunct="1">
        <a:spcBef>
          <a:spcPct val="20000"/>
        </a:spcBef>
        <a:buClr>
          <a:schemeClr val="tx1"/>
        </a:buClr>
        <a:buSzPct val="50000"/>
        <a:buFont typeface="Wingdings"/>
        <a:buChar char="n"/>
        <a:defRPr kumimoji="1" sz="2000">
          <a:solidFill>
            <a:schemeClr val="tx2"/>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8.pn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8.pn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The Focussed Jesus</a:t>
            </a:r>
          </a:p>
        </p:txBody>
      </p:sp>
      <p:sp>
        <p:nvSpPr>
          <p:cNvPr id="3" name="Subtitle 2"/>
          <p:cNvSpPr>
            <a:spLocks noGrp="1"/>
          </p:cNvSpPr>
          <p:nvPr>
            <p:ph type="subTitle" idx="1"/>
          </p:nvPr>
        </p:nvSpPr>
        <p:spPr>
          <a:xfrm>
            <a:off x="397451" y="2732486"/>
            <a:ext cx="8495029" cy="1855488"/>
          </a:xfrm>
        </p:spPr>
        <p:txBody>
          <a:bodyPr>
            <a:normAutofit/>
          </a:bodyPr>
          <a:lstStyle/>
          <a:p>
            <a:pPr marR="0" lvl="0" rtl="0"/>
            <a:r>
              <a:rPr lang="en-GB" dirty="0"/>
              <a:t>Jesus’ ministry in the last week of His </a:t>
            </a:r>
            <a:br>
              <a:rPr lang="en-GB" dirty="0"/>
            </a:br>
            <a:r>
              <a:rPr lang="en-GB" dirty="0"/>
              <a:t>mortal life</a:t>
            </a:r>
          </a:p>
          <a:p>
            <a:pPr marR="0" lvl="0" rtl="0"/>
            <a:r>
              <a:rPr lang="en-GB" dirty="0"/>
              <a:t>John 12:1-19:42</a:t>
            </a:r>
          </a:p>
        </p:txBody>
      </p:sp>
      <p:pic>
        <p:nvPicPr>
          <p:cNvPr id="1026" name="Picture 2" descr="C:\Users\Ron\AppData\Local\Temp\Temporary Internet Files\Content.IE5\9L4WVNKP\MC90043634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451" y="627293"/>
            <a:ext cx="857250" cy="857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Ron\AppData\Local\Temp\Temporary Internet Files\Content.IE5\9L4WVNKP\MP900407485[1].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000" t="8334" r="35999" b="12726"/>
          <a:stretch/>
        </p:blipFill>
        <p:spPr bwMode="auto">
          <a:xfrm>
            <a:off x="7663274" y="321318"/>
            <a:ext cx="657049" cy="108012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252536" y="1401438"/>
            <a:ext cx="964907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535574" y="1402330"/>
            <a:ext cx="61010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5940152" y="1401438"/>
            <a:ext cx="2380171" cy="892"/>
            <a:chOff x="5940152" y="1401438"/>
            <a:chExt cx="2380171" cy="892"/>
          </a:xfrm>
        </p:grpSpPr>
        <p:cxnSp>
          <p:nvCxnSpPr>
            <p:cNvPr id="12" name="Straight Connector 11"/>
            <p:cNvCxnSpPr/>
            <p:nvPr/>
          </p:nvCxnSpPr>
          <p:spPr>
            <a:xfrm>
              <a:off x="5940152" y="1402330"/>
              <a:ext cx="181563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a:off x="7663274" y="1401438"/>
              <a:ext cx="657049"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13" name="Picture 12" descr="Magnifying Glass Vector Set - Free Vector"/>
          <p:cNvPicPr>
            <a:picLocks noChangeAspect="1"/>
          </p:cNvPicPr>
          <p:nvPr/>
        </p:nvPicPr>
        <p:blipFill rotWithShape="1">
          <a:blip r:embed="rId5" cstate="print">
            <a:extLst>
              <a:ext uri="{BEBA8EAE-BF5A-486C-A8C5-ECC9F3942E4B}">
                <a14:imgProps xmlns:a14="http://schemas.microsoft.com/office/drawing/2010/main">
                  <a14:imgLayer r:embed="rId6">
                    <a14:imgEffect>
                      <a14:backgroundRemoval t="47163" b="97991" l="51375" r="99875">
                        <a14:foregroundMark x1="82125" y1="63475" x2="83500" y2="69976"/>
                      </a14:backgroundRemoval>
                    </a14:imgEffect>
                  </a14:imgLayer>
                </a14:imgProps>
              </a:ext>
              <a:ext uri="{28A0092B-C50C-407E-A947-70E740481C1C}">
                <a14:useLocalDpi xmlns:a14="http://schemas.microsoft.com/office/drawing/2010/main" val="0"/>
              </a:ext>
            </a:extLst>
          </a:blip>
          <a:srcRect l="76644" t="76234" r="-1"/>
          <a:stretch/>
        </p:blipFill>
        <p:spPr>
          <a:xfrm>
            <a:off x="8083175" y="1601802"/>
            <a:ext cx="643574" cy="692538"/>
          </a:xfrm>
          <a:prstGeom prst="rect">
            <a:avLst/>
          </a:prstGeom>
        </p:spPr>
      </p:pic>
      <p:sp>
        <p:nvSpPr>
          <p:cNvPr id="7" name="Rectangle 6"/>
          <p:cNvSpPr/>
          <p:nvPr/>
        </p:nvSpPr>
        <p:spPr>
          <a:xfrm>
            <a:off x="7412770" y="861378"/>
            <a:ext cx="1296144" cy="1388690"/>
          </a:xfrm>
          <a:prstGeom prst="rect">
            <a:avLst/>
          </a:prstGeom>
          <a:blipFill dpi="0" rotWithShape="1">
            <a:blip r:embed="rId7">
              <a:alphaModFix amt="55000"/>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630955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3000"/>
                                        <p:tgtEl>
                                          <p:spTgt spid="5"/>
                                        </p:tgtEl>
                                      </p:cBhvr>
                                    </p:animEffect>
                                  </p:childTnLst>
                                </p:cTn>
                              </p:par>
                            </p:childTnLst>
                          </p:cTn>
                        </p:par>
                        <p:par>
                          <p:cTn id="8" fill="hold">
                            <p:stCondLst>
                              <p:cond delay="30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3500"/>
                            </p:stCondLst>
                            <p:childTnLst>
                              <p:par>
                                <p:cTn id="13" presetID="2" presetClass="entr" presetSubtype="1" fill="hold" nodeType="afterEffect">
                                  <p:stCondLst>
                                    <p:cond delay="0"/>
                                  </p:stCondLst>
                                  <p:childTnLst>
                                    <p:set>
                                      <p:cBhvr>
                                        <p:cTn id="14" dur="1" fill="hold">
                                          <p:stCondLst>
                                            <p:cond delay="0"/>
                                          </p:stCondLst>
                                        </p:cTn>
                                        <p:tgtEl>
                                          <p:spTgt spid="1026"/>
                                        </p:tgtEl>
                                        <p:attrNameLst>
                                          <p:attrName>style.visibility</p:attrName>
                                        </p:attrNameLst>
                                      </p:cBhvr>
                                      <p:to>
                                        <p:strVal val="visible"/>
                                      </p:to>
                                    </p:set>
                                    <p:anim calcmode="lin" valueType="num">
                                      <p:cBhvr additive="base">
                                        <p:cTn id="15" dur="500" fill="hold"/>
                                        <p:tgtEl>
                                          <p:spTgt spid="1026"/>
                                        </p:tgtEl>
                                        <p:attrNameLst>
                                          <p:attrName>ppt_x</p:attrName>
                                        </p:attrNameLst>
                                      </p:cBhvr>
                                      <p:tavLst>
                                        <p:tav tm="0">
                                          <p:val>
                                            <p:strVal val="#ppt_x"/>
                                          </p:val>
                                        </p:tav>
                                        <p:tav tm="100000">
                                          <p:val>
                                            <p:strVal val="#ppt_x"/>
                                          </p:val>
                                        </p:tav>
                                      </p:tavLst>
                                    </p:anim>
                                    <p:anim calcmode="lin" valueType="num">
                                      <p:cBhvr additive="base">
                                        <p:cTn id="16" dur="500" fill="hold"/>
                                        <p:tgtEl>
                                          <p:spTgt spid="1026"/>
                                        </p:tgtEl>
                                        <p:attrNameLst>
                                          <p:attrName>ppt_y</p:attrName>
                                        </p:attrNameLst>
                                      </p:cBhvr>
                                      <p:tavLst>
                                        <p:tav tm="0">
                                          <p:val>
                                            <p:strVal val="0-#ppt_h/2"/>
                                          </p:val>
                                        </p:tav>
                                        <p:tav tm="100000">
                                          <p:val>
                                            <p:strVal val="#ppt_y"/>
                                          </p:val>
                                        </p:tav>
                                      </p:tavLst>
                                    </p:anim>
                                  </p:childTnLst>
                                </p:cTn>
                              </p:par>
                            </p:childTnLst>
                          </p:cTn>
                        </p:par>
                        <p:par>
                          <p:cTn id="17" fill="hold">
                            <p:stCondLst>
                              <p:cond delay="4000"/>
                            </p:stCondLst>
                            <p:childTnLst>
                              <p:par>
                                <p:cTn id="18" presetID="2" presetClass="entr" presetSubtype="1" fill="hold" nodeType="afterEffect">
                                  <p:stCondLst>
                                    <p:cond delay="0"/>
                                  </p:stCondLst>
                                  <p:childTnLst>
                                    <p:set>
                                      <p:cBhvr>
                                        <p:cTn id="19" dur="1" fill="hold">
                                          <p:stCondLst>
                                            <p:cond delay="0"/>
                                          </p:stCondLst>
                                        </p:cTn>
                                        <p:tgtEl>
                                          <p:spTgt spid="1027"/>
                                        </p:tgtEl>
                                        <p:attrNameLst>
                                          <p:attrName>style.visibility</p:attrName>
                                        </p:attrNameLst>
                                      </p:cBhvr>
                                      <p:to>
                                        <p:strVal val="visible"/>
                                      </p:to>
                                    </p:set>
                                    <p:anim calcmode="lin" valueType="num">
                                      <p:cBhvr additive="base">
                                        <p:cTn id="20" dur="500" fill="hold"/>
                                        <p:tgtEl>
                                          <p:spTgt spid="1027"/>
                                        </p:tgtEl>
                                        <p:attrNameLst>
                                          <p:attrName>ppt_x</p:attrName>
                                        </p:attrNameLst>
                                      </p:cBhvr>
                                      <p:tavLst>
                                        <p:tav tm="0">
                                          <p:val>
                                            <p:strVal val="#ppt_x"/>
                                          </p:val>
                                        </p:tav>
                                        <p:tav tm="100000">
                                          <p:val>
                                            <p:strVal val="#ppt_x"/>
                                          </p:val>
                                        </p:tav>
                                      </p:tavLst>
                                    </p:anim>
                                    <p:anim calcmode="lin" valueType="num">
                                      <p:cBhvr additive="base">
                                        <p:cTn id="21" dur="500" fill="hold"/>
                                        <p:tgtEl>
                                          <p:spTgt spid="1027"/>
                                        </p:tgtEl>
                                        <p:attrNameLst>
                                          <p:attrName>ppt_y</p:attrName>
                                        </p:attrNameLst>
                                      </p:cBhvr>
                                      <p:tavLst>
                                        <p:tav tm="0">
                                          <p:val>
                                            <p:strVal val="0-#ppt_h/2"/>
                                          </p:val>
                                        </p:tav>
                                        <p:tav tm="100000">
                                          <p:val>
                                            <p:strVal val="#ppt_y"/>
                                          </p:val>
                                        </p:tav>
                                      </p:tavLst>
                                    </p:anim>
                                  </p:childTnLst>
                                </p:cTn>
                              </p:par>
                            </p:childTnLst>
                          </p:cTn>
                        </p:par>
                        <p:par>
                          <p:cTn id="22" fill="hold">
                            <p:stCondLst>
                              <p:cond delay="4500"/>
                            </p:stCondLst>
                            <p:childTnLst>
                              <p:par>
                                <p:cTn id="23" presetID="22" presetClass="entr" presetSubtype="8" fill="hold" nodeType="after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wipe(left)">
                                      <p:cBhvr>
                                        <p:cTn id="25" dur="500"/>
                                        <p:tgtEl>
                                          <p:spTgt spid="16"/>
                                        </p:tgtEl>
                                      </p:cBhvr>
                                    </p:animEffect>
                                  </p:childTnLst>
                                </p:cTn>
                              </p:par>
                            </p:childTnLst>
                          </p:cTn>
                        </p:par>
                        <p:par>
                          <p:cTn id="26" fill="hold">
                            <p:stCondLst>
                              <p:cond delay="5000"/>
                            </p:stCondLst>
                            <p:childTnLst>
                              <p:par>
                                <p:cTn id="27" presetID="2" presetClass="entr" presetSubtype="4" fill="hold" grpId="0" nodeType="afterEffect">
                                  <p:stCondLst>
                                    <p:cond delay="0"/>
                                  </p:stCondLst>
                                  <p:iterate type="lt">
                                    <p:tmPct val="10000"/>
                                  </p:iterate>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par>
                          <p:cTn id="31" fill="hold">
                            <p:stCondLst>
                              <p:cond delay="6250"/>
                            </p:stCondLst>
                            <p:childTnLst>
                              <p:par>
                                <p:cTn id="32" presetID="2" presetClass="entr" presetSubtype="2" fill="hold" grpId="0" nodeType="afterEffect">
                                  <p:stCondLst>
                                    <p:cond delay="0"/>
                                  </p:stCondLst>
                                  <p:iterate type="lt">
                                    <p:tmPct val="10000"/>
                                  </p:iterate>
                                  <p:childTnLst>
                                    <p:set>
                                      <p:cBhvr>
                                        <p:cTn id="33" dur="1" fill="hold">
                                          <p:stCondLst>
                                            <p:cond delay="0"/>
                                          </p:stCondLst>
                                        </p:cTn>
                                        <p:tgtEl>
                                          <p:spTgt spid="3">
                                            <p:txEl>
                                              <p:pRg st="0" end="0"/>
                                            </p:txEl>
                                          </p:spTgt>
                                        </p:tgtEl>
                                        <p:attrNameLst>
                                          <p:attrName>style.visibility</p:attrName>
                                        </p:attrNameLst>
                                      </p:cBhvr>
                                      <p:to>
                                        <p:strVal val="visible"/>
                                      </p:to>
                                    </p:set>
                                    <p:anim calcmode="lin" valueType="num">
                                      <p:cBhvr additive="base">
                                        <p:cTn id="34"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iterate type="lt">
                                    <p:tmPct val="10000"/>
                                  </p:iterate>
                                  <p:childTnLst>
                                    <p:set>
                                      <p:cBhvr>
                                        <p:cTn id="39" dur="1" fill="hold">
                                          <p:stCondLst>
                                            <p:cond delay="0"/>
                                          </p:stCondLst>
                                        </p:cTn>
                                        <p:tgtEl>
                                          <p:spTgt spid="3">
                                            <p:txEl>
                                              <p:pRg st="1" end="1"/>
                                            </p:txEl>
                                          </p:spTgt>
                                        </p:tgtEl>
                                        <p:attrNameLst>
                                          <p:attrName>style.visibility</p:attrName>
                                        </p:attrNameLst>
                                      </p:cBhvr>
                                      <p:to>
                                        <p:strVal val="visible"/>
                                      </p:to>
                                    </p:set>
                                    <p:anim calcmode="lin" valueType="num">
                                      <p:cBhvr additive="base">
                                        <p:cTn id="40"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John</a:t>
            </a:r>
          </a:p>
        </p:txBody>
      </p:sp>
      <p:sp>
        <p:nvSpPr>
          <p:cNvPr id="3" name="Text Placeholder 2"/>
          <p:cNvSpPr>
            <a:spLocks noGrp="1"/>
          </p:cNvSpPr>
          <p:nvPr>
            <p:ph type="body" idx="1"/>
          </p:nvPr>
        </p:nvSpPr>
        <p:spPr>
          <a:xfrm>
            <a:off x="457200" y="1200150"/>
            <a:ext cx="8229600" cy="3943349"/>
          </a:xfrm>
        </p:spPr>
        <p:txBody>
          <a:bodyPr>
            <a:normAutofit lnSpcReduction="10000"/>
          </a:bodyPr>
          <a:lstStyle/>
          <a:p>
            <a:r>
              <a:rPr lang="en-GB" dirty="0"/>
              <a:t>1:1-18 Tells us what John believed about Jesus</a:t>
            </a:r>
          </a:p>
          <a:p>
            <a:pPr lvl="1"/>
            <a:r>
              <a:rPr lang="en-GB" dirty="0"/>
              <a:t>The rest gives us the</a:t>
            </a:r>
            <a:r>
              <a:rPr lang="en-GB" baseline="0" dirty="0"/>
              <a:t> evidence of why John believed it</a:t>
            </a:r>
            <a:endParaRPr lang="en-GB" dirty="0"/>
          </a:p>
          <a:p>
            <a:r>
              <a:rPr lang="en-GB" dirty="0"/>
              <a:t>12:1-19:42 covers the last few days of Jesus’ natural life</a:t>
            </a:r>
          </a:p>
          <a:p>
            <a:pPr lvl="1"/>
            <a:r>
              <a:rPr lang="en-GB" dirty="0"/>
              <a:t>These chapters contain Jesus’ most pressing actions and teachings</a:t>
            </a:r>
          </a:p>
        </p:txBody>
      </p:sp>
    </p:spTree>
    <p:extLst>
      <p:ext uri="{BB962C8B-B14F-4D97-AF65-F5344CB8AC3E}">
        <p14:creationId xmlns:p14="http://schemas.microsoft.com/office/powerpoint/2010/main" val="3934911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The Focussed Jesus</a:t>
            </a:r>
          </a:p>
        </p:txBody>
      </p:sp>
      <p:sp>
        <p:nvSpPr>
          <p:cNvPr id="3" name="Subtitle 2"/>
          <p:cNvSpPr>
            <a:spLocks noGrp="1"/>
          </p:cNvSpPr>
          <p:nvPr>
            <p:ph type="subTitle" idx="1"/>
          </p:nvPr>
        </p:nvSpPr>
        <p:spPr>
          <a:xfrm>
            <a:off x="397451" y="2732486"/>
            <a:ext cx="8495029" cy="1855488"/>
          </a:xfrm>
        </p:spPr>
        <p:txBody>
          <a:bodyPr>
            <a:normAutofit/>
          </a:bodyPr>
          <a:lstStyle/>
          <a:p>
            <a:pPr marR="0" lvl="0" rtl="0"/>
            <a:r>
              <a:rPr lang="en-GB" dirty="0"/>
              <a:t>Go with the flow but decide on your audience</a:t>
            </a:r>
            <a:br>
              <a:rPr lang="en-GB" dirty="0"/>
            </a:br>
            <a:r>
              <a:rPr lang="en-GB" dirty="0"/>
              <a:t>John</a:t>
            </a:r>
            <a:r>
              <a:rPr lang="en-GB" baseline="0" dirty="0"/>
              <a:t> 12:12-19</a:t>
            </a:r>
            <a:endParaRPr lang="en-GB" dirty="0"/>
          </a:p>
        </p:txBody>
      </p:sp>
      <p:pic>
        <p:nvPicPr>
          <p:cNvPr id="1026" name="Picture 2" descr="C:\Users\Ron\AppData\Local\Temp\Temporary Internet Files\Content.IE5\9L4WVNKP\MC90043634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451" y="627293"/>
            <a:ext cx="857250" cy="857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Ron\AppData\Local\Temp\Temporary Internet Files\Content.IE5\9L4WVNKP\MP900407485[1].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000" t="8334" r="35999" b="12726"/>
          <a:stretch/>
        </p:blipFill>
        <p:spPr bwMode="auto">
          <a:xfrm>
            <a:off x="7663274" y="321318"/>
            <a:ext cx="657049" cy="108012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252536" y="1401438"/>
            <a:ext cx="964907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535574" y="1402330"/>
            <a:ext cx="61010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5940152" y="1401438"/>
            <a:ext cx="2380171" cy="892"/>
            <a:chOff x="5940152" y="1401438"/>
            <a:chExt cx="2380171" cy="892"/>
          </a:xfrm>
        </p:grpSpPr>
        <p:cxnSp>
          <p:nvCxnSpPr>
            <p:cNvPr id="12" name="Straight Connector 11"/>
            <p:cNvCxnSpPr/>
            <p:nvPr/>
          </p:nvCxnSpPr>
          <p:spPr>
            <a:xfrm>
              <a:off x="5940152" y="1402330"/>
              <a:ext cx="181563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a:off x="7663274" y="1401438"/>
              <a:ext cx="657049"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13" name="Picture 12" descr="Magnifying Glass Vector Set - Free Vector"/>
          <p:cNvPicPr>
            <a:picLocks noChangeAspect="1"/>
          </p:cNvPicPr>
          <p:nvPr/>
        </p:nvPicPr>
        <p:blipFill rotWithShape="1">
          <a:blip r:embed="rId5" cstate="print">
            <a:extLst>
              <a:ext uri="{BEBA8EAE-BF5A-486C-A8C5-ECC9F3942E4B}">
                <a14:imgProps xmlns:a14="http://schemas.microsoft.com/office/drawing/2010/main">
                  <a14:imgLayer r:embed="rId6">
                    <a14:imgEffect>
                      <a14:backgroundRemoval t="47163" b="97991" l="51375" r="99875">
                        <a14:foregroundMark x1="82125" y1="63475" x2="83500" y2="69976"/>
                      </a14:backgroundRemoval>
                    </a14:imgEffect>
                  </a14:imgLayer>
                </a14:imgProps>
              </a:ext>
              <a:ext uri="{28A0092B-C50C-407E-A947-70E740481C1C}">
                <a14:useLocalDpi xmlns:a14="http://schemas.microsoft.com/office/drawing/2010/main" val="0"/>
              </a:ext>
            </a:extLst>
          </a:blip>
          <a:srcRect l="76644" t="76234" r="-1"/>
          <a:stretch/>
        </p:blipFill>
        <p:spPr>
          <a:xfrm>
            <a:off x="8083175" y="1601802"/>
            <a:ext cx="643574" cy="692538"/>
          </a:xfrm>
          <a:prstGeom prst="rect">
            <a:avLst/>
          </a:prstGeom>
        </p:spPr>
      </p:pic>
      <p:sp>
        <p:nvSpPr>
          <p:cNvPr id="7" name="Rectangle 6"/>
          <p:cNvSpPr/>
          <p:nvPr/>
        </p:nvSpPr>
        <p:spPr>
          <a:xfrm>
            <a:off x="7412770" y="861378"/>
            <a:ext cx="1296144" cy="1388690"/>
          </a:xfrm>
          <a:prstGeom prst="rect">
            <a:avLst/>
          </a:prstGeom>
          <a:blipFill dpi="0" rotWithShape="1">
            <a:blip r:embed="rId7">
              <a:alphaModFix amt="55000"/>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4354933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3000"/>
                                        <p:tgtEl>
                                          <p:spTgt spid="5"/>
                                        </p:tgtEl>
                                      </p:cBhvr>
                                    </p:animEffect>
                                  </p:childTnLst>
                                </p:cTn>
                              </p:par>
                            </p:childTnLst>
                          </p:cTn>
                        </p:par>
                        <p:par>
                          <p:cTn id="8" fill="hold">
                            <p:stCondLst>
                              <p:cond delay="30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3500"/>
                            </p:stCondLst>
                            <p:childTnLst>
                              <p:par>
                                <p:cTn id="13" presetID="2" presetClass="entr" presetSubtype="1" fill="hold" nodeType="afterEffect">
                                  <p:stCondLst>
                                    <p:cond delay="0"/>
                                  </p:stCondLst>
                                  <p:childTnLst>
                                    <p:set>
                                      <p:cBhvr>
                                        <p:cTn id="14" dur="1" fill="hold">
                                          <p:stCondLst>
                                            <p:cond delay="0"/>
                                          </p:stCondLst>
                                        </p:cTn>
                                        <p:tgtEl>
                                          <p:spTgt spid="1026"/>
                                        </p:tgtEl>
                                        <p:attrNameLst>
                                          <p:attrName>style.visibility</p:attrName>
                                        </p:attrNameLst>
                                      </p:cBhvr>
                                      <p:to>
                                        <p:strVal val="visible"/>
                                      </p:to>
                                    </p:set>
                                    <p:anim calcmode="lin" valueType="num">
                                      <p:cBhvr additive="base">
                                        <p:cTn id="15" dur="500" fill="hold"/>
                                        <p:tgtEl>
                                          <p:spTgt spid="1026"/>
                                        </p:tgtEl>
                                        <p:attrNameLst>
                                          <p:attrName>ppt_x</p:attrName>
                                        </p:attrNameLst>
                                      </p:cBhvr>
                                      <p:tavLst>
                                        <p:tav tm="0">
                                          <p:val>
                                            <p:strVal val="#ppt_x"/>
                                          </p:val>
                                        </p:tav>
                                        <p:tav tm="100000">
                                          <p:val>
                                            <p:strVal val="#ppt_x"/>
                                          </p:val>
                                        </p:tav>
                                      </p:tavLst>
                                    </p:anim>
                                    <p:anim calcmode="lin" valueType="num">
                                      <p:cBhvr additive="base">
                                        <p:cTn id="16" dur="500" fill="hold"/>
                                        <p:tgtEl>
                                          <p:spTgt spid="1026"/>
                                        </p:tgtEl>
                                        <p:attrNameLst>
                                          <p:attrName>ppt_y</p:attrName>
                                        </p:attrNameLst>
                                      </p:cBhvr>
                                      <p:tavLst>
                                        <p:tav tm="0">
                                          <p:val>
                                            <p:strVal val="0-#ppt_h/2"/>
                                          </p:val>
                                        </p:tav>
                                        <p:tav tm="100000">
                                          <p:val>
                                            <p:strVal val="#ppt_y"/>
                                          </p:val>
                                        </p:tav>
                                      </p:tavLst>
                                    </p:anim>
                                  </p:childTnLst>
                                </p:cTn>
                              </p:par>
                            </p:childTnLst>
                          </p:cTn>
                        </p:par>
                        <p:par>
                          <p:cTn id="17" fill="hold">
                            <p:stCondLst>
                              <p:cond delay="4000"/>
                            </p:stCondLst>
                            <p:childTnLst>
                              <p:par>
                                <p:cTn id="18" presetID="2" presetClass="entr" presetSubtype="1" fill="hold" nodeType="afterEffect">
                                  <p:stCondLst>
                                    <p:cond delay="0"/>
                                  </p:stCondLst>
                                  <p:childTnLst>
                                    <p:set>
                                      <p:cBhvr>
                                        <p:cTn id="19" dur="1" fill="hold">
                                          <p:stCondLst>
                                            <p:cond delay="0"/>
                                          </p:stCondLst>
                                        </p:cTn>
                                        <p:tgtEl>
                                          <p:spTgt spid="1027"/>
                                        </p:tgtEl>
                                        <p:attrNameLst>
                                          <p:attrName>style.visibility</p:attrName>
                                        </p:attrNameLst>
                                      </p:cBhvr>
                                      <p:to>
                                        <p:strVal val="visible"/>
                                      </p:to>
                                    </p:set>
                                    <p:anim calcmode="lin" valueType="num">
                                      <p:cBhvr additive="base">
                                        <p:cTn id="20" dur="500" fill="hold"/>
                                        <p:tgtEl>
                                          <p:spTgt spid="1027"/>
                                        </p:tgtEl>
                                        <p:attrNameLst>
                                          <p:attrName>ppt_x</p:attrName>
                                        </p:attrNameLst>
                                      </p:cBhvr>
                                      <p:tavLst>
                                        <p:tav tm="0">
                                          <p:val>
                                            <p:strVal val="#ppt_x"/>
                                          </p:val>
                                        </p:tav>
                                        <p:tav tm="100000">
                                          <p:val>
                                            <p:strVal val="#ppt_x"/>
                                          </p:val>
                                        </p:tav>
                                      </p:tavLst>
                                    </p:anim>
                                    <p:anim calcmode="lin" valueType="num">
                                      <p:cBhvr additive="base">
                                        <p:cTn id="21" dur="500" fill="hold"/>
                                        <p:tgtEl>
                                          <p:spTgt spid="1027"/>
                                        </p:tgtEl>
                                        <p:attrNameLst>
                                          <p:attrName>ppt_y</p:attrName>
                                        </p:attrNameLst>
                                      </p:cBhvr>
                                      <p:tavLst>
                                        <p:tav tm="0">
                                          <p:val>
                                            <p:strVal val="0-#ppt_h/2"/>
                                          </p:val>
                                        </p:tav>
                                        <p:tav tm="100000">
                                          <p:val>
                                            <p:strVal val="#ppt_y"/>
                                          </p:val>
                                        </p:tav>
                                      </p:tavLst>
                                    </p:anim>
                                  </p:childTnLst>
                                </p:cTn>
                              </p:par>
                            </p:childTnLst>
                          </p:cTn>
                        </p:par>
                        <p:par>
                          <p:cTn id="22" fill="hold">
                            <p:stCondLst>
                              <p:cond delay="4500"/>
                            </p:stCondLst>
                            <p:childTnLst>
                              <p:par>
                                <p:cTn id="23" presetID="22" presetClass="entr" presetSubtype="8" fill="hold" nodeType="after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wipe(left)">
                                      <p:cBhvr>
                                        <p:cTn id="25" dur="500"/>
                                        <p:tgtEl>
                                          <p:spTgt spid="16"/>
                                        </p:tgtEl>
                                      </p:cBhvr>
                                    </p:animEffect>
                                  </p:childTnLst>
                                </p:cTn>
                              </p:par>
                            </p:childTnLst>
                          </p:cTn>
                        </p:par>
                        <p:par>
                          <p:cTn id="26" fill="hold">
                            <p:stCondLst>
                              <p:cond delay="5000"/>
                            </p:stCondLst>
                            <p:childTnLst>
                              <p:par>
                                <p:cTn id="27" presetID="2" presetClass="entr" presetSubtype="4" fill="hold" grpId="0" nodeType="afterEffect">
                                  <p:stCondLst>
                                    <p:cond delay="0"/>
                                  </p:stCondLst>
                                  <p:iterate type="lt">
                                    <p:tmPct val="10000"/>
                                  </p:iterate>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par>
                          <p:cTn id="31" fill="hold">
                            <p:stCondLst>
                              <p:cond delay="6250"/>
                            </p:stCondLst>
                            <p:childTnLst>
                              <p:par>
                                <p:cTn id="32" presetID="2" presetClass="entr" presetSubtype="2" fill="hold" grpId="0" nodeType="afterEffect">
                                  <p:stCondLst>
                                    <p:cond delay="0"/>
                                  </p:stCondLst>
                                  <p:iterate type="lt">
                                    <p:tmPct val="10000"/>
                                  </p:iterate>
                                  <p:childTnLst>
                                    <p:set>
                                      <p:cBhvr>
                                        <p:cTn id="33" dur="1" fill="hold">
                                          <p:stCondLst>
                                            <p:cond delay="0"/>
                                          </p:stCondLst>
                                        </p:cTn>
                                        <p:tgtEl>
                                          <p:spTgt spid="3">
                                            <p:txEl>
                                              <p:pRg st="0" end="0"/>
                                            </p:txEl>
                                          </p:spTgt>
                                        </p:tgtEl>
                                        <p:attrNameLst>
                                          <p:attrName>style.visibility</p:attrName>
                                        </p:attrNameLst>
                                      </p:cBhvr>
                                      <p:to>
                                        <p:strVal val="visible"/>
                                      </p:to>
                                    </p:set>
                                    <p:anim calcmode="lin" valueType="num">
                                      <p:cBhvr additive="base">
                                        <p:cTn id="34"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audience</a:t>
            </a:r>
          </a:p>
        </p:txBody>
      </p:sp>
      <p:sp>
        <p:nvSpPr>
          <p:cNvPr id="3" name="Text Placeholder 2"/>
          <p:cNvSpPr>
            <a:spLocks noGrp="1"/>
          </p:cNvSpPr>
          <p:nvPr>
            <p:ph type="body" idx="1"/>
          </p:nvPr>
        </p:nvSpPr>
        <p:spPr/>
        <p:txBody>
          <a:bodyPr>
            <a:normAutofit fontScale="92500" lnSpcReduction="20000"/>
          </a:bodyPr>
          <a:lstStyle/>
          <a:p>
            <a:r>
              <a:rPr lang="en-GB" dirty="0"/>
              <a:t>One of the key decisions you ever make is the choice of your audience</a:t>
            </a:r>
          </a:p>
          <a:p>
            <a:pPr lvl="1"/>
            <a:r>
              <a:rPr lang="en-GB" dirty="0"/>
              <a:t>John Lydgate </a:t>
            </a:r>
          </a:p>
          <a:p>
            <a:pPr lvl="2"/>
            <a:r>
              <a:rPr lang="en-GB" dirty="0"/>
              <a:t>“You can please some of the people all of the time, you can please all of the people some of the time, but you can’t please all of the people all of the time” </a:t>
            </a:r>
          </a:p>
          <a:p>
            <a:pPr lvl="1"/>
            <a:r>
              <a:rPr lang="en-GB" dirty="0"/>
              <a:t>Who am I trying to impress?</a:t>
            </a:r>
          </a:p>
          <a:p>
            <a:r>
              <a:rPr lang="en-GB" dirty="0"/>
              <a:t>How people treat you is their choice</a:t>
            </a:r>
          </a:p>
          <a:p>
            <a:pPr lvl="1"/>
            <a:r>
              <a:rPr lang="en-GB" dirty="0"/>
              <a:t>How you react is yours</a:t>
            </a:r>
          </a:p>
        </p:txBody>
      </p:sp>
      <p:sp>
        <p:nvSpPr>
          <p:cNvPr id="4" name="Rectangle 3"/>
          <p:cNvSpPr/>
          <p:nvPr/>
        </p:nvSpPr>
        <p:spPr>
          <a:xfrm>
            <a:off x="683568" y="1995686"/>
            <a:ext cx="7848872"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ln w="0"/>
                <a:solidFill>
                  <a:schemeClr val="tx1"/>
                </a:solidFill>
                <a:effectLst>
                  <a:outerShdw blurRad="38100" dist="19050" dir="2700000" algn="tl" rotWithShape="0">
                    <a:schemeClr val="dk1">
                      <a:alpha val="40000"/>
                    </a:schemeClr>
                  </a:outerShdw>
                </a:effectLst>
              </a:rPr>
              <a:t/>
            </a:r>
            <a:br>
              <a:rPr lang="en-GB" sz="2800" dirty="0">
                <a:ln w="0"/>
                <a:solidFill>
                  <a:schemeClr val="tx1"/>
                </a:solidFill>
                <a:effectLst>
                  <a:outerShdw blurRad="38100" dist="19050" dir="2700000" algn="tl" rotWithShape="0">
                    <a:schemeClr val="dk1">
                      <a:alpha val="40000"/>
                    </a:schemeClr>
                  </a:outerShdw>
                </a:effectLst>
              </a:rPr>
            </a:br>
            <a:endParaRPr lang="en-GB" sz="2800" dirty="0">
              <a:ln w="0"/>
              <a:solidFill>
                <a:schemeClr val="tx1"/>
              </a:solidFill>
              <a:effectLst>
                <a:outerShdw blurRad="38100" dist="19050" dir="2700000" algn="tl" rotWithShape="0">
                  <a:schemeClr val="dk1">
                    <a:alpha val="40000"/>
                  </a:schemeClr>
                </a:outerShdw>
              </a:effectLst>
            </a:endParaRPr>
          </a:p>
          <a:p>
            <a:pPr algn="ctr"/>
            <a:endParaRPr lang="en-GB" sz="2800" dirty="0">
              <a:ln w="0"/>
              <a:solidFill>
                <a:schemeClr val="tx1"/>
              </a:solidFill>
              <a:effectLst>
                <a:outerShdw blurRad="38100" dist="19050" dir="2700000" algn="tl" rotWithShape="0">
                  <a:schemeClr val="dk1">
                    <a:alpha val="40000"/>
                  </a:schemeClr>
                </a:outerShdw>
              </a:effectLst>
            </a:endParaRPr>
          </a:p>
        </p:txBody>
      </p:sp>
      <p:sp>
        <p:nvSpPr>
          <p:cNvPr id="5" name="TextBox 4"/>
          <p:cNvSpPr txBox="1"/>
          <p:nvPr/>
        </p:nvSpPr>
        <p:spPr>
          <a:xfrm>
            <a:off x="1256957" y="2361361"/>
            <a:ext cx="6702091" cy="523220"/>
          </a:xfrm>
          <a:prstGeom prst="rect">
            <a:avLst/>
          </a:prstGeom>
          <a:noFill/>
        </p:spPr>
        <p:txBody>
          <a:bodyPr wrap="square" rtlCol="0">
            <a:spAutoFit/>
          </a:bodyPr>
          <a:lstStyle/>
          <a:p>
            <a:pPr algn="ctr"/>
            <a:r>
              <a:rPr lang="en-GB" sz="2800" b="1" dirty="0"/>
              <a:t>Today is NOT your day.</a:t>
            </a:r>
          </a:p>
        </p:txBody>
      </p:sp>
      <p:sp>
        <p:nvSpPr>
          <p:cNvPr id="6" name="TextBox 5"/>
          <p:cNvSpPr txBox="1"/>
          <p:nvPr/>
        </p:nvSpPr>
        <p:spPr>
          <a:xfrm>
            <a:off x="1145741" y="2831142"/>
            <a:ext cx="6924524" cy="523220"/>
          </a:xfrm>
          <a:prstGeom prst="rect">
            <a:avLst/>
          </a:prstGeom>
          <a:noFill/>
        </p:spPr>
        <p:txBody>
          <a:bodyPr wrap="none" rtlCol="0">
            <a:spAutoFit/>
          </a:bodyPr>
          <a:lstStyle/>
          <a:p>
            <a:pPr algn="ctr"/>
            <a:r>
              <a:rPr lang="en-GB" sz="2800" b="1" dirty="0"/>
              <a:t>Tomorrow isn’t looking good for you either.</a:t>
            </a:r>
          </a:p>
        </p:txBody>
      </p:sp>
      <p:sp>
        <p:nvSpPr>
          <p:cNvPr id="7" name="TextBox 6"/>
          <p:cNvSpPr txBox="1"/>
          <p:nvPr/>
        </p:nvSpPr>
        <p:spPr>
          <a:xfrm>
            <a:off x="2149265" y="1957464"/>
            <a:ext cx="5071838" cy="523220"/>
          </a:xfrm>
          <a:prstGeom prst="rect">
            <a:avLst/>
          </a:prstGeom>
          <a:noFill/>
        </p:spPr>
        <p:txBody>
          <a:bodyPr wrap="none" rtlCol="0">
            <a:spAutoFit/>
          </a:bodyPr>
          <a:lstStyle/>
          <a:p>
            <a:r>
              <a:rPr lang="en-GB" sz="2800" b="1" dirty="0">
                <a:ln w="0"/>
                <a:effectLst>
                  <a:outerShdw blurRad="38100" dist="19050" dir="2700000" algn="tl" rotWithShape="0">
                    <a:schemeClr val="dk1">
                      <a:alpha val="40000"/>
                    </a:schemeClr>
                  </a:outerShdw>
                </a:effectLst>
              </a:rPr>
              <a:t>I can please one person per day.</a:t>
            </a:r>
            <a:endParaRPr lang="en-GB" sz="2800" dirty="0"/>
          </a:p>
        </p:txBody>
      </p:sp>
      <p:sp>
        <p:nvSpPr>
          <p:cNvPr id="8" name="TextBox 7"/>
          <p:cNvSpPr txBox="1"/>
          <p:nvPr/>
        </p:nvSpPr>
        <p:spPr>
          <a:xfrm>
            <a:off x="1920472" y="1992212"/>
            <a:ext cx="5529423" cy="1661993"/>
          </a:xfrm>
          <a:prstGeom prst="rect">
            <a:avLst/>
          </a:prstGeom>
          <a:noFill/>
        </p:spPr>
        <p:txBody>
          <a:bodyPr wrap="square" rtlCol="0">
            <a:spAutoFit/>
          </a:bodyPr>
          <a:lstStyle/>
          <a:p>
            <a:pPr algn="ctr"/>
            <a:r>
              <a:rPr lang="en-GB" sz="2800" b="1" dirty="0"/>
              <a:t>If Jesus couldn’t please everyone, what makes you think you can? </a:t>
            </a:r>
            <a:r>
              <a:rPr lang="en-GB" sz="2800" b="1" dirty="0" err="1"/>
              <a:t>Buky</a:t>
            </a:r>
            <a:r>
              <a:rPr lang="en-GB" sz="2800" b="1" dirty="0"/>
              <a:t> </a:t>
            </a:r>
            <a:r>
              <a:rPr lang="en-GB" sz="2800" b="1" dirty="0" err="1"/>
              <a:t>Ojelabi</a:t>
            </a:r>
            <a:endParaRPr lang="en-GB" sz="2800" b="1" dirty="0"/>
          </a:p>
          <a:p>
            <a:pPr algn="ctr"/>
            <a:endParaRPr lang="en-GB" dirty="0"/>
          </a:p>
        </p:txBody>
      </p:sp>
    </p:spTree>
    <p:extLst>
      <p:ext uri="{BB962C8B-B14F-4D97-AF65-F5344CB8AC3E}">
        <p14:creationId xmlns:p14="http://schemas.microsoft.com/office/powerpoint/2010/main" val="1037357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 presetClass="entr" presetSubtype="2" fill="hold" grpId="0" nodeType="afterEffect">
                                  <p:stCondLst>
                                    <p:cond delay="100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4">
                                            <p:bg/>
                                          </p:spTgt>
                                        </p:tgtEl>
                                        <p:attrNameLst>
                                          <p:attrName>style.visibility</p:attrName>
                                        </p:attrNameLst>
                                      </p:cBhvr>
                                      <p:to>
                                        <p:strVal val="visible"/>
                                      </p:to>
                                    </p:set>
                                    <p:animEffect transition="in" filter="wipe(left)">
                                      <p:cBhvr>
                                        <p:cTn id="30" dur="500"/>
                                        <p:tgtEl>
                                          <p:spTgt spid="4">
                                            <p:bg/>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Effect transition="in" filter="wipe(left)">
                                      <p:cBhvr>
                                        <p:cTn id="33" dur="500"/>
                                        <p:tgtEl>
                                          <p:spTgt spid="4">
                                            <p:txEl>
                                              <p:pRg st="0" end="0"/>
                                            </p:txEl>
                                          </p:spTgt>
                                        </p:tgtEl>
                                      </p:cBhvr>
                                    </p:animEffect>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left)">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left)">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1" nodeType="clickEffect">
                                  <p:stCondLst>
                                    <p:cond delay="0"/>
                                  </p:stCondLst>
                                  <p:childTnLst>
                                    <p:animEffect transition="out" filter="wipe(down)">
                                      <p:cBhvr>
                                        <p:cTn id="51" dur="500"/>
                                        <p:tgtEl>
                                          <p:spTgt spid="7"/>
                                        </p:tgtEl>
                                      </p:cBhvr>
                                    </p:animEffect>
                                    <p:set>
                                      <p:cBhvr>
                                        <p:cTn id="52" dur="1" fill="hold">
                                          <p:stCondLst>
                                            <p:cond delay="499"/>
                                          </p:stCondLst>
                                        </p:cTn>
                                        <p:tgtEl>
                                          <p:spTgt spid="7"/>
                                        </p:tgtEl>
                                        <p:attrNameLst>
                                          <p:attrName>style.visibility</p:attrName>
                                        </p:attrNameLst>
                                      </p:cBhvr>
                                      <p:to>
                                        <p:strVal val="hidden"/>
                                      </p:to>
                                    </p:set>
                                  </p:childTnLst>
                                </p:cTn>
                              </p:par>
                              <p:par>
                                <p:cTn id="53" presetID="22" presetClass="exit" presetSubtype="4" fill="hold" grpId="1" nodeType="withEffect">
                                  <p:stCondLst>
                                    <p:cond delay="0"/>
                                  </p:stCondLst>
                                  <p:childTnLst>
                                    <p:animEffect transition="out" filter="wipe(down)">
                                      <p:cBhvr>
                                        <p:cTn id="54" dur="500"/>
                                        <p:tgtEl>
                                          <p:spTgt spid="5"/>
                                        </p:tgtEl>
                                      </p:cBhvr>
                                    </p:animEffect>
                                    <p:set>
                                      <p:cBhvr>
                                        <p:cTn id="55" dur="1" fill="hold">
                                          <p:stCondLst>
                                            <p:cond delay="499"/>
                                          </p:stCondLst>
                                        </p:cTn>
                                        <p:tgtEl>
                                          <p:spTgt spid="5"/>
                                        </p:tgtEl>
                                        <p:attrNameLst>
                                          <p:attrName>style.visibility</p:attrName>
                                        </p:attrNameLst>
                                      </p:cBhvr>
                                      <p:to>
                                        <p:strVal val="hidden"/>
                                      </p:to>
                                    </p:set>
                                  </p:childTnLst>
                                </p:cTn>
                              </p:par>
                              <p:par>
                                <p:cTn id="56" presetID="22" presetClass="exit" presetSubtype="4" fill="hold" grpId="1" nodeType="withEffect">
                                  <p:stCondLst>
                                    <p:cond delay="0"/>
                                  </p:stCondLst>
                                  <p:childTnLst>
                                    <p:animEffect transition="out" filter="wipe(down)">
                                      <p:cBhvr>
                                        <p:cTn id="57" dur="500"/>
                                        <p:tgtEl>
                                          <p:spTgt spid="6"/>
                                        </p:tgtEl>
                                      </p:cBhvr>
                                    </p:animEffect>
                                    <p:set>
                                      <p:cBhvr>
                                        <p:cTn id="58" dur="1" fill="hold">
                                          <p:stCondLst>
                                            <p:cond delay="499"/>
                                          </p:stCondLst>
                                        </p:cTn>
                                        <p:tgtEl>
                                          <p:spTgt spid="6"/>
                                        </p:tgtEl>
                                        <p:attrNameLst>
                                          <p:attrName>style.visibility</p:attrName>
                                        </p:attrNameLst>
                                      </p:cBhvr>
                                      <p:to>
                                        <p:strVal val="hidden"/>
                                      </p:to>
                                    </p:set>
                                  </p:childTnLst>
                                </p:cTn>
                              </p:par>
                            </p:childTnLst>
                          </p:cTn>
                        </p:par>
                        <p:par>
                          <p:cTn id="59" fill="hold">
                            <p:stCondLst>
                              <p:cond delay="500"/>
                            </p:stCondLst>
                            <p:childTnLst>
                              <p:par>
                                <p:cTn id="60" presetID="22" presetClass="entr" presetSubtype="8" fill="hold" grpId="0" nodeType="after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ipe(left)">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xit" presetSubtype="4" fill="hold" grpId="1" nodeType="clickEffect">
                                  <p:stCondLst>
                                    <p:cond delay="0"/>
                                  </p:stCondLst>
                                  <p:childTnLst>
                                    <p:animEffect transition="out" filter="wipe(down)">
                                      <p:cBhvr>
                                        <p:cTn id="66" dur="500"/>
                                        <p:tgtEl>
                                          <p:spTgt spid="4">
                                            <p:txEl>
                                              <p:pRg st="0" end="0"/>
                                            </p:txEl>
                                          </p:spTgt>
                                        </p:tgtEl>
                                      </p:cBhvr>
                                    </p:animEffect>
                                    <p:set>
                                      <p:cBhvr>
                                        <p:cTn id="67" dur="1" fill="hold">
                                          <p:stCondLst>
                                            <p:cond delay="499"/>
                                          </p:stCondLst>
                                        </p:cTn>
                                        <p:tgtEl>
                                          <p:spTgt spid="4">
                                            <p:txEl>
                                              <p:pRg st="0" end="0"/>
                                            </p:txEl>
                                          </p:spTgt>
                                        </p:tgtEl>
                                        <p:attrNameLst>
                                          <p:attrName>style.visibility</p:attrName>
                                        </p:attrNameLst>
                                      </p:cBhvr>
                                      <p:to>
                                        <p:strVal val="hidden"/>
                                      </p:to>
                                    </p:set>
                                  </p:childTnLst>
                                </p:cTn>
                              </p:par>
                              <p:par>
                                <p:cTn id="68" presetID="22" presetClass="exit" presetSubtype="4" fill="hold" grpId="1" nodeType="withEffect">
                                  <p:stCondLst>
                                    <p:cond delay="0"/>
                                  </p:stCondLst>
                                  <p:childTnLst>
                                    <p:animEffect transition="out" filter="wipe(down)">
                                      <p:cBhvr>
                                        <p:cTn id="69" dur="500"/>
                                        <p:tgtEl>
                                          <p:spTgt spid="4">
                                            <p:bg/>
                                          </p:spTgt>
                                        </p:tgtEl>
                                      </p:cBhvr>
                                    </p:animEffect>
                                    <p:set>
                                      <p:cBhvr>
                                        <p:cTn id="70" dur="1" fill="hold">
                                          <p:stCondLst>
                                            <p:cond delay="499"/>
                                          </p:stCondLst>
                                        </p:cTn>
                                        <p:tgtEl>
                                          <p:spTgt spid="4">
                                            <p:bg/>
                                          </p:spTgt>
                                        </p:tgtEl>
                                        <p:attrNameLst>
                                          <p:attrName>style.visibility</p:attrName>
                                        </p:attrNameLst>
                                      </p:cBhvr>
                                      <p:to>
                                        <p:strVal val="hidden"/>
                                      </p:to>
                                    </p:set>
                                  </p:childTnLst>
                                </p:cTn>
                              </p:par>
                              <p:par>
                                <p:cTn id="71" presetID="22" presetClass="exit" presetSubtype="8" fill="hold" grpId="1" nodeType="withEffect">
                                  <p:stCondLst>
                                    <p:cond delay="0"/>
                                  </p:stCondLst>
                                  <p:childTnLst>
                                    <p:animEffect transition="out" filter="wipe(left)">
                                      <p:cBhvr>
                                        <p:cTn id="72" dur="500"/>
                                        <p:tgtEl>
                                          <p:spTgt spid="8"/>
                                        </p:tgtEl>
                                      </p:cBhvr>
                                    </p:animEffect>
                                    <p:set>
                                      <p:cBhvr>
                                        <p:cTn id="73" dur="1" fill="hold">
                                          <p:stCondLst>
                                            <p:cond delay="499"/>
                                          </p:stCondLst>
                                        </p:cTn>
                                        <p:tgtEl>
                                          <p:spTgt spid="8"/>
                                        </p:tgtEl>
                                        <p:attrNameLst>
                                          <p:attrName>style.visibility</p:attrName>
                                        </p:attrNameLst>
                                      </p:cBhvr>
                                      <p:to>
                                        <p:strVal val="hidden"/>
                                      </p:to>
                                    </p:set>
                                  </p:childTnLst>
                                </p:cTn>
                              </p:par>
                            </p:childTnLst>
                          </p:cTn>
                        </p:par>
                        <p:par>
                          <p:cTn id="74" fill="hold">
                            <p:stCondLst>
                              <p:cond delay="500"/>
                            </p:stCondLst>
                            <p:childTnLst>
                              <p:par>
                                <p:cTn id="75" presetID="2" presetClass="entr" presetSubtype="2" fill="hold" grpId="0" nodeType="afterEffect">
                                  <p:stCondLst>
                                    <p:cond delay="0"/>
                                  </p:stCondLst>
                                  <p:childTnLst>
                                    <p:set>
                                      <p:cBhvr>
                                        <p:cTn id="76" dur="1" fill="hold">
                                          <p:stCondLst>
                                            <p:cond delay="0"/>
                                          </p:stCondLst>
                                        </p:cTn>
                                        <p:tgtEl>
                                          <p:spTgt spid="3">
                                            <p:txEl>
                                              <p:pRg st="3" end="3"/>
                                            </p:txEl>
                                          </p:spTgt>
                                        </p:tgtEl>
                                        <p:attrNameLst>
                                          <p:attrName>style.visibility</p:attrName>
                                        </p:attrNameLst>
                                      </p:cBhvr>
                                      <p:to>
                                        <p:strVal val="visible"/>
                                      </p:to>
                                    </p:set>
                                    <p:anim calcmode="lin" valueType="num">
                                      <p:cBhvr additive="base">
                                        <p:cTn id="77"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7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2" fill="hold" grpId="0" nodeType="clickEffect">
                                  <p:stCondLst>
                                    <p:cond delay="0"/>
                                  </p:stCondLst>
                                  <p:childTnLst>
                                    <p:set>
                                      <p:cBhvr>
                                        <p:cTn id="82" dur="1" fill="hold">
                                          <p:stCondLst>
                                            <p:cond delay="0"/>
                                          </p:stCondLst>
                                        </p:cTn>
                                        <p:tgtEl>
                                          <p:spTgt spid="3">
                                            <p:txEl>
                                              <p:pRg st="4" end="4"/>
                                            </p:txEl>
                                          </p:spTgt>
                                        </p:tgtEl>
                                        <p:attrNameLst>
                                          <p:attrName>style.visibility</p:attrName>
                                        </p:attrNameLst>
                                      </p:cBhvr>
                                      <p:to>
                                        <p:strVal val="visible"/>
                                      </p:to>
                                    </p:set>
                                    <p:anim calcmode="lin" valueType="num">
                                      <p:cBhvr additive="base">
                                        <p:cTn id="8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8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2" fill="hold" grpId="0" nodeType="clickEffect">
                                  <p:stCondLst>
                                    <p:cond delay="0"/>
                                  </p:stCondLst>
                                  <p:childTnLst>
                                    <p:set>
                                      <p:cBhvr>
                                        <p:cTn id="88" dur="1" fill="hold">
                                          <p:stCondLst>
                                            <p:cond delay="0"/>
                                          </p:stCondLst>
                                        </p:cTn>
                                        <p:tgtEl>
                                          <p:spTgt spid="3">
                                            <p:txEl>
                                              <p:pRg st="5" end="5"/>
                                            </p:txEl>
                                          </p:spTgt>
                                        </p:tgtEl>
                                        <p:attrNameLst>
                                          <p:attrName>style.visibility</p:attrName>
                                        </p:attrNameLst>
                                      </p:cBhvr>
                                      <p:to>
                                        <p:strVal val="visible"/>
                                      </p:to>
                                    </p:set>
                                    <p:anim calcmode="lin" valueType="num">
                                      <p:cBhvr additive="base">
                                        <p:cTn id="89"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9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build="allAtOnce" bldLvl="5" animBg="1"/>
      <p:bldP spid="4" grpId="1" build="allAtOnce" animBg="1"/>
      <p:bldP spid="5" grpId="0"/>
      <p:bldP spid="5" grpId="1"/>
      <p:bldP spid="6" grpId="0"/>
      <p:bldP spid="6" grpId="1"/>
      <p:bldP spid="7" grpId="0"/>
      <p:bldP spid="7" grpId="1"/>
      <p:bldP spid="8" grpId="0"/>
      <p:bldP spid="8" grpId="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Palm Sunday reactions to Jesus</a:t>
            </a:r>
          </a:p>
        </p:txBody>
      </p:sp>
      <p:sp>
        <p:nvSpPr>
          <p:cNvPr id="3" name="Text Placeholder 2"/>
          <p:cNvSpPr>
            <a:spLocks noGrp="1"/>
          </p:cNvSpPr>
          <p:nvPr>
            <p:ph type="body" idx="1"/>
          </p:nvPr>
        </p:nvSpPr>
        <p:spPr>
          <a:xfrm>
            <a:off x="457200" y="1200150"/>
            <a:ext cx="8229600" cy="3943349"/>
          </a:xfrm>
        </p:spPr>
        <p:txBody>
          <a:bodyPr>
            <a:normAutofit fontScale="77500" lnSpcReduction="20000"/>
          </a:bodyPr>
          <a:lstStyle/>
          <a:p>
            <a:r>
              <a:rPr lang="en-GB" dirty="0"/>
              <a:t>Religious people didn’t get it</a:t>
            </a:r>
          </a:p>
          <a:p>
            <a:pPr lvl="1"/>
            <a:r>
              <a:rPr lang="en-GB" dirty="0"/>
              <a:t>The Pharisees (</a:t>
            </a:r>
            <a:r>
              <a:rPr lang="en-GB" dirty="0" err="1"/>
              <a:t>Jn</a:t>
            </a:r>
            <a:r>
              <a:rPr lang="en-GB" dirty="0"/>
              <a:t>)</a:t>
            </a:r>
          </a:p>
          <a:p>
            <a:pPr lvl="1"/>
            <a:r>
              <a:rPr lang="en-GB" dirty="0"/>
              <a:t>The teachers of the Law (Scribes) (Mt)</a:t>
            </a:r>
          </a:p>
          <a:p>
            <a:pPr lvl="1"/>
            <a:r>
              <a:rPr lang="en-GB" dirty="0"/>
              <a:t>The Chief Priests (Mt)</a:t>
            </a:r>
          </a:p>
          <a:p>
            <a:pPr lvl="1"/>
            <a:r>
              <a:rPr lang="en-GB" dirty="0"/>
              <a:t>Even Jesus’ disciples didn’t get all of it (</a:t>
            </a:r>
            <a:r>
              <a:rPr lang="en-GB" dirty="0" err="1"/>
              <a:t>Jn</a:t>
            </a:r>
            <a:r>
              <a:rPr lang="en-GB" dirty="0"/>
              <a:t>)</a:t>
            </a:r>
          </a:p>
          <a:p>
            <a:r>
              <a:rPr lang="en-GB" dirty="0"/>
              <a:t>Other people did</a:t>
            </a:r>
          </a:p>
          <a:p>
            <a:pPr lvl="1"/>
            <a:r>
              <a:rPr lang="en-GB" dirty="0"/>
              <a:t>The great crowd from Jerusalem (</a:t>
            </a:r>
            <a:r>
              <a:rPr lang="en-GB" dirty="0" err="1"/>
              <a:t>Jn</a:t>
            </a:r>
            <a:r>
              <a:rPr lang="en-GB" dirty="0"/>
              <a:t>)</a:t>
            </a:r>
          </a:p>
          <a:p>
            <a:pPr lvl="1"/>
            <a:r>
              <a:rPr lang="en-GB" dirty="0"/>
              <a:t>Some Greeks (</a:t>
            </a:r>
            <a:r>
              <a:rPr lang="en-GB" dirty="0" err="1"/>
              <a:t>Jn</a:t>
            </a:r>
            <a:r>
              <a:rPr lang="en-GB" dirty="0"/>
              <a:t> 12:20)</a:t>
            </a:r>
          </a:p>
          <a:p>
            <a:pPr lvl="1"/>
            <a:r>
              <a:rPr lang="en-GB" dirty="0"/>
              <a:t>Children shouting in the temple (Mt)</a:t>
            </a:r>
          </a:p>
          <a:p>
            <a:pPr lvl="1"/>
            <a:r>
              <a:rPr lang="en-GB" dirty="0"/>
              <a:t>The blind and the lame (Mt)</a:t>
            </a:r>
          </a:p>
          <a:p>
            <a:pPr lvl="1"/>
            <a:r>
              <a:rPr lang="en-GB" dirty="0"/>
              <a:t>The Bethany crowd (</a:t>
            </a:r>
            <a:r>
              <a:rPr lang="en-GB" dirty="0" err="1"/>
              <a:t>Jn</a:t>
            </a:r>
            <a:r>
              <a:rPr lang="en-GB" dirty="0"/>
              <a:t>)</a:t>
            </a:r>
          </a:p>
        </p:txBody>
      </p:sp>
      <p:pic>
        <p:nvPicPr>
          <p:cNvPr id="6" name="Picture 5"/>
          <p:cNvPicPr>
            <a:picLocks noChangeAspect="1"/>
          </p:cNvPicPr>
          <p:nvPr/>
        </p:nvPicPr>
        <p:blipFill>
          <a:blip r:embed="rId2"/>
          <a:stretch>
            <a:fillRect/>
          </a:stretch>
        </p:blipFill>
        <p:spPr>
          <a:xfrm>
            <a:off x="0" y="1063229"/>
            <a:ext cx="9144000" cy="4080245"/>
          </a:xfrm>
          <a:prstGeom prst="rect">
            <a:avLst/>
          </a:prstGeom>
        </p:spPr>
      </p:pic>
    </p:spTree>
    <p:extLst>
      <p:ext uri="{BB962C8B-B14F-4D97-AF65-F5344CB8AC3E}">
        <p14:creationId xmlns:p14="http://schemas.microsoft.com/office/powerpoint/2010/main" val="370454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1750"/>
                            </p:stCondLst>
                            <p:childTnLst>
                              <p:par>
                                <p:cTn id="10" presetID="22" presetClass="entr" presetSubtype="1"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ppt_y"/>
                                          </p:val>
                                        </p:tav>
                                        <p:tav tm="100000">
                                          <p:val>
                                            <p:strVal val="#ppt_y"/>
                                          </p:val>
                                        </p:tav>
                                      </p:tavLst>
                                    </p:anim>
                                  </p:childTnLst>
                                </p:cTn>
                              </p:par>
                              <p:par>
                                <p:cTn id="19" presetID="22" presetClass="exit" presetSubtype="8" fill="hold" nodeType="withEffect">
                                  <p:stCondLst>
                                    <p:cond delay="0"/>
                                  </p:stCondLst>
                                  <p:childTnLst>
                                    <p:animEffect transition="out" filter="wipe(left)">
                                      <p:cBhvr>
                                        <p:cTn id="20" dur="500"/>
                                        <p:tgtEl>
                                          <p:spTgt spid="6"/>
                                        </p:tgtEl>
                                      </p:cBhvr>
                                    </p:animEffect>
                                    <p:set>
                                      <p:cBhvr>
                                        <p:cTn id="21" dur="1" fill="hold">
                                          <p:stCondLst>
                                            <p:cond delay="499"/>
                                          </p:stCondLst>
                                        </p:cTn>
                                        <p:tgtEl>
                                          <p:spTgt spid="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additive="base">
                                        <p:cTn id="32"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additive="base">
                                        <p:cTn id="38"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calcmode="lin" valueType="num">
                                      <p:cBhvr additive="base">
                                        <p:cTn id="44"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grpId="0"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 calcmode="lin" valueType="num">
                                      <p:cBhvr additive="base">
                                        <p:cTn id="50"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51"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2"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additive="base">
                                        <p:cTn id="56"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57"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2" fill="hold" grpId="0"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 calcmode="lin" valueType="num">
                                      <p:cBhvr additive="base">
                                        <p:cTn id="62"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63"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2" fill="hold" grpId="0"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 calcmode="lin" valueType="num">
                                      <p:cBhvr additive="base">
                                        <p:cTn id="68"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69"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2" fill="hold" grpId="0" nodeType="clickEffect">
                                  <p:stCondLst>
                                    <p:cond delay="0"/>
                                  </p:stCondLst>
                                  <p:childTnLst>
                                    <p:set>
                                      <p:cBhvr>
                                        <p:cTn id="73" dur="1" fill="hold">
                                          <p:stCondLst>
                                            <p:cond delay="0"/>
                                          </p:stCondLst>
                                        </p:cTn>
                                        <p:tgtEl>
                                          <p:spTgt spid="3">
                                            <p:txEl>
                                              <p:pRg st="9" end="9"/>
                                            </p:txEl>
                                          </p:spTgt>
                                        </p:tgtEl>
                                        <p:attrNameLst>
                                          <p:attrName>style.visibility</p:attrName>
                                        </p:attrNameLst>
                                      </p:cBhvr>
                                      <p:to>
                                        <p:strVal val="visible"/>
                                      </p:to>
                                    </p:set>
                                    <p:anim calcmode="lin" valueType="num">
                                      <p:cBhvr additive="base">
                                        <p:cTn id="74"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75"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2" fill="hold" grpId="0" nodeType="clickEffect">
                                  <p:stCondLst>
                                    <p:cond delay="0"/>
                                  </p:stCondLst>
                                  <p:childTnLst>
                                    <p:set>
                                      <p:cBhvr>
                                        <p:cTn id="79" dur="1" fill="hold">
                                          <p:stCondLst>
                                            <p:cond delay="0"/>
                                          </p:stCondLst>
                                        </p:cTn>
                                        <p:tgtEl>
                                          <p:spTgt spid="3">
                                            <p:txEl>
                                              <p:pRg st="10" end="10"/>
                                            </p:txEl>
                                          </p:spTgt>
                                        </p:tgtEl>
                                        <p:attrNameLst>
                                          <p:attrName>style.visibility</p:attrName>
                                        </p:attrNameLst>
                                      </p:cBhvr>
                                      <p:to>
                                        <p:strVal val="visible"/>
                                      </p:to>
                                    </p:set>
                                    <p:anim calcmode="lin" valueType="num">
                                      <p:cBhvr additive="base">
                                        <p:cTn id="80"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81"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God was fulfilling His plan</a:t>
            </a:r>
          </a:p>
        </p:txBody>
      </p:sp>
      <p:sp>
        <p:nvSpPr>
          <p:cNvPr id="3" name="Text Placeholder 2"/>
          <p:cNvSpPr>
            <a:spLocks noGrp="1"/>
          </p:cNvSpPr>
          <p:nvPr>
            <p:ph type="body" idx="1"/>
          </p:nvPr>
        </p:nvSpPr>
        <p:spPr/>
        <p:txBody>
          <a:bodyPr>
            <a:normAutofit fontScale="77500" lnSpcReduction="20000"/>
          </a:bodyPr>
          <a:lstStyle/>
          <a:p>
            <a:pPr lvl="1"/>
            <a:r>
              <a:rPr lang="en-GB" dirty="0"/>
              <a:t>People were rejoicing or plotting but Jesus enjoyed and wept and got angry and submitted to the Father’s will</a:t>
            </a:r>
          </a:p>
          <a:p>
            <a:pPr lvl="2"/>
            <a:r>
              <a:rPr lang="en-GB" dirty="0"/>
              <a:t>How people treat you is their choice, how you react is yours</a:t>
            </a:r>
          </a:p>
          <a:p>
            <a:r>
              <a:rPr lang="en-GB" dirty="0"/>
              <a:t>Jesus’ view was:</a:t>
            </a:r>
          </a:p>
          <a:p>
            <a:pPr lvl="1"/>
            <a:r>
              <a:rPr lang="en-GB" dirty="0"/>
              <a:t>Not to look for popularity but to please the Father</a:t>
            </a:r>
          </a:p>
          <a:p>
            <a:pPr lvl="1"/>
            <a:r>
              <a:rPr lang="en-GB" dirty="0"/>
              <a:t>Not to look to the crowd but His God for His self-assurance</a:t>
            </a:r>
          </a:p>
          <a:p>
            <a:pPr lvl="1"/>
            <a:r>
              <a:rPr lang="en-GB" dirty="0"/>
              <a:t>Not to seek riches but His eternal value to God for His security</a:t>
            </a:r>
          </a:p>
          <a:p>
            <a:pPr lvl="1"/>
            <a:r>
              <a:rPr lang="en-GB" dirty="0"/>
              <a:t>Not to get answers but serve God to find truth that mattered</a:t>
            </a:r>
          </a:p>
        </p:txBody>
      </p:sp>
    </p:spTree>
    <p:extLst>
      <p:ext uri="{BB962C8B-B14F-4D97-AF65-F5344CB8AC3E}">
        <p14:creationId xmlns:p14="http://schemas.microsoft.com/office/powerpoint/2010/main" val="3658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536" y="205978"/>
            <a:ext cx="8939336" cy="1141635"/>
          </a:xfrm>
        </p:spPr>
        <p:txBody>
          <a:bodyPr>
            <a:normAutofit fontScale="90000"/>
          </a:bodyPr>
          <a:lstStyle/>
          <a:p>
            <a:r>
              <a:rPr lang="en-GB" dirty="0"/>
              <a:t>God calls you to follow Jesus </a:t>
            </a:r>
            <a:br>
              <a:rPr lang="en-GB" dirty="0"/>
            </a:br>
            <a:r>
              <a:rPr lang="en-GB" dirty="0"/>
              <a:t>and do the same</a:t>
            </a:r>
          </a:p>
        </p:txBody>
      </p:sp>
      <p:sp>
        <p:nvSpPr>
          <p:cNvPr id="3" name="Text Placeholder 2"/>
          <p:cNvSpPr>
            <a:spLocks noGrp="1"/>
          </p:cNvSpPr>
          <p:nvPr>
            <p:ph type="body" idx="1"/>
          </p:nvPr>
        </p:nvSpPr>
        <p:spPr>
          <a:xfrm>
            <a:off x="457200" y="1365348"/>
            <a:ext cx="8229600" cy="3675855"/>
          </a:xfrm>
        </p:spPr>
        <p:txBody>
          <a:bodyPr>
            <a:normAutofit/>
          </a:bodyPr>
          <a:lstStyle/>
          <a:p>
            <a:pPr lvl="0"/>
            <a:r>
              <a:rPr lang="en-GB" dirty="0"/>
              <a:t>It’s a call to find your audience and approval and value and truth in God</a:t>
            </a:r>
          </a:p>
          <a:p>
            <a:pPr lvl="2"/>
            <a:r>
              <a:rPr lang="en-GB" dirty="0"/>
              <a:t>Then live as God intended</a:t>
            </a:r>
          </a:p>
          <a:p>
            <a:pPr lvl="0"/>
            <a:r>
              <a:rPr lang="en-GB" dirty="0"/>
              <a:t>God’s reaction to you is the one that matters for all eternity…</a:t>
            </a:r>
          </a:p>
          <a:p>
            <a:pPr lvl="2"/>
            <a:r>
              <a:rPr lang="en-GB" dirty="0"/>
              <a:t>And He likes you!</a:t>
            </a:r>
          </a:p>
          <a:p>
            <a:pPr lvl="1"/>
            <a:r>
              <a:rPr lang="en-GB" dirty="0"/>
              <a:t>How you react is your choice…</a:t>
            </a:r>
          </a:p>
        </p:txBody>
      </p:sp>
    </p:spTree>
    <p:extLst>
      <p:ext uri="{BB962C8B-B14F-4D97-AF65-F5344CB8AC3E}">
        <p14:creationId xmlns:p14="http://schemas.microsoft.com/office/powerpoint/2010/main" val="1093567434"/>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YamatoPainting">
  <a:themeElements>
    <a:clrScheme name="Carnival">
      <a:dk1>
        <a:sysClr val="windowText" lastClr="000000"/>
      </a:dk1>
      <a:lt1>
        <a:sysClr val="window" lastClr="FFFFFF"/>
      </a:lt1>
      <a:dk2>
        <a:srgbClr val="2A2D6C"/>
      </a:dk2>
      <a:lt2>
        <a:srgbClr val="FCED90"/>
      </a:lt2>
      <a:accent1>
        <a:srgbClr val="E0B602"/>
      </a:accent1>
      <a:accent2>
        <a:srgbClr val="C77D00"/>
      </a:accent2>
      <a:accent3>
        <a:srgbClr val="C43D1F"/>
      </a:accent3>
      <a:accent4>
        <a:srgbClr val="B42469"/>
      </a:accent4>
      <a:accent5>
        <a:srgbClr val="7B309B"/>
      </a:accent5>
      <a:accent6>
        <a:srgbClr val="4560AD"/>
      </a:accent6>
      <a:hlink>
        <a:srgbClr val="118FBF"/>
      </a:hlink>
      <a:folHlink>
        <a:srgbClr val="0CA15F"/>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Yamato Painting">
      <a:fillStyleLst>
        <a:solidFill>
          <a:schemeClr val="phClr">
            <a:tint val="100000"/>
          </a:schemeClr>
        </a:solidFill>
        <a:gradFill>
          <a:gsLst>
            <a:gs pos="0">
              <a:schemeClr val="phClr">
                <a:tint val="100000"/>
              </a:schemeClr>
            </a:gs>
            <a:gs pos="100000">
              <a:schemeClr val="phClr">
                <a:tint val="100000"/>
                <a:shade val="20000"/>
              </a:schemeClr>
            </a:gs>
          </a:gsLst>
          <a:lin ang="5400000" scaled="1"/>
        </a:gradFill>
        <a:blipFill>
          <a:blip xmlns:r="http://schemas.openxmlformats.org/officeDocument/2006/relationships" r:embed="rId1">
            <a:duotone>
              <a:srgbClr val="000000"/>
              <a:schemeClr val="phClr">
                <a:tint val="100000"/>
              </a:schemeClr>
            </a:duotone>
          </a:blip>
          <a:tile tx="0" ty="0" sx="35000" sy="35000" flip="none" algn="tl"/>
        </a:blipFill>
      </a:fillStyleLst>
      <a:lnStyleLst>
        <a:ln w="9525" cap="flat" cmpd="sng" algn="ctr">
          <a:solidFill>
            <a:schemeClr val="phClr">
              <a:alpha val="60000"/>
            </a:schemeClr>
          </a:solidFill>
          <a:prstDash val="solid"/>
        </a:ln>
        <a:ln w="19525" cap="flat" cmpd="sng" algn="ctr">
          <a:solidFill>
            <a:schemeClr val="phClr">
              <a:alpha val="90000"/>
            </a:schemeClr>
          </a:solidFill>
          <a:prstDash val="solid"/>
        </a:ln>
        <a:ln w="38100" cap="flat" cmpd="sng" algn="ctr">
          <a:solidFill>
            <a:schemeClr val="phClr">
              <a:alpha val="100000"/>
            </a:schemeClr>
          </a:solidFill>
          <a:prstDash val="solid"/>
        </a:ln>
      </a:lnStyleLst>
      <a:effectStyleLst>
        <a:effectStyle>
          <a:effectLst>
            <a:outerShdw blurRad="50800" algn="tl" rotWithShape="0">
              <a:srgbClr val="000000">
                <a:alpha val="64000"/>
              </a:srgbClr>
            </a:outerShdw>
          </a:effectLst>
        </a:effectStyle>
        <a:effectStyle>
          <a:effectLst>
            <a:outerShdw blurRad="50800" algn="tl" rotWithShape="0">
              <a:srgbClr val="000000">
                <a:alpha val="64000"/>
              </a:srgbClr>
            </a:outerShdw>
          </a:effectLst>
          <a:scene3d>
            <a:camera prst="orthographicFront"/>
            <a:lightRig rig="soft" dir="tl">
              <a:rot lat="0" lon="0" rev="0"/>
            </a:lightRig>
          </a:scene3d>
          <a:sp3d>
            <a:bevelT prst="angle"/>
            <a:bevelB w="304800" h="44450"/>
            <a:contourClr>
              <a:schemeClr val="phClr">
                <a:shade val="60000"/>
                <a:satMod val="110000"/>
              </a:schemeClr>
            </a:contourClr>
          </a:sp3d>
        </a:effectStyle>
        <a:effectStyle>
          <a:effectLst>
            <a:glow rad="51600">
              <a:schemeClr val="phClr">
                <a:alpha val="60000"/>
              </a:schemeClr>
            </a:glow>
          </a:effectLst>
          <a:scene3d>
            <a:camera prst="orthographicFront"/>
            <a:lightRig rig="threePt" dir="t"/>
          </a:scene3d>
          <a:sp3d>
            <a:bevelT w="165100" prst="coolSlant"/>
            <a:contourClr>
              <a:schemeClr val="phClr">
                <a:shade val="60000"/>
                <a:satMod val="110000"/>
              </a:schemeClr>
            </a:contourClr>
          </a:sp3d>
        </a:effectStyle>
      </a:effectStyleLst>
      <a:bgFillStyleLst>
        <a:solidFill>
          <a:schemeClr val="phClr">
            <a:shade val="90000"/>
          </a:schemeClr>
        </a:solidFill>
        <a:blipFill>
          <a:blip xmlns:r="http://schemas.openxmlformats.org/officeDocument/2006/relationships" r:embed="rId2">
            <a:duotone>
              <a:schemeClr val="phClr">
                <a:tint val="100000"/>
                <a:shade val="5000"/>
              </a:schemeClr>
              <a:schemeClr val="phClr">
                <a:shade val="100000"/>
              </a:schemeClr>
            </a:duotone>
          </a:blip>
          <a:tile tx="0" ty="0" sx="120000" sy="120000" flip="xy" algn="t"/>
        </a:blipFill>
        <a:blipFill rotWithShape="0">
          <a:blip xmlns:r="http://schemas.openxmlformats.org/officeDocument/2006/relationships" r:embed="rId3">
            <a:duotone>
              <a:schemeClr val="phClr">
                <a:tint val="100000"/>
                <a:shade val="5000"/>
              </a:schemeClr>
              <a:schemeClr val="phClr">
                <a:shade val="10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Yamato Painting</Template>
  <TotalTime>21184</TotalTime>
  <Words>402</Words>
  <Application>Microsoft Office PowerPoint</Application>
  <PresentationFormat>On-screen Show (16:9)</PresentationFormat>
  <Paragraphs>50</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YamatoPainting</vt:lpstr>
      <vt:lpstr>The Focussed Jesus</vt:lpstr>
      <vt:lpstr>John</vt:lpstr>
      <vt:lpstr>The Focussed Jesus</vt:lpstr>
      <vt:lpstr>Your audience</vt:lpstr>
      <vt:lpstr>Palm Sunday reactions to Jesus</vt:lpstr>
      <vt:lpstr>God was fulfilling His plan</vt:lpstr>
      <vt:lpstr>God calls you to follow Jesus  and do the same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Y1J: Jesus long-term</dc:title>
  <dc:creator>Ron</dc:creator>
  <cp:lastModifiedBy>Mr Parr</cp:lastModifiedBy>
  <cp:revision>107</cp:revision>
  <dcterms:created xsi:type="dcterms:W3CDTF">2013-01-04T10:38:11Z</dcterms:created>
  <dcterms:modified xsi:type="dcterms:W3CDTF">2017-01-18T11:24:05Z</dcterms:modified>
</cp:coreProperties>
</file>