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67" r:id="rId2"/>
    <p:sldId id="258" r:id="rId3"/>
    <p:sldId id="259" r:id="rId4"/>
    <p:sldId id="274" r:id="rId5"/>
    <p:sldId id="275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>
      <p:cViewPr varScale="1">
        <p:scale>
          <a:sx n="64" d="100"/>
          <a:sy n="64" d="100"/>
        </p:scale>
        <p:origin x="96" y="588"/>
      </p:cViewPr>
      <p:guideLst/>
    </p:cSldViewPr>
  </p:slideViewPr>
  <p:outlineViewPr>
    <p:cViewPr>
      <p:scale>
        <a:sx n="33" d="100"/>
        <a:sy n="33" d="100"/>
      </p:scale>
      <p:origin x="0" y="-16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6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3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1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8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7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86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46421-4954-426C-B472-489BEE40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9347457" cy="1383957"/>
          </a:xfrm>
        </p:spPr>
        <p:txBody>
          <a:bodyPr>
            <a:normAutofit/>
          </a:bodyPr>
          <a:lstStyle>
            <a:lvl1pPr marR="0" algn="ctr" defTabSz="457200" rtl="0" eaLnBrk="1" latinLnBrk="0" hangingPunct="1">
              <a:spcBef>
                <a:spcPct val="0"/>
              </a:spcBef>
              <a:buNone/>
              <a:defRPr lang="en-GB" sz="4400" b="1" kern="120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4341A-F030-4253-8E40-12AF232C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594023"/>
            <a:ext cx="10464674" cy="5165124"/>
          </a:xfrm>
        </p:spPr>
        <p:txBody>
          <a:bodyPr/>
          <a:lstStyle>
            <a:lvl1pPr marL="285750" indent="-285750"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</a:lstStyle>
          <a:p>
            <a:pPr marL="285750" marR="0" lvl="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marL="742950" marR="0" lvl="1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1200150" marR="0" lvl="2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1543050" marR="0" lvl="3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C0107-24CA-41D4-B423-9989D69D3E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31767" y="0"/>
            <a:ext cx="1360233" cy="159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1AF03D-3063-4E77-95F4-C0BAB235AFBE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3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hristipedia.miraheze.org/wiki/Eba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20AB-B100-416A-AE93-DAA7267D9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Applying the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1E247-9B26-48FC-A6A0-4A8766DDB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b="1" dirty="0"/>
              <a:t>3. Deuteronomy 15:1-16:17</a:t>
            </a:r>
            <a:br>
              <a:rPr lang="en-GB" sz="3600" b="1" dirty="0"/>
            </a:br>
            <a:r>
              <a:rPr lang="en-GB" sz="3600" b="1" dirty="0"/>
              <a:t>Building community…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D16F5-10F1-43F7-B430-B70A4573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0306" y="51855"/>
            <a:ext cx="2638893" cy="30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6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C516E-69EE-4323-AF17-A87C0FA9F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has a heart for individuals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96A93-E93A-4CCB-B488-640479E7B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People get themselves into debt</a:t>
            </a:r>
          </a:p>
          <a:p>
            <a:pPr marR="0" lvl="1" rtl="0"/>
            <a:r>
              <a:rPr lang="en-GB" dirty="0"/>
              <a:t>One of the ways they managed was to pay for seed from the crop that would be produced</a:t>
            </a:r>
          </a:p>
          <a:p>
            <a:pPr marR="0" lvl="0" rtl="0"/>
            <a:r>
              <a:rPr lang="en-GB" dirty="0"/>
              <a:t>People sink in poverty</a:t>
            </a:r>
          </a:p>
          <a:p>
            <a:pPr marR="0" lvl="1" rtl="0"/>
            <a:r>
              <a:rPr lang="en-GB" dirty="0"/>
              <a:t>Playing catch-up because plans failed or things changed or a decision turned out to be a bad one</a:t>
            </a:r>
          </a:p>
          <a:p>
            <a:pPr marR="0" lvl="0" rtl="0"/>
            <a:r>
              <a:rPr lang="en-GB" dirty="0"/>
              <a:t>People sink into service</a:t>
            </a:r>
          </a:p>
          <a:p>
            <a:pPr lvl="1"/>
            <a:r>
              <a:rPr lang="en-GB" dirty="0"/>
              <a:t>Then into servitude</a:t>
            </a:r>
          </a:p>
        </p:txBody>
      </p:sp>
    </p:spTree>
    <p:extLst>
      <p:ext uri="{BB962C8B-B14F-4D97-AF65-F5344CB8AC3E}">
        <p14:creationId xmlns:p14="http://schemas.microsoft.com/office/powerpoint/2010/main" val="1300118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A658C-A417-4006-BCF2-68FFD438C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calls us to show His heart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B4A59-0947-454E-AB5D-61850EF5F0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Reflect God’s heart by resetting the clock every 7 years</a:t>
            </a:r>
          </a:p>
          <a:p>
            <a:pPr marR="0" lvl="1" rtl="0"/>
            <a:r>
              <a:rPr lang="en-GB" dirty="0"/>
              <a:t>Remember God’s rescue of you</a:t>
            </a:r>
          </a:p>
          <a:p>
            <a:pPr marR="0" lvl="1" rtl="0"/>
            <a:r>
              <a:rPr lang="en-GB" dirty="0"/>
              <a:t>Remember God’s kindness to you</a:t>
            </a:r>
          </a:p>
          <a:p>
            <a:pPr marR="0" lvl="1" rtl="0"/>
            <a:r>
              <a:rPr lang="en-GB" dirty="0"/>
              <a:t>Remember God’s call to you</a:t>
            </a:r>
          </a:p>
          <a:p>
            <a:pPr marR="0" lvl="0" rtl="0"/>
            <a:r>
              <a:rPr lang="en-GB" dirty="0"/>
              <a:t>Reflect God’s heart by including others</a:t>
            </a:r>
          </a:p>
          <a:p>
            <a:pPr marR="0" lvl="0" rtl="0"/>
            <a:r>
              <a:rPr lang="en-GB" dirty="0"/>
              <a:t>Reflect God’s heart by celebrating together with these people</a:t>
            </a:r>
          </a:p>
          <a:p>
            <a:pPr marR="0" lvl="1" rtl="0"/>
            <a:r>
              <a:rPr lang="en-GB" dirty="0"/>
              <a:t>3 times a year come before God to celebrate WITH them</a:t>
            </a:r>
          </a:p>
        </p:txBody>
      </p:sp>
    </p:spTree>
    <p:extLst>
      <p:ext uri="{BB962C8B-B14F-4D97-AF65-F5344CB8AC3E}">
        <p14:creationId xmlns:p14="http://schemas.microsoft.com/office/powerpoint/2010/main" val="2698373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04A9-09F2-47EB-9988-A509E12DF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Celebrate God in your life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5B48D-2BE0-432C-8018-997635B40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R="0" lvl="0" rtl="0"/>
            <a:r>
              <a:rPr lang="en-GB" dirty="0"/>
              <a:t>Celebrate God’s rescue (Passover) 16:1-8</a:t>
            </a:r>
          </a:p>
          <a:p>
            <a:pPr marR="0" lvl="1" rtl="0"/>
            <a:r>
              <a:rPr lang="en-GB" dirty="0"/>
              <a:t>Feast of unleavened bread (1 week, not just Passover)</a:t>
            </a:r>
          </a:p>
          <a:p>
            <a:pPr marR="0" lvl="2" rtl="0"/>
            <a:r>
              <a:rPr lang="en-GB" dirty="0"/>
              <a:t>Passover was a meal they shared with neighbours if they had too much</a:t>
            </a:r>
          </a:p>
          <a:p>
            <a:pPr marR="0" lvl="0" rtl="0"/>
            <a:r>
              <a:rPr lang="en-GB" dirty="0"/>
              <a:t>Celebrate God’s generosity (Weeks) 16:9-12</a:t>
            </a:r>
          </a:p>
          <a:p>
            <a:pPr marR="0" lvl="1" rtl="0"/>
            <a:r>
              <a:rPr lang="en-GB" dirty="0"/>
              <a:t>Pentecost: First fruits</a:t>
            </a:r>
          </a:p>
          <a:p>
            <a:pPr marR="0" lvl="2" rtl="0"/>
            <a:r>
              <a:rPr lang="en-GB" dirty="0"/>
              <a:t>Freewill offering in proportion to the Lord’s blessing</a:t>
            </a:r>
          </a:p>
          <a:p>
            <a:pPr marR="0" lvl="1" rtl="0"/>
            <a:r>
              <a:rPr lang="en-GB" dirty="0"/>
              <a:t>Remember that you were slaves in Egypt</a:t>
            </a:r>
          </a:p>
          <a:p>
            <a:pPr marR="0" lvl="2" rtl="0"/>
            <a:r>
              <a:rPr lang="en-GB" dirty="0"/>
              <a:t>And celebrate with everyone</a:t>
            </a:r>
          </a:p>
          <a:p>
            <a:pPr marR="0" lvl="0" rtl="0"/>
            <a:r>
              <a:rPr lang="en-GB" dirty="0"/>
              <a:t>Celebrate God’s continuing faithfulness (Tabernacles) 16:13-15</a:t>
            </a:r>
          </a:p>
          <a:p>
            <a:pPr marR="0" lvl="1" rtl="0"/>
            <a:r>
              <a:rPr lang="en-GB" dirty="0"/>
              <a:t>Harvest thanksgiving service</a:t>
            </a:r>
          </a:p>
          <a:p>
            <a:pPr lvl="2"/>
            <a:r>
              <a:rPr lang="en-GB" dirty="0"/>
              <a:t>Be joyful at your feast and share with the needy</a:t>
            </a:r>
          </a:p>
        </p:txBody>
      </p:sp>
    </p:spTree>
    <p:extLst>
      <p:ext uri="{BB962C8B-B14F-4D97-AF65-F5344CB8AC3E}">
        <p14:creationId xmlns:p14="http://schemas.microsoft.com/office/powerpoint/2010/main" val="3104079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5942E-6800-4279-8B9E-0CD6F58E4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Celebrations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442DC-1D35-4668-B3A3-6AC4ED2CF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3848" y="1139252"/>
            <a:ext cx="10195135" cy="5718748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These were times to:</a:t>
            </a:r>
          </a:p>
          <a:p>
            <a:pPr marR="0" lvl="1" rtl="0"/>
            <a:r>
              <a:rPr lang="en-GB" dirty="0"/>
              <a:t>Recall God’s actions (1)</a:t>
            </a:r>
          </a:p>
          <a:p>
            <a:pPr marR="0" lvl="1" rtl="0"/>
            <a:r>
              <a:rPr lang="en-GB" dirty="0"/>
              <a:t>Obey God’s word (16)</a:t>
            </a:r>
          </a:p>
          <a:p>
            <a:pPr marR="0" lvl="1" rtl="0"/>
            <a:r>
              <a:rPr lang="en-GB" dirty="0"/>
              <a:t>Remember God’s goodness (17)</a:t>
            </a:r>
          </a:p>
          <a:p>
            <a:pPr marR="0" lvl="0" rtl="0"/>
            <a:r>
              <a:rPr lang="en-GB" dirty="0"/>
              <a:t>If you want the detail of how to be one of God’s people in the community:</a:t>
            </a:r>
          </a:p>
          <a:p>
            <a:pPr marR="0" lvl="1" rtl="0"/>
            <a:r>
              <a:rPr lang="en-GB" dirty="0"/>
              <a:t>Remember what God has done for you</a:t>
            </a:r>
          </a:p>
          <a:p>
            <a:pPr marR="0" lvl="1" rtl="0"/>
            <a:r>
              <a:rPr lang="en-GB" dirty="0"/>
              <a:t>Remember what God is doing for you</a:t>
            </a:r>
          </a:p>
          <a:p>
            <a:pPr marR="0" lvl="1" rtl="0"/>
            <a:r>
              <a:rPr lang="en-GB" dirty="0"/>
              <a:t>Reflect onto others God’s heart for you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E83C302-899F-4387-AFCA-5A93986DBCCE}"/>
              </a:ext>
            </a:extLst>
          </p:cNvPr>
          <p:cNvSpPr txBox="1">
            <a:spLocks/>
          </p:cNvSpPr>
          <p:nvPr/>
        </p:nvSpPr>
        <p:spPr>
          <a:xfrm>
            <a:off x="6634235" y="1897369"/>
            <a:ext cx="4758289" cy="748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Enjoy God’s rest (8)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EC0420E-BCAB-4BDC-9936-325B9C7E4CA0}"/>
              </a:ext>
            </a:extLst>
          </p:cNvPr>
          <p:cNvSpPr txBox="1">
            <a:spLocks/>
          </p:cNvSpPr>
          <p:nvPr/>
        </p:nvSpPr>
        <p:spPr>
          <a:xfrm>
            <a:off x="6634235" y="2470134"/>
            <a:ext cx="4529949" cy="8658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/>
              <a:t>Share God’s gifts (16)</a:t>
            </a:r>
          </a:p>
        </p:txBody>
      </p:sp>
    </p:spTree>
    <p:extLst>
      <p:ext uri="{BB962C8B-B14F-4D97-AF65-F5344CB8AC3E}">
        <p14:creationId xmlns:p14="http://schemas.microsoft.com/office/powerpoint/2010/main" val="357383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8A71-2B62-47FC-8F3E-ACE82BEB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7772" y="0"/>
            <a:ext cx="9347457" cy="1383957"/>
          </a:xfrm>
        </p:spPr>
        <p:txBody>
          <a:bodyPr/>
          <a:lstStyle/>
          <a:p>
            <a:pPr marR="0" rtl="0"/>
            <a:r>
              <a:rPr lang="en-GB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DF249A-77B3-4B85-A6FD-018A974F10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2524"/>
          <a:stretch/>
        </p:blipFill>
        <p:spPr>
          <a:xfrm>
            <a:off x="-124391" y="0"/>
            <a:ext cx="109840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3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4094</TotalTime>
  <Words>286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Parallax</vt:lpstr>
      <vt:lpstr>Applying the Covenant</vt:lpstr>
      <vt:lpstr>God has a heart for individuals</vt:lpstr>
      <vt:lpstr>God calls us to show His heart</vt:lpstr>
      <vt:lpstr>Celebrate God in your life</vt:lpstr>
      <vt:lpstr>Celebrations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 Intro The story so far…</dc:title>
  <dc:creator>Ron Day</dc:creator>
  <cp:lastModifiedBy>Ron Day</cp:lastModifiedBy>
  <cp:revision>26</cp:revision>
  <dcterms:created xsi:type="dcterms:W3CDTF">2019-01-01T10:02:05Z</dcterms:created>
  <dcterms:modified xsi:type="dcterms:W3CDTF">2019-01-20T08:52:23Z</dcterms:modified>
</cp:coreProperties>
</file>