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60" r:id="rId2"/>
    <p:sldId id="256" r:id="rId3"/>
    <p:sldId id="261" r:id="rId4"/>
    <p:sldId id="257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58" autoAdjust="0"/>
  </p:normalViewPr>
  <p:slideViewPr>
    <p:cSldViewPr snapToGrid="0">
      <p:cViewPr varScale="1">
        <p:scale>
          <a:sx n="52" d="100"/>
          <a:sy n="52" d="100"/>
        </p:scale>
        <p:origin x="78" y="10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22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36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45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7814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670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683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43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021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304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EFDF-78A8-4645-9A0E-A5EBADA9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358" y="764373"/>
            <a:ext cx="9083842" cy="1293028"/>
          </a:xfrm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6FFBF-7142-47E8-82FE-F139C177B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50312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  <a:lvl2pPr>
              <a:defRPr sz="4000">
                <a:solidFill>
                  <a:schemeClr val="accent5"/>
                </a:solidFill>
              </a:defRPr>
            </a:lvl2pPr>
            <a:lvl3pPr>
              <a:defRPr sz="3600">
                <a:solidFill>
                  <a:schemeClr val="accent6"/>
                </a:solidFill>
              </a:defRPr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74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51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038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141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7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22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17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850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140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A6480-944B-47CC-B8C0-C5727578A5D2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DDDD3-6C1E-4CF1-9912-8560545EF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478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44501-983B-40FD-8EEF-44A725E790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Baptism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B5F4B-DAC7-48F5-8117-EE799726EE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1265476"/>
          </a:xfrm>
        </p:spPr>
        <p:txBody>
          <a:bodyPr>
            <a:normAutofit/>
          </a:bodyPr>
          <a:lstStyle/>
          <a:p>
            <a:r>
              <a:rPr lang="en-GB" dirty="0"/>
              <a:t>Getting it right</a:t>
            </a:r>
          </a:p>
          <a:p>
            <a:r>
              <a:rPr lang="en-GB" dirty="0"/>
              <a:t>Acts 8:26-40</a:t>
            </a:r>
          </a:p>
        </p:txBody>
      </p:sp>
    </p:spTree>
    <p:extLst>
      <p:ext uri="{BB962C8B-B14F-4D97-AF65-F5344CB8AC3E}">
        <p14:creationId xmlns:p14="http://schemas.microsoft.com/office/powerpoint/2010/main" val="253610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E28C2-9C3A-4794-A7EC-783EF551E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Being Included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BC9A2-43E7-41A6-9D50-4C3CD0664C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We all want it</a:t>
            </a:r>
          </a:p>
          <a:p>
            <a:pPr marR="0" lvl="1" rtl="0"/>
            <a:r>
              <a:rPr lang="en-GB" dirty="0"/>
              <a:t>Or the option to have it</a:t>
            </a:r>
          </a:p>
          <a:p>
            <a:pPr marR="0" lvl="0" rtl="0"/>
            <a:r>
              <a:rPr lang="en-GB" dirty="0"/>
              <a:t>What stands in the way of me being included?</a:t>
            </a:r>
          </a:p>
          <a:p>
            <a:pPr marR="0" lvl="1" rtl="0"/>
            <a:r>
              <a:rPr lang="en-GB" dirty="0"/>
              <a:t>It’s the question an outsider asks of an insider</a:t>
            </a:r>
          </a:p>
        </p:txBody>
      </p:sp>
    </p:spTree>
    <p:extLst>
      <p:ext uri="{BB962C8B-B14F-4D97-AF65-F5344CB8AC3E}">
        <p14:creationId xmlns:p14="http://schemas.microsoft.com/office/powerpoint/2010/main" val="75657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4B09-09DB-40A1-B3B2-12D23DC7B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Being an insider with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18FFE-14A8-499A-8187-FA9D01193A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R="0" lvl="0" rtl="0"/>
            <a:r>
              <a:rPr lang="en-GB" dirty="0"/>
              <a:t>Philip tells him the good news about Jesus</a:t>
            </a:r>
          </a:p>
          <a:p>
            <a:pPr marR="0" lvl="1" rtl="0"/>
            <a:r>
              <a:rPr lang="en-GB" dirty="0"/>
              <a:t>He can make outsiders insiders</a:t>
            </a:r>
          </a:p>
          <a:p>
            <a:pPr marR="0" lvl="0" rtl="0"/>
            <a:r>
              <a:rPr lang="en-GB" dirty="0"/>
              <a:t>Philip’s answer is written between the lines</a:t>
            </a:r>
          </a:p>
          <a:p>
            <a:pPr marR="0" lvl="1" rtl="0"/>
            <a:r>
              <a:rPr lang="en-GB" dirty="0"/>
              <a:t>If he had continued to read the good news would have been confirmed to him</a:t>
            </a:r>
          </a:p>
          <a:p>
            <a:pPr marR="0" lvl="2" rtl="0"/>
            <a:r>
              <a:rPr lang="en-GB" dirty="0"/>
              <a:t>Isaiah 56:1-8 says ‘when my servant has done His job… eunuchs and foreigners will be included’</a:t>
            </a:r>
          </a:p>
          <a:p>
            <a:pPr marR="0" lvl="0" rtl="0"/>
            <a:r>
              <a:rPr lang="en-GB" dirty="0"/>
              <a:t>Baptism is the first act of obedience God is looking for</a:t>
            </a:r>
          </a:p>
          <a:p>
            <a:pPr marR="0" lvl="2" rtl="0"/>
            <a:r>
              <a:rPr lang="en-GB" dirty="0"/>
              <a:t>The outsider became an insider with God on that day</a:t>
            </a:r>
          </a:p>
          <a:p>
            <a:pPr marR="0" lvl="2" rtl="0"/>
            <a:r>
              <a:rPr lang="en-GB" dirty="0"/>
              <a:t>That act of obedience led to more acts of obedience and more affirmations of his inclusion</a:t>
            </a:r>
          </a:p>
        </p:txBody>
      </p:sp>
    </p:spTree>
    <p:extLst>
      <p:ext uri="{BB962C8B-B14F-4D97-AF65-F5344CB8AC3E}">
        <p14:creationId xmlns:p14="http://schemas.microsoft.com/office/powerpoint/2010/main" val="3273118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D04D5-F5CC-41B2-A493-6CC5C0E31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Baptism myths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8CBD9-72D4-46D1-860A-512AB2069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774123"/>
            <a:ext cx="10820400" cy="6442951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Baptism makes you a Christian</a:t>
            </a:r>
          </a:p>
          <a:p>
            <a:pPr marR="0" lvl="0" rtl="0"/>
            <a:r>
              <a:rPr lang="en-GB" dirty="0"/>
              <a:t>Baptism is a private act between you and God</a:t>
            </a:r>
          </a:p>
          <a:p>
            <a:pPr marR="0" lvl="0" rtl="0"/>
            <a:r>
              <a:rPr lang="en-GB" dirty="0"/>
              <a:t>Baptism is optional for believers</a:t>
            </a:r>
          </a:p>
          <a:p>
            <a:pPr marR="0" lvl="0" rtl="0"/>
            <a:r>
              <a:rPr lang="en-GB" dirty="0"/>
              <a:t>The depth of the water matters in baptism</a:t>
            </a:r>
          </a:p>
          <a:p>
            <a:pPr marR="0" lvl="0" rtl="0"/>
            <a:r>
              <a:rPr lang="en-GB" dirty="0"/>
              <a:t>It matters who baptises you</a:t>
            </a:r>
          </a:p>
          <a:p>
            <a:pPr marR="0" lvl="0" rtl="0"/>
            <a:r>
              <a:rPr lang="en-GB" dirty="0"/>
              <a:t>Once you’re baptised you stop sinning</a:t>
            </a:r>
          </a:p>
          <a:p>
            <a:pPr marR="0" lvl="1" rtl="0"/>
            <a:r>
              <a:rPr lang="en-GB" dirty="0"/>
              <a:t>If only it were true!</a:t>
            </a:r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AEC2A888-64CB-464B-85B5-3403B37EA5AE}"/>
              </a:ext>
            </a:extLst>
          </p:cNvPr>
          <p:cNvSpPr/>
          <p:nvPr/>
        </p:nvSpPr>
        <p:spPr>
          <a:xfrm>
            <a:off x="3052175" y="1389873"/>
            <a:ext cx="3043825" cy="141531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95EAD572-1FE7-4C98-9EC7-91301266E771}"/>
              </a:ext>
            </a:extLst>
          </p:cNvPr>
          <p:cNvSpPr/>
          <p:nvPr/>
        </p:nvSpPr>
        <p:spPr>
          <a:xfrm>
            <a:off x="5601221" y="2057401"/>
            <a:ext cx="3043825" cy="146161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973677C5-5D3D-487F-AA1A-4C1CE3771CDD}"/>
              </a:ext>
            </a:extLst>
          </p:cNvPr>
          <p:cNvSpPr/>
          <p:nvPr/>
        </p:nvSpPr>
        <p:spPr>
          <a:xfrm>
            <a:off x="2043830" y="3196342"/>
            <a:ext cx="3043825" cy="146161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060D7B4C-C873-4206-BF29-CD11164F379E}"/>
              </a:ext>
            </a:extLst>
          </p:cNvPr>
          <p:cNvSpPr/>
          <p:nvPr/>
        </p:nvSpPr>
        <p:spPr>
          <a:xfrm>
            <a:off x="7458726" y="3950294"/>
            <a:ext cx="3043825" cy="141531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C667CBCD-D40E-4A43-95B8-667AB2CA495E}"/>
              </a:ext>
            </a:extLst>
          </p:cNvPr>
          <p:cNvSpPr/>
          <p:nvPr/>
        </p:nvSpPr>
        <p:spPr>
          <a:xfrm>
            <a:off x="1707453" y="4578199"/>
            <a:ext cx="3043825" cy="1461613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076F6F6D-5328-465E-BAB2-6CDECA2E7F91}"/>
              </a:ext>
            </a:extLst>
          </p:cNvPr>
          <p:cNvSpPr/>
          <p:nvPr/>
        </p:nvSpPr>
        <p:spPr>
          <a:xfrm>
            <a:off x="5442366" y="5309005"/>
            <a:ext cx="3043825" cy="146161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77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CB08-94F8-4F6F-96FA-2833EFC78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 baptism for you?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2D82B-AB41-4236-AA74-1E32B3FB41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Maybe you should be baptised…</a:t>
            </a:r>
          </a:p>
          <a:p>
            <a:pPr marR="0" lvl="0" rtl="0"/>
            <a:r>
              <a:rPr lang="en-GB" dirty="0"/>
              <a:t>Maybe you’ve been baptised but…</a:t>
            </a:r>
          </a:p>
        </p:txBody>
      </p:sp>
    </p:spTree>
    <p:extLst>
      <p:ext uri="{BB962C8B-B14F-4D97-AF65-F5344CB8AC3E}">
        <p14:creationId xmlns:p14="http://schemas.microsoft.com/office/powerpoint/2010/main" val="734610294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414</TotalTime>
  <Words>196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Baptism</vt:lpstr>
      <vt:lpstr>Being Included</vt:lpstr>
      <vt:lpstr>Being an insider with God</vt:lpstr>
      <vt:lpstr>Baptism myths</vt:lpstr>
      <vt:lpstr>Is baptism for you?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Day</dc:creator>
  <cp:lastModifiedBy>Ron Day</cp:lastModifiedBy>
  <cp:revision>5</cp:revision>
  <dcterms:created xsi:type="dcterms:W3CDTF">2019-08-17T11:44:42Z</dcterms:created>
  <dcterms:modified xsi:type="dcterms:W3CDTF">2019-08-19T08:32:00Z</dcterms:modified>
</cp:coreProperties>
</file>