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21" r:id="rId5"/>
    <p:sldId id="329" r:id="rId6"/>
    <p:sldId id="335" r:id="rId7"/>
    <p:sldId id="330" r:id="rId8"/>
    <p:sldId id="331" r:id="rId9"/>
    <p:sldId id="332" r:id="rId10"/>
    <p:sldId id="333" r:id="rId11"/>
    <p:sldId id="334" r:id="rId12"/>
    <p:sldId id="328" r:id="rId13"/>
    <p:sldId id="327" r:id="rId14"/>
  </p:sldIdLst>
  <p:sldSz cx="12188825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0" autoAdjust="0"/>
    <p:restoredTop sz="94629" autoAdjust="0"/>
  </p:normalViewPr>
  <p:slideViewPr>
    <p:cSldViewPr showGuides="1">
      <p:cViewPr varScale="1">
        <p:scale>
          <a:sx n="75" d="100"/>
          <a:sy n="75" d="100"/>
        </p:scale>
        <p:origin x="96" y="444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9/10/2017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9/10/2017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90B662-97D3-419C-8DF2-7D4933A864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450928-8ACF-4C50-A089-043102FD3859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1669243E-7C59-4013-9760-84C254384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1634025D-CBE9-4468-9317-6864CF9494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82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BA5618-00C8-4364-AD56-D772E432C7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DB3A88-D275-46C1-AB97-B70577AE6168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F63C7E30-F491-466A-90DB-A9FDF3099C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16F1DB07-CF02-4226-A064-BC8162ADB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6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CB3E736-451B-46A8-A514-727E75E791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443FB8-DF54-4B0B-9245-44B9CFD3D695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7C607780-D4E3-4329-9B05-CF8F96D4B9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C9D6541-F29D-4570-A0F0-1931CB5AFD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1682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413A991-590F-4795-805D-D69BB11F83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2EFDC2-EE51-48F1-B755-EE6B801911A3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E3502C84-595B-4F32-BC10-0D19439DED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E89275F5-1216-4EDB-90B9-01B871137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14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5A5E340-FB72-47F5-B26E-63A789218A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0A2524-3326-4538-B03F-91E64030090D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861175A0-B852-43B4-9BBE-F6C192F5D0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E647596B-8689-462F-A9BF-D82985C03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9190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3E02E97-873E-495D-8073-3D8EF69E4B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C4F06-281F-4B8D-9956-5F5E93655858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8ACE6CB7-836A-4A4E-A9BD-930C14E4B3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34ADB29-3FC7-4FAD-92B0-C5337E690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36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9/10/2017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/>
              <a:t>Future Church</a:t>
            </a:r>
            <a:endParaRPr lang="en-GB" altLang="en-US" sz="4800" dirty="0"/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1. A community of more worshipful people</a:t>
            </a:r>
            <a:br>
              <a:rPr lang="en-GB" altLang="en-US" sz="4400" dirty="0"/>
            </a:br>
            <a:r>
              <a:rPr lang="en-GB" altLang="en-US" sz="4400" dirty="0"/>
              <a:t>1 Timothy 2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MCj01330270000[1]">
            <a:extLst>
              <a:ext uri="{FF2B5EF4-FFF2-40B4-BE49-F238E27FC236}">
                <a16:creationId xmlns:a16="http://schemas.microsoft.com/office/drawing/2014/main" id="{E93EA8D6-B458-440A-BDE1-753CDCFD5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652" y="3592860"/>
            <a:ext cx="3303587" cy="324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>
            <a:extLst>
              <a:ext uri="{FF2B5EF4-FFF2-40B4-BE49-F238E27FC236}">
                <a16:creationId xmlns:a16="http://schemas.microsoft.com/office/drawing/2014/main" id="{516B6056-9814-40DD-A27E-F4D80AC1C3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1 Timothy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9E77C28-339B-4548-8C31-31144B778B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Paul writing to Timothy about leadership of the local church in Ephesus</a:t>
            </a:r>
          </a:p>
          <a:p>
            <a:pPr lvl="1"/>
            <a:r>
              <a:rPr lang="en-GB" altLang="en-US" b="1" dirty="0"/>
              <a:t>In Chapter 1 The priority was on a community of loving people</a:t>
            </a:r>
          </a:p>
          <a:p>
            <a:pPr lvl="1"/>
            <a:r>
              <a:rPr lang="en-GB" altLang="en-US" b="1" dirty="0"/>
              <a:t>In Chapter 2 the focus changes to worship</a:t>
            </a:r>
          </a:p>
        </p:txBody>
      </p:sp>
      <p:pic>
        <p:nvPicPr>
          <p:cNvPr id="3080" name="Picture 8" descr="j0078770">
            <a:extLst>
              <a:ext uri="{FF2B5EF4-FFF2-40B4-BE49-F238E27FC236}">
                <a16:creationId xmlns:a16="http://schemas.microsoft.com/office/drawing/2014/main" id="{C4EE63BA-0E41-4789-99E8-4E96E2B3A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84" y="4129882"/>
            <a:ext cx="3376613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59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8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51" grpId="0"/>
      <p:bldP spid="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021B7CB-AB26-4B59-97E5-104476137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God wants us to become a more worshipful community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74BE5E89-1069-4F4C-9FBF-D0D32F6816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/>
              <a:t>Worship is expressing what God is worth to us in all aspects of our lives</a:t>
            </a:r>
          </a:p>
          <a:p>
            <a:pPr lvl="1"/>
            <a:r>
              <a:rPr lang="en-GB" altLang="en-US" b="1" dirty="0"/>
              <a:t>Including our use of time and our lifestyle choices</a:t>
            </a:r>
          </a:p>
        </p:txBody>
      </p:sp>
      <p:pic>
        <p:nvPicPr>
          <p:cNvPr id="12294" name="Picture 6" descr="j0177745">
            <a:extLst>
              <a:ext uri="{FF2B5EF4-FFF2-40B4-BE49-F238E27FC236}">
                <a16:creationId xmlns:a16="http://schemas.microsoft.com/office/drawing/2014/main" id="{526FBBC4-FF9F-43A7-B868-CB8D75D77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3933826"/>
            <a:ext cx="1949450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j0177750">
            <a:extLst>
              <a:ext uri="{FF2B5EF4-FFF2-40B4-BE49-F238E27FC236}">
                <a16:creationId xmlns:a16="http://schemas.microsoft.com/office/drawing/2014/main" id="{BD432A4E-75BA-422A-9267-B10EE8AB6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2" y="4419600"/>
            <a:ext cx="3657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j0231845">
            <a:extLst>
              <a:ext uri="{FF2B5EF4-FFF2-40B4-BE49-F238E27FC236}">
                <a16:creationId xmlns:a16="http://schemas.microsoft.com/office/drawing/2014/main" id="{7675429C-4B47-4F80-B0B5-F1E3A09B6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4183064"/>
            <a:ext cx="2736850" cy="26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26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935CB735-BA83-4011-BE56-0648162BCA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Prayer as worship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9153BC5-245D-40AB-B67E-167B3328C1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764" y="2011680"/>
            <a:ext cx="11665296" cy="4846320"/>
          </a:xfrm>
        </p:spPr>
        <p:txBody>
          <a:bodyPr>
            <a:normAutofit/>
          </a:bodyPr>
          <a:lstStyle/>
          <a:p>
            <a:r>
              <a:rPr lang="en-GB" altLang="en-US" sz="4000" b="1" dirty="0"/>
              <a:t>God wants us to pray over the world as He sees it</a:t>
            </a:r>
          </a:p>
          <a:p>
            <a:pPr lvl="1"/>
            <a:r>
              <a:rPr lang="en-GB" altLang="en-US" sz="3600" b="1" dirty="0"/>
              <a:t>With this in mind: God wants everyone to be saved (4)</a:t>
            </a:r>
          </a:p>
          <a:p>
            <a:pPr lvl="2"/>
            <a:r>
              <a:rPr lang="en-GB" altLang="en-US" sz="3200" b="1" dirty="0"/>
              <a:t>Making requests for specific needs</a:t>
            </a:r>
          </a:p>
          <a:p>
            <a:pPr lvl="2"/>
            <a:r>
              <a:rPr lang="en-GB" altLang="en-US" sz="3200" b="1" dirty="0"/>
              <a:t>Bringing them into view before God</a:t>
            </a:r>
          </a:p>
          <a:p>
            <a:pPr lvl="2"/>
            <a:r>
              <a:rPr lang="en-GB" altLang="en-US" sz="3200" b="1" dirty="0"/>
              <a:t>Appealing boldly on their behalf</a:t>
            </a:r>
          </a:p>
          <a:p>
            <a:pPr lvl="2"/>
            <a:r>
              <a:rPr lang="en-GB" altLang="en-US" sz="3200" b="1" dirty="0"/>
              <a:t>Thankfulness for them </a:t>
            </a:r>
          </a:p>
          <a:p>
            <a:r>
              <a:rPr lang="en-GB" altLang="en-US" sz="4000" b="1" dirty="0"/>
              <a:t>Our prayers matter</a:t>
            </a:r>
          </a:p>
          <a:p>
            <a:r>
              <a:rPr lang="en-GB" altLang="en-US" sz="4000" b="1" dirty="0"/>
              <a:t>Our prayers change things</a:t>
            </a:r>
          </a:p>
        </p:txBody>
      </p:sp>
    </p:spTree>
    <p:extLst>
      <p:ext uri="{BB962C8B-B14F-4D97-AF65-F5344CB8AC3E}">
        <p14:creationId xmlns:p14="http://schemas.microsoft.com/office/powerpoint/2010/main" val="42986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29604028-39AE-4790-B866-B0612791F2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Lifestyle as worship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98DEB83B-C26C-47F6-9439-D290B468F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altLang="en-US" sz="4000" b="1" dirty="0"/>
              <a:t>God wants us to show our faith through our actions</a:t>
            </a:r>
          </a:p>
          <a:p>
            <a:pPr lvl="1"/>
            <a:r>
              <a:rPr lang="en-GB" altLang="en-US" sz="3600" b="1" dirty="0"/>
              <a:t>Men</a:t>
            </a:r>
          </a:p>
          <a:p>
            <a:pPr lvl="2"/>
            <a:r>
              <a:rPr lang="en-GB" altLang="en-US" sz="3200" b="1" dirty="0"/>
              <a:t>Pray everywhere lifting up holy hands without anger or disputing</a:t>
            </a:r>
          </a:p>
          <a:p>
            <a:pPr lvl="1"/>
            <a:r>
              <a:rPr lang="en-GB" altLang="en-US" sz="3600" b="1" dirty="0"/>
              <a:t>Women</a:t>
            </a:r>
          </a:p>
          <a:p>
            <a:pPr lvl="2"/>
            <a:r>
              <a:rPr lang="en-GB" altLang="en-US" sz="3200" b="1" dirty="0"/>
              <a:t>By your attitude, values, what you wear, what you do</a:t>
            </a:r>
          </a:p>
        </p:txBody>
      </p:sp>
    </p:spTree>
    <p:extLst>
      <p:ext uri="{BB962C8B-B14F-4D97-AF65-F5344CB8AC3E}">
        <p14:creationId xmlns:p14="http://schemas.microsoft.com/office/powerpoint/2010/main" val="255802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8C249A4F-F167-4D02-B8CB-279B5C852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Women in the church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1E6FE3E7-09C4-4285-AEC8-E5B2189CBE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altLang="en-US" sz="3600" b="1" dirty="0"/>
              <a:t>Some have used these verses to make women second-class Christians </a:t>
            </a:r>
          </a:p>
          <a:p>
            <a:pPr lvl="2"/>
            <a:r>
              <a:rPr lang="en-GB" altLang="en-US" sz="3200" b="1" dirty="0"/>
              <a:t>The Bible teaches that men and women together carry the image of God and that there is neither male nor female in Christ</a:t>
            </a:r>
          </a:p>
          <a:p>
            <a:pPr lvl="1"/>
            <a:r>
              <a:rPr lang="en-GB" altLang="en-US" sz="3600" b="1" dirty="0"/>
              <a:t>Others have tried to ignore these verses </a:t>
            </a:r>
          </a:p>
          <a:p>
            <a:r>
              <a:rPr lang="en-GB" altLang="en-US" sz="4000" b="1" dirty="0"/>
              <a:t>Is it fundamental or cultural?</a:t>
            </a:r>
          </a:p>
          <a:p>
            <a:pPr lvl="1"/>
            <a:r>
              <a:rPr lang="en-GB" altLang="en-US" sz="3600" b="1" dirty="0"/>
              <a:t>Each has to stand before God and give an account</a:t>
            </a:r>
          </a:p>
        </p:txBody>
      </p:sp>
      <p:pic>
        <p:nvPicPr>
          <p:cNvPr id="107524" name="Picture 4" descr="DSCF3252 Ephesus">
            <a:extLst>
              <a:ext uri="{FF2B5EF4-FFF2-40B4-BE49-F238E27FC236}">
                <a16:creationId xmlns:a16="http://schemas.microsoft.com/office/drawing/2014/main" id="{089C924C-2BE4-4F6D-AC62-6798DE5E6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78" t="42459" r="59647" b="10954"/>
          <a:stretch>
            <a:fillRect/>
          </a:stretch>
        </p:blipFill>
        <p:spPr bwMode="auto">
          <a:xfrm>
            <a:off x="4365625" y="0"/>
            <a:ext cx="33321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38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907FA0AB-33DF-4C7E-9E1F-E962195FCF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Leadership seeks to build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6B6C2A93-8992-4BAE-93DF-33184C8A0C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altLang="en-US" sz="4400" b="1" dirty="0"/>
              <a:t>A community that loves</a:t>
            </a:r>
          </a:p>
          <a:p>
            <a:r>
              <a:rPr lang="en-GB" altLang="en-US" sz="4400" b="1" dirty="0"/>
              <a:t>A community that worships God together</a:t>
            </a:r>
          </a:p>
          <a:p>
            <a:pPr lvl="1"/>
            <a:r>
              <a:rPr lang="en-GB" altLang="en-US" sz="4000" b="1" dirty="0"/>
              <a:t>Not in uniformity</a:t>
            </a:r>
          </a:p>
          <a:p>
            <a:pPr lvl="2"/>
            <a:r>
              <a:rPr lang="en-GB" altLang="en-US" sz="3600" b="1" dirty="0"/>
              <a:t>But in the God-given diversity of creation</a:t>
            </a:r>
          </a:p>
          <a:p>
            <a:pPr lvl="1"/>
            <a:r>
              <a:rPr lang="en-GB" altLang="en-US" sz="4000" b="1" dirty="0"/>
              <a:t>Not according to local customs</a:t>
            </a:r>
          </a:p>
          <a:p>
            <a:pPr lvl="2"/>
            <a:r>
              <a:rPr lang="en-GB" altLang="en-US" sz="3600" b="1" dirty="0"/>
              <a:t>But counter-culturally and reflecting the image of God in us</a:t>
            </a:r>
          </a:p>
        </p:txBody>
      </p:sp>
    </p:spTree>
    <p:extLst>
      <p:ext uri="{BB962C8B-B14F-4D97-AF65-F5344CB8AC3E}">
        <p14:creationId xmlns:p14="http://schemas.microsoft.com/office/powerpoint/2010/main" val="109304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149C9-F664-46A2-B8B7-B4A3D446D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8D442-F854-4D93-B05F-FF603D80D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36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E41224-0370-4595-877C-23316CD8000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873beb7-5857-4685-be1f-d57550cc96cc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5818</TotalTime>
  <Words>354</Words>
  <Application>Microsoft Office PowerPoint</Application>
  <PresentationFormat>Custom</PresentationFormat>
  <Paragraphs>58</Paragraphs>
  <Slides>10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Corbel</vt:lpstr>
      <vt:lpstr>Wingdings</vt:lpstr>
      <vt:lpstr>Banded</vt:lpstr>
      <vt:lpstr>Future Church</vt:lpstr>
      <vt:lpstr>1 Timothy</vt:lpstr>
      <vt:lpstr>The church in the future will not be the same!</vt:lpstr>
      <vt:lpstr>God wants us to become a more worshipful community</vt:lpstr>
      <vt:lpstr>Prayer as worship</vt:lpstr>
      <vt:lpstr>Lifestyle as worship</vt:lpstr>
      <vt:lpstr>Women in the church</vt:lpstr>
      <vt:lpstr>Leadership seeks to build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24</cp:revision>
  <dcterms:created xsi:type="dcterms:W3CDTF">2017-08-29T10:17:16Z</dcterms:created>
  <dcterms:modified xsi:type="dcterms:W3CDTF">2017-09-10T08:06:42Z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