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3" r:id="rId2"/>
    <p:sldId id="294" r:id="rId3"/>
    <p:sldId id="295" r:id="rId4"/>
    <p:sldId id="297" r:id="rId5"/>
    <p:sldId id="29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1" d="100"/>
          <a:sy n="61" d="100"/>
        </p:scale>
        <p:origin x="126" y="4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35E266-766F-4F1F-B09E-6A0868A5FC54}"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156331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35E266-766F-4F1F-B09E-6A0868A5FC54}"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397709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35E266-766F-4F1F-B09E-6A0868A5FC54}"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54521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35E266-766F-4F1F-B09E-6A0868A5FC54}"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5C59E5CB-4C5C-453A-9473-B32D2D0A2FF7}"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4258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35E266-766F-4F1F-B09E-6A0868A5FC54}"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2214753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D35E266-766F-4F1F-B09E-6A0868A5FC54}" type="datetimeFigureOut">
              <a:rPr lang="en-GB" smtClean="0"/>
              <a:t>16/07/2017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1633053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D35E266-766F-4F1F-B09E-6A0868A5FC54}" type="datetimeFigureOut">
              <a:rPr lang="en-GB" smtClean="0"/>
              <a:t>16/07/2017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116221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5E266-766F-4F1F-B09E-6A0868A5FC54}"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3642655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D35E266-766F-4F1F-B09E-6A0868A5FC54}" type="datetimeFigureOut">
              <a:rPr lang="en-GB" smtClean="0"/>
              <a:t>16/07/2017</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C59E5CB-4C5C-453A-9473-B32D2D0A2FF7}" type="slidenum">
              <a:rPr lang="en-GB" smtClean="0"/>
              <a:t>‹#›</a:t>
            </a:fld>
            <a:endParaRPr lang="en-GB"/>
          </a:p>
        </p:txBody>
      </p:sp>
    </p:spTree>
    <p:extLst>
      <p:ext uri="{BB962C8B-B14F-4D97-AF65-F5344CB8AC3E}">
        <p14:creationId xmlns:p14="http://schemas.microsoft.com/office/powerpoint/2010/main" val="201417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33916" y="349190"/>
            <a:ext cx="11546958" cy="1080938"/>
          </a:xfrm>
          <a:solidFill>
            <a:schemeClr val="bg1"/>
          </a:solidFill>
        </p:spPr>
        <p:txBody>
          <a:bodyPr>
            <a:normAutofit/>
          </a:bodyPr>
          <a:lstStyle>
            <a:lvl1pPr algn="ctr">
              <a:defRPr sz="4800"/>
            </a:lvl1pPr>
          </a:lstStyle>
          <a:p>
            <a:r>
              <a:rPr lang="en-US" dirty="0"/>
              <a:t>Click to edit Master title style</a:t>
            </a:r>
            <a:endParaRPr lang="en-GB" dirty="0"/>
          </a:p>
        </p:txBody>
      </p:sp>
      <p:sp>
        <p:nvSpPr>
          <p:cNvPr id="3" name="Text Placeholder 2"/>
          <p:cNvSpPr>
            <a:spLocks noGrp="1"/>
          </p:cNvSpPr>
          <p:nvPr>
            <p:ph type="body" idx="1"/>
          </p:nvPr>
        </p:nvSpPr>
        <p:spPr>
          <a:xfrm>
            <a:off x="233916" y="1658679"/>
            <a:ext cx="11546957" cy="4953136"/>
          </a:xfrm>
        </p:spPr>
        <p:txBody>
          <a:bodyPr>
            <a:normAutofit/>
          </a:bodyPr>
          <a:lstStyle>
            <a:lvl1pPr>
              <a:defRPr sz="4400">
                <a:effectLst>
                  <a:outerShdw blurRad="38100" dist="38100" dir="2700000" algn="tl">
                    <a:srgbClr val="000000">
                      <a:alpha val="43137"/>
                    </a:srgbClr>
                  </a:outerShdw>
                </a:effectLst>
              </a:defRPr>
            </a:lvl1pPr>
            <a:lvl2pPr>
              <a:defRPr sz="4000">
                <a:solidFill>
                  <a:srgbClr val="FFFF00"/>
                </a:solidFill>
                <a:effectLst>
                  <a:outerShdw blurRad="38100" dist="38100" dir="2700000" algn="tl">
                    <a:srgbClr val="000000">
                      <a:alpha val="43137"/>
                    </a:srgbClr>
                  </a:outerShdw>
                </a:effectLst>
              </a:defRPr>
            </a:lvl2pPr>
            <a:lvl3pPr>
              <a:defRPr sz="3600">
                <a:solidFill>
                  <a:schemeClr val="bg1"/>
                </a:solidFill>
                <a:effectLst>
                  <a:outerShdw blurRad="38100" dist="38100" dir="2700000" algn="tl">
                    <a:srgbClr val="000000">
                      <a:alpha val="43137"/>
                    </a:srgbClr>
                  </a:outerShdw>
                </a:effectLst>
              </a:defRPr>
            </a:lvl3pPr>
            <a:lvl4pPr>
              <a:defRPr sz="3200">
                <a:solidFill>
                  <a:schemeClr val="tx1"/>
                </a:solidFill>
              </a:defRPr>
            </a:lvl4pPr>
            <a:lvl5pP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274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5E266-766F-4F1F-B09E-6A0868A5FC54}"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148184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5E266-766F-4F1F-B09E-6A0868A5FC54}"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40320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5E266-766F-4F1F-B09E-6A0868A5FC54}"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189476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35E266-766F-4F1F-B09E-6A0868A5FC54}" type="datetimeFigureOut">
              <a:rPr lang="en-GB" smtClean="0"/>
              <a:t>16/07/2017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37786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5E266-766F-4F1F-B09E-6A0868A5FC54}" type="datetimeFigureOut">
              <a:rPr lang="en-GB" smtClean="0"/>
              <a:t>16/07/2017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374785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D35E266-766F-4F1F-B09E-6A0868A5FC54}" type="datetimeFigureOut">
              <a:rPr lang="en-GB" smtClean="0"/>
              <a:t>16/07/2017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294708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35E266-766F-4F1F-B09E-6A0868A5FC54}"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187634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35E266-766F-4F1F-B09E-6A0868A5FC54}"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59E5CB-4C5C-453A-9473-B32D2D0A2FF7}" type="slidenum">
              <a:rPr lang="en-GB" smtClean="0"/>
              <a:t>‹#›</a:t>
            </a:fld>
            <a:endParaRPr lang="en-GB"/>
          </a:p>
        </p:txBody>
      </p:sp>
    </p:spTree>
    <p:extLst>
      <p:ext uri="{BB962C8B-B14F-4D97-AF65-F5344CB8AC3E}">
        <p14:creationId xmlns:p14="http://schemas.microsoft.com/office/powerpoint/2010/main" val="265853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35E266-766F-4F1F-B09E-6A0868A5FC54}" type="datetimeFigureOut">
              <a:rPr lang="en-GB" smtClean="0"/>
              <a:t>16/07/2017</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C59E5CB-4C5C-453A-9473-B32D2D0A2FF7}" type="slidenum">
              <a:rPr lang="en-GB" smtClean="0"/>
              <a:t>‹#›</a:t>
            </a:fld>
            <a:endParaRPr lang="en-GB"/>
          </a:p>
        </p:txBody>
      </p:sp>
    </p:spTree>
    <p:extLst>
      <p:ext uri="{BB962C8B-B14F-4D97-AF65-F5344CB8AC3E}">
        <p14:creationId xmlns:p14="http://schemas.microsoft.com/office/powerpoint/2010/main" val="375400311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600" dirty="0"/>
              <a:t>Samuel</a:t>
            </a:r>
          </a:p>
        </p:txBody>
      </p:sp>
      <p:sp>
        <p:nvSpPr>
          <p:cNvPr id="3" name="Subtitle 2"/>
          <p:cNvSpPr>
            <a:spLocks noGrp="1"/>
          </p:cNvSpPr>
          <p:nvPr>
            <p:ph type="subTitle" idx="1"/>
          </p:nvPr>
        </p:nvSpPr>
        <p:spPr>
          <a:xfrm>
            <a:off x="680322" y="4394038"/>
            <a:ext cx="8144134" cy="1850007"/>
          </a:xfrm>
        </p:spPr>
        <p:txBody>
          <a:bodyPr>
            <a:normAutofit/>
          </a:bodyPr>
          <a:lstStyle/>
          <a:p>
            <a:r>
              <a:rPr lang="en-GB" sz="3600" dirty="0"/>
              <a:t>A life well lived in difficult times</a:t>
            </a:r>
          </a:p>
          <a:p>
            <a:r>
              <a:rPr lang="en-GB" sz="3600" dirty="0"/>
              <a:t>5. Life in retirement</a:t>
            </a:r>
            <a:br>
              <a:rPr lang="en-GB" sz="3600" dirty="0"/>
            </a:br>
            <a:r>
              <a:rPr lang="en-GB" sz="3600" dirty="0"/>
              <a:t>1 Samuel 12-19</a:t>
            </a:r>
          </a:p>
        </p:txBody>
      </p:sp>
    </p:spTree>
    <p:extLst>
      <p:ext uri="{BB962C8B-B14F-4D97-AF65-F5344CB8AC3E}">
        <p14:creationId xmlns:p14="http://schemas.microsoft.com/office/powerpoint/2010/main" val="124878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C19C-66EB-4235-9BE6-5B1570518D12}"/>
              </a:ext>
            </a:extLst>
          </p:cNvPr>
          <p:cNvSpPr>
            <a:spLocks noGrp="1"/>
          </p:cNvSpPr>
          <p:nvPr>
            <p:ph type="title"/>
          </p:nvPr>
        </p:nvSpPr>
        <p:spPr/>
        <p:txBody>
          <a:bodyPr/>
          <a:lstStyle/>
          <a:p>
            <a:pPr marR="0" rtl="0"/>
            <a:r>
              <a:rPr lang="en-GB" dirty="0"/>
              <a:t>Retirement: God’s plan for ministers</a:t>
            </a:r>
          </a:p>
        </p:txBody>
      </p:sp>
      <p:sp>
        <p:nvSpPr>
          <p:cNvPr id="3" name="Text Placeholder 2">
            <a:extLst>
              <a:ext uri="{FF2B5EF4-FFF2-40B4-BE49-F238E27FC236}">
                <a16:creationId xmlns:a16="http://schemas.microsoft.com/office/drawing/2014/main" id="{7A6632D9-A6C7-4407-BE5C-3B3D874B6C46}"/>
              </a:ext>
            </a:extLst>
          </p:cNvPr>
          <p:cNvSpPr>
            <a:spLocks noGrp="1"/>
          </p:cNvSpPr>
          <p:nvPr>
            <p:ph type="body" idx="1"/>
          </p:nvPr>
        </p:nvSpPr>
        <p:spPr/>
        <p:txBody>
          <a:bodyPr>
            <a:normAutofit lnSpcReduction="10000"/>
          </a:bodyPr>
          <a:lstStyle/>
          <a:p>
            <a:pPr marR="0" lvl="0" rtl="0"/>
            <a:r>
              <a:rPr lang="en-GB" dirty="0"/>
              <a:t>Numbers 8:24-26</a:t>
            </a:r>
          </a:p>
          <a:p>
            <a:pPr marR="0" lvl="1" rtl="0"/>
            <a:r>
              <a:rPr lang="en-GB" dirty="0"/>
              <a:t>This applies to the Levites: Men twenty-five years old or more shall come to take part in the work at the tent of meeting, but at the age of fifty, they must retire from their regular service and work no longer. They may assist their brothers in performing their duties at the tent of meeting, but they themselves must not do the work.</a:t>
            </a:r>
          </a:p>
        </p:txBody>
      </p:sp>
      <p:pic>
        <p:nvPicPr>
          <p:cNvPr id="4" name="Picture 3">
            <a:extLst>
              <a:ext uri="{FF2B5EF4-FFF2-40B4-BE49-F238E27FC236}">
                <a16:creationId xmlns:a16="http://schemas.microsoft.com/office/drawing/2014/main" id="{4D3E82DE-53E9-4CAF-A715-99BD8A29B671}"/>
              </a:ext>
            </a:extLst>
          </p:cNvPr>
          <p:cNvPicPr>
            <a:picLocks noChangeAspect="1"/>
          </p:cNvPicPr>
          <p:nvPr/>
        </p:nvPicPr>
        <p:blipFill>
          <a:blip r:embed="rId2"/>
          <a:stretch>
            <a:fillRect/>
          </a:stretch>
        </p:blipFill>
        <p:spPr>
          <a:xfrm>
            <a:off x="1702676" y="0"/>
            <a:ext cx="8860220" cy="6866671"/>
          </a:xfrm>
          <a:prstGeom prst="rect">
            <a:avLst/>
          </a:prstGeom>
        </p:spPr>
      </p:pic>
    </p:spTree>
    <p:extLst>
      <p:ext uri="{BB962C8B-B14F-4D97-AF65-F5344CB8AC3E}">
        <p14:creationId xmlns:p14="http://schemas.microsoft.com/office/powerpoint/2010/main" val="30279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nodeType="clickEffect">
                                  <p:stCondLst>
                                    <p:cond delay="0"/>
                                  </p:stCondLst>
                                  <p:childTnLst>
                                    <p:animEffect transition="out" filter="circle(out)">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66E3-E54F-43DF-9E79-C7F6D4310B56}"/>
              </a:ext>
            </a:extLst>
          </p:cNvPr>
          <p:cNvSpPr>
            <a:spLocks noGrp="1"/>
          </p:cNvSpPr>
          <p:nvPr>
            <p:ph type="title"/>
          </p:nvPr>
        </p:nvSpPr>
        <p:spPr/>
        <p:txBody>
          <a:bodyPr/>
          <a:lstStyle/>
          <a:p>
            <a:pPr marR="0" rtl="0"/>
            <a:r>
              <a:rPr lang="en-GB" dirty="0"/>
              <a:t>God has plans for each of us</a:t>
            </a:r>
          </a:p>
        </p:txBody>
      </p:sp>
      <p:sp>
        <p:nvSpPr>
          <p:cNvPr id="3" name="Text Placeholder 2">
            <a:extLst>
              <a:ext uri="{FF2B5EF4-FFF2-40B4-BE49-F238E27FC236}">
                <a16:creationId xmlns:a16="http://schemas.microsoft.com/office/drawing/2014/main" id="{C4D08805-BB25-49E9-9862-D1EBBB3AF0EE}"/>
              </a:ext>
            </a:extLst>
          </p:cNvPr>
          <p:cNvSpPr>
            <a:spLocks noGrp="1"/>
          </p:cNvSpPr>
          <p:nvPr>
            <p:ph type="body" idx="1"/>
          </p:nvPr>
        </p:nvSpPr>
        <p:spPr>
          <a:xfrm>
            <a:off x="233916" y="1658678"/>
            <a:ext cx="11546957" cy="5199321"/>
          </a:xfrm>
        </p:spPr>
        <p:txBody>
          <a:bodyPr>
            <a:normAutofit/>
          </a:bodyPr>
          <a:lstStyle/>
          <a:p>
            <a:pPr marR="0" lvl="0" rtl="0"/>
            <a:r>
              <a:rPr lang="en-GB" dirty="0"/>
              <a:t>Those plans do not finish when we retire</a:t>
            </a:r>
          </a:p>
          <a:p>
            <a:pPr marR="0" lvl="1" rtl="0"/>
            <a:r>
              <a:rPr lang="en-GB" dirty="0"/>
              <a:t>Samuel retired well</a:t>
            </a:r>
          </a:p>
          <a:p>
            <a:pPr marR="0" lvl="1" rtl="0"/>
            <a:r>
              <a:rPr lang="en-GB" dirty="0"/>
              <a:t>Samuel retained his gifts of </a:t>
            </a:r>
            <a:br>
              <a:rPr lang="en-GB" dirty="0"/>
            </a:br>
            <a:r>
              <a:rPr lang="en-GB" dirty="0"/>
              <a:t>prophecy and leadership</a:t>
            </a:r>
          </a:p>
          <a:p>
            <a:pPr marR="0" lvl="1" rtl="0"/>
            <a:r>
              <a:rPr lang="en-GB" dirty="0"/>
              <a:t>Samuel modelled walking with </a:t>
            </a:r>
            <a:br>
              <a:rPr lang="en-GB" dirty="0"/>
            </a:br>
            <a:r>
              <a:rPr lang="en-GB" dirty="0"/>
              <a:t>God until the day he died</a:t>
            </a:r>
          </a:p>
          <a:p>
            <a:pPr marR="0" lvl="0" rtl="0"/>
            <a:r>
              <a:rPr lang="en-GB" dirty="0"/>
              <a:t>God is your reward</a:t>
            </a:r>
          </a:p>
          <a:p>
            <a:pPr lvl="1"/>
            <a:r>
              <a:rPr lang="en-GB" dirty="0"/>
              <a:t>His presence and fellowship</a:t>
            </a:r>
          </a:p>
        </p:txBody>
      </p:sp>
      <p:pic>
        <p:nvPicPr>
          <p:cNvPr id="4" name="Picture 3">
            <a:extLst>
              <a:ext uri="{FF2B5EF4-FFF2-40B4-BE49-F238E27FC236}">
                <a16:creationId xmlns:a16="http://schemas.microsoft.com/office/drawing/2014/main" id="{ECE35946-138C-4BEA-8241-CC7219A1AFE2}"/>
              </a:ext>
            </a:extLst>
          </p:cNvPr>
          <p:cNvPicPr>
            <a:picLocks noChangeAspect="1"/>
          </p:cNvPicPr>
          <p:nvPr/>
        </p:nvPicPr>
        <p:blipFill rotWithShape="1">
          <a:blip r:embed="rId2"/>
          <a:srcRect r="32248" b="40927"/>
          <a:stretch/>
        </p:blipFill>
        <p:spPr>
          <a:xfrm>
            <a:off x="8763001" y="2373345"/>
            <a:ext cx="3429000" cy="4484655"/>
          </a:xfrm>
          <a:prstGeom prst="rect">
            <a:avLst/>
          </a:prstGeom>
        </p:spPr>
      </p:pic>
    </p:spTree>
    <p:extLst>
      <p:ext uri="{BB962C8B-B14F-4D97-AF65-F5344CB8AC3E}">
        <p14:creationId xmlns:p14="http://schemas.microsoft.com/office/powerpoint/2010/main" val="96301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63CF-4CE8-480B-8F45-0564389F1660}"/>
              </a:ext>
            </a:extLst>
          </p:cNvPr>
          <p:cNvSpPr>
            <a:spLocks noGrp="1"/>
          </p:cNvSpPr>
          <p:nvPr>
            <p:ph type="title"/>
          </p:nvPr>
        </p:nvSpPr>
        <p:spPr/>
        <p:txBody>
          <a:bodyPr/>
          <a:lstStyle/>
          <a:p>
            <a:pPr marR="0" lvl="0" rtl="0"/>
            <a:r>
              <a:rPr lang="en-GB" dirty="0"/>
              <a:t>Retired people: Job list</a:t>
            </a:r>
          </a:p>
        </p:txBody>
      </p:sp>
      <p:sp>
        <p:nvSpPr>
          <p:cNvPr id="3" name="Text Placeholder 2">
            <a:extLst>
              <a:ext uri="{FF2B5EF4-FFF2-40B4-BE49-F238E27FC236}">
                <a16:creationId xmlns:a16="http://schemas.microsoft.com/office/drawing/2014/main" id="{B4B755F4-CCD8-44C8-A2CD-62B08F586AD5}"/>
              </a:ext>
            </a:extLst>
          </p:cNvPr>
          <p:cNvSpPr>
            <a:spLocks noGrp="1"/>
          </p:cNvSpPr>
          <p:nvPr>
            <p:ph type="body" idx="1"/>
          </p:nvPr>
        </p:nvSpPr>
        <p:spPr/>
        <p:txBody>
          <a:bodyPr>
            <a:normAutofit fontScale="92500"/>
          </a:bodyPr>
          <a:lstStyle/>
          <a:p>
            <a:pPr marR="0" lvl="0" rtl="0"/>
            <a:r>
              <a:rPr lang="en-GB" dirty="0"/>
              <a:t>Remind us of the God who rescued us</a:t>
            </a:r>
          </a:p>
          <a:p>
            <a:pPr marR="0" lvl="0" rtl="0"/>
            <a:r>
              <a:rPr lang="en-GB" dirty="0"/>
              <a:t>Encourage us to follow Christ wholeheartedly</a:t>
            </a:r>
          </a:p>
          <a:p>
            <a:pPr marR="0" lvl="0" rtl="0"/>
            <a:r>
              <a:rPr lang="en-GB" dirty="0"/>
              <a:t>Show us how to live above the cares of this life</a:t>
            </a:r>
          </a:p>
          <a:p>
            <a:pPr marR="0" lvl="0" rtl="0"/>
            <a:r>
              <a:rPr lang="en-GB" dirty="0"/>
              <a:t>Pray for us when we make our mistakes</a:t>
            </a:r>
          </a:p>
          <a:p>
            <a:pPr marR="0" lvl="0" rtl="0"/>
            <a:r>
              <a:rPr lang="en-GB" dirty="0"/>
              <a:t>Listen to us when we seek</a:t>
            </a:r>
            <a:r>
              <a:rPr lang="en-GB" baseline="0" dirty="0"/>
              <a:t> comfort</a:t>
            </a:r>
            <a:endParaRPr lang="en-GB" dirty="0"/>
          </a:p>
          <a:p>
            <a:pPr marR="0" lvl="0" rtl="0"/>
            <a:r>
              <a:rPr lang="en-GB" dirty="0"/>
              <a:t>Demonstrate that power with God does not mean winning everything</a:t>
            </a:r>
          </a:p>
        </p:txBody>
      </p:sp>
      <p:pic>
        <p:nvPicPr>
          <p:cNvPr id="5" name="Picture 4">
            <a:extLst>
              <a:ext uri="{FF2B5EF4-FFF2-40B4-BE49-F238E27FC236}">
                <a16:creationId xmlns:a16="http://schemas.microsoft.com/office/drawing/2014/main" id="{BDD061A1-36DC-4F59-A6D9-8B220C371F81}"/>
              </a:ext>
            </a:extLst>
          </p:cNvPr>
          <p:cNvPicPr>
            <a:picLocks noChangeAspect="1"/>
          </p:cNvPicPr>
          <p:nvPr/>
        </p:nvPicPr>
        <p:blipFill rotWithShape="1">
          <a:blip r:embed="rId2"/>
          <a:srcRect l="26069" r="43333"/>
          <a:stretch/>
        </p:blipFill>
        <p:spPr>
          <a:xfrm>
            <a:off x="0" y="0"/>
            <a:ext cx="1187614" cy="1658679"/>
          </a:xfrm>
          <a:prstGeom prst="rect">
            <a:avLst/>
          </a:prstGeom>
        </p:spPr>
      </p:pic>
    </p:spTree>
    <p:extLst>
      <p:ext uri="{BB962C8B-B14F-4D97-AF65-F5344CB8AC3E}">
        <p14:creationId xmlns:p14="http://schemas.microsoft.com/office/powerpoint/2010/main" val="20200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918F-2F69-492F-9F84-81E30E6ABC0F}"/>
              </a:ext>
            </a:extLst>
          </p:cNvPr>
          <p:cNvSpPr>
            <a:spLocks noGrp="1"/>
          </p:cNvSpPr>
          <p:nvPr>
            <p:ph type="title"/>
          </p:nvPr>
        </p:nvSpPr>
        <p:spPr/>
        <p:txBody>
          <a:bodyPr/>
          <a:lstStyle/>
          <a:p>
            <a:pPr marR="0" rtl="0"/>
            <a:r>
              <a:rPr lang="en-GB" dirty="0"/>
              <a:t>God is a God of grace</a:t>
            </a:r>
          </a:p>
        </p:txBody>
      </p:sp>
      <p:sp>
        <p:nvSpPr>
          <p:cNvPr id="3" name="Text Placeholder 2">
            <a:extLst>
              <a:ext uri="{FF2B5EF4-FFF2-40B4-BE49-F238E27FC236}">
                <a16:creationId xmlns:a16="http://schemas.microsoft.com/office/drawing/2014/main" id="{8CEB9A8B-5F24-4FFD-89C3-DA9F5CCB7993}"/>
              </a:ext>
            </a:extLst>
          </p:cNvPr>
          <p:cNvSpPr>
            <a:spLocks noGrp="1"/>
          </p:cNvSpPr>
          <p:nvPr>
            <p:ph type="body" idx="1"/>
          </p:nvPr>
        </p:nvSpPr>
        <p:spPr/>
        <p:txBody>
          <a:bodyPr/>
          <a:lstStyle/>
          <a:p>
            <a:pPr marR="0" lvl="0" rtl="0"/>
            <a:r>
              <a:rPr lang="en-GB" dirty="0"/>
              <a:t>He offers freedom and forgiveness to all</a:t>
            </a:r>
          </a:p>
          <a:p>
            <a:pPr marR="0" lvl="1" rtl="0"/>
            <a:r>
              <a:rPr lang="en-GB" dirty="0"/>
              <a:t>Even retired people!</a:t>
            </a:r>
          </a:p>
        </p:txBody>
      </p:sp>
      <p:pic>
        <p:nvPicPr>
          <p:cNvPr id="4" name="Picture 3">
            <a:extLst>
              <a:ext uri="{FF2B5EF4-FFF2-40B4-BE49-F238E27FC236}">
                <a16:creationId xmlns:a16="http://schemas.microsoft.com/office/drawing/2014/main" id="{4B056F3F-0B7D-49AA-9183-3528B44BD51D}"/>
              </a:ext>
            </a:extLst>
          </p:cNvPr>
          <p:cNvPicPr>
            <a:picLocks noChangeAspect="1"/>
          </p:cNvPicPr>
          <p:nvPr/>
        </p:nvPicPr>
        <p:blipFill>
          <a:blip r:embed="rId2"/>
          <a:stretch>
            <a:fillRect/>
          </a:stretch>
        </p:blipFill>
        <p:spPr>
          <a:xfrm>
            <a:off x="0" y="2971800"/>
            <a:ext cx="12192000" cy="3886200"/>
          </a:xfrm>
          <a:prstGeom prst="rect">
            <a:avLst/>
          </a:prstGeom>
        </p:spPr>
      </p:pic>
    </p:spTree>
    <p:extLst>
      <p:ext uri="{BB962C8B-B14F-4D97-AF65-F5344CB8AC3E}">
        <p14:creationId xmlns:p14="http://schemas.microsoft.com/office/powerpoint/2010/main" val="11233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12265</TotalTime>
  <Words>185</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Trebuchet MS</vt:lpstr>
      <vt:lpstr>Berlin</vt:lpstr>
      <vt:lpstr>Samuel</vt:lpstr>
      <vt:lpstr>Retirement: God’s plan for ministers</vt:lpstr>
      <vt:lpstr>God has plans for each of us</vt:lpstr>
      <vt:lpstr>Retired people: Job list</vt:lpstr>
      <vt:lpstr>God is a God of grace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Samuel</dc:title>
  <dc:creator>Ron Day</dc:creator>
  <cp:lastModifiedBy>Ron Day</cp:lastModifiedBy>
  <cp:revision>32</cp:revision>
  <dcterms:created xsi:type="dcterms:W3CDTF">2017-06-10T08:38:49Z</dcterms:created>
  <dcterms:modified xsi:type="dcterms:W3CDTF">2017-07-16T07:30:28Z</dcterms:modified>
</cp:coreProperties>
</file>