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79" r:id="rId3"/>
    <p:sldId id="280" r:id="rId4"/>
    <p:sldId id="257" r:id="rId5"/>
    <p:sldId id="278" r:id="rId6"/>
    <p:sldId id="281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50" d="100"/>
          <a:sy n="50" d="100"/>
        </p:scale>
        <p:origin x="84" y="852"/>
      </p:cViewPr>
      <p:guideLst/>
    </p:cSldViewPr>
  </p:slideViewPr>
  <p:outlineViewPr>
    <p:cViewPr>
      <p:scale>
        <a:sx n="33" d="100"/>
        <a:sy n="33" d="100"/>
      </p:scale>
      <p:origin x="0" y="-6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76857A-5C44-4B30-B097-AA9FB211464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25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23/06/2018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istrybestpractices.com/2014/06/top-15-books-on-evangelism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pitemnein-epitomic.blogspot.com/2012/06/praying-worry-away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itzend.wordpress.com/2015/02/17/moses-and-the-art-of-personal-evangelis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chrisyarzab/5404521296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whitman/2823782263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4. Inspiration to defend the good news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4:1-12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28DFC3-FD99-467C-B5A4-CC2CB9D08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297A67-39F1-4A46-8843-EF87DB49D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593" y="0"/>
            <a:ext cx="10515600" cy="1325563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latin typeface="+mn-lt"/>
              </a:rPr>
              <a:t>When do you defend your beliefs?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F764A-B899-4DD0-A35D-F7B4906F4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3428999"/>
          </a:xfrm>
        </p:spPr>
        <p:txBody>
          <a:bodyPr>
            <a:normAutofit/>
          </a:bodyPr>
          <a:lstStyle/>
          <a:p>
            <a:pPr marR="0" lvl="1" rtl="0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know which battles to fight and how to face them needs:</a:t>
            </a:r>
          </a:p>
          <a:p>
            <a:pPr marR="0" lvl="2" rtl="0"/>
            <a:r>
              <a:rPr lang="en-GB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inspiration of the Spirit </a:t>
            </a:r>
          </a:p>
          <a:p>
            <a:pPr marR="0" lvl="2" rtl="0"/>
            <a:r>
              <a:rPr lang="en-GB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wisdom of Solomon</a:t>
            </a:r>
          </a:p>
        </p:txBody>
      </p:sp>
    </p:spTree>
    <p:extLst>
      <p:ext uri="{BB962C8B-B14F-4D97-AF65-F5344CB8AC3E}">
        <p14:creationId xmlns:p14="http://schemas.microsoft.com/office/powerpoint/2010/main" val="154538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615F5D-4094-4489-956F-59A967CAB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-1"/>
            <a:ext cx="12192000" cy="7362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79A50-FDDD-444A-98E6-4110E7B0A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R="0" lvl="0" rtl="0"/>
            <a:r>
              <a:rPr lang="en-GB" sz="4800" dirty="0">
                <a:latin typeface="+mn-lt"/>
              </a:rPr>
              <a:t>How does God work in the world and who does God choose to use?</a:t>
            </a:r>
            <a:endParaRPr lang="en-GB" sz="2000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D7E26-78E1-425A-B47D-25463CAA2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38216"/>
            <a:ext cx="5257800" cy="3648186"/>
          </a:xfrm>
        </p:spPr>
        <p:txBody>
          <a:bodyPr>
            <a:normAutofit fontScale="25000" lnSpcReduction="20000"/>
          </a:bodyPr>
          <a:lstStyle/>
          <a:p>
            <a:pPr marR="0" lvl="0" rtl="0"/>
            <a:r>
              <a:rPr lang="en-GB" sz="1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Pharisees</a:t>
            </a:r>
          </a:p>
          <a:p>
            <a:pPr marR="0" lvl="1" rtl="0"/>
            <a:r>
              <a:rPr lang="en-GB" sz="1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Believed in Moses and the prophets and God intervening in history</a:t>
            </a:r>
          </a:p>
          <a:p>
            <a:pPr marR="0" lvl="1" rtl="0"/>
            <a:r>
              <a:rPr lang="en-GB" sz="1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Believed that there was a heaven and that people could aspire to it</a:t>
            </a:r>
          </a:p>
          <a:p>
            <a:pPr marR="0" lvl="1" rtl="0"/>
            <a:r>
              <a:rPr lang="en-GB" sz="112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 awaiting a Messiah who would put things right with God and in the world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00C6A74-7002-4FB8-88E9-DE65BBC1792A}"/>
              </a:ext>
            </a:extLst>
          </p:cNvPr>
          <p:cNvSpPr txBox="1">
            <a:spLocks/>
          </p:cNvSpPr>
          <p:nvPr/>
        </p:nvSpPr>
        <p:spPr>
          <a:xfrm>
            <a:off x="5829300" y="1838216"/>
            <a:ext cx="5791200" cy="402338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sz="1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Sadducees</a:t>
            </a:r>
          </a:p>
          <a:p>
            <a:pPr lvl="2"/>
            <a:r>
              <a:rPr lang="en-GB" sz="1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Believed God only spoke through Moses</a:t>
            </a:r>
            <a:br>
              <a:rPr lang="en-GB" sz="1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1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GB" sz="1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Believed when you die, you die: there is no resurrection</a:t>
            </a:r>
            <a:br>
              <a:rPr lang="en-GB" sz="1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1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GB" sz="1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Believed the Messianic times had started in the 2</a:t>
            </a:r>
            <a:r>
              <a:rPr lang="en-GB" sz="11200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GB" sz="1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Century BC under the Maccabean revolt</a:t>
            </a:r>
          </a:p>
          <a:p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B6BF185-3E7D-489D-AB15-4F22E97634CA}"/>
              </a:ext>
            </a:extLst>
          </p:cNvPr>
          <p:cNvSpPr txBox="1">
            <a:spLocks/>
          </p:cNvSpPr>
          <p:nvPr/>
        </p:nvSpPr>
        <p:spPr>
          <a:xfrm>
            <a:off x="415160" y="5451693"/>
            <a:ext cx="11049000" cy="1406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solidFill>
                  <a:srgbClr val="FFFF00"/>
                </a:solidFill>
              </a:rPr>
              <a:t>It was inevitable that a clash would come</a:t>
            </a:r>
          </a:p>
          <a:p>
            <a:r>
              <a:rPr lang="en-GB" sz="3200" dirty="0">
                <a:solidFill>
                  <a:srgbClr val="FFFF00"/>
                </a:solidFill>
              </a:rPr>
              <a:t>According to both: Peter and John were deluded and heretics</a:t>
            </a:r>
          </a:p>
        </p:txBody>
      </p:sp>
    </p:spTree>
    <p:extLst>
      <p:ext uri="{BB962C8B-B14F-4D97-AF65-F5344CB8AC3E}">
        <p14:creationId xmlns:p14="http://schemas.microsoft.com/office/powerpoint/2010/main" val="24931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685BD8-AC24-4276-A040-515850027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6FBA22-82DE-4A32-A72B-9B42AB27A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  <a:latin typeface="+mn-lt"/>
              </a:rPr>
              <a:t>God gives the power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E79E7-1587-49FA-9F1D-878715097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r>
              <a:rPr lang="en-GB" sz="3600" dirty="0"/>
              <a:t>He works through humble people</a:t>
            </a:r>
          </a:p>
          <a:p>
            <a:pPr marR="0" lvl="2" rtl="0"/>
            <a:r>
              <a:rPr lang="en-GB" sz="3200" dirty="0"/>
              <a:t>Those who want nothing more than to be a vessel of His purposes</a:t>
            </a:r>
          </a:p>
          <a:p>
            <a:pPr marR="0" lvl="2" rtl="0"/>
            <a:r>
              <a:rPr lang="en-GB" sz="3200" dirty="0"/>
              <a:t>Those who reject the glory and satisfaction for being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239B74-4D2C-4579-85A7-B537C9849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03" y="7789391"/>
            <a:ext cx="9144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67A6CA-2BDC-41B8-9473-EC6D477F8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6545" y="7789391"/>
            <a:ext cx="2407920" cy="270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64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E91DCE-0F70-4528-A0D7-D53464F92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1F3DC9-31B9-4336-B4E8-C99A2A7CE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marR="0" rtl="0"/>
            <a:r>
              <a:rPr lang="en-GB" dirty="0">
                <a:solidFill>
                  <a:srgbClr val="FFFF00"/>
                </a:solidFill>
                <a:latin typeface="+mn-lt"/>
              </a:rPr>
              <a:t>God offers a rescue through Christ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8631D-739F-4890-BC63-4ADD6D841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171700"/>
            <a:ext cx="12192000" cy="468630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will clean you up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You’ll  be given the chance to get things right as a servant of God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You’ll be given the opportunity to serve others in the name of Christ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You’ll begin to see your life transformed as you seek to honour Christ in all things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of progress: people will praise God because of you</a:t>
            </a:r>
          </a:p>
          <a:p>
            <a:pPr marR="0" lvl="2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you will be questioned…</a:t>
            </a:r>
          </a:p>
        </p:txBody>
      </p:sp>
    </p:spTree>
    <p:extLst>
      <p:ext uri="{BB962C8B-B14F-4D97-AF65-F5344CB8AC3E}">
        <p14:creationId xmlns:p14="http://schemas.microsoft.com/office/powerpoint/2010/main" val="1699390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1BCA45-2BA6-45D6-8F8F-C6A1B3712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1824"/>
            <a:ext cx="12192000" cy="6869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2E4C12-1125-4171-8692-0BB053A20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marR="0" lvl="0" rtl="0"/>
            <a:r>
              <a:rPr lang="en-GB" dirty="0">
                <a:solidFill>
                  <a:srgbClr val="FFFF00"/>
                </a:solidFill>
                <a:latin typeface="+mn-lt"/>
              </a:rPr>
              <a:t>We do this by the power of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9F921-6944-4226-9B5A-1C8E6A9CE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8655" y="1322881"/>
            <a:ext cx="8463455" cy="5520612"/>
          </a:xfrm>
        </p:spPr>
        <p:txBody>
          <a:bodyPr>
            <a:normAutofit/>
          </a:bodyPr>
          <a:lstStyle/>
          <a:p>
            <a:pPr marR="0" lvl="1" rtl="0"/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 moves from healing to salvation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No-one else</a:t>
            </a:r>
          </a:p>
          <a:p>
            <a:pPr marR="0" lvl="2" rtl="0"/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other name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8D86AA-062D-4B11-BC21-4D8C89A20BCB}"/>
              </a:ext>
            </a:extLst>
          </p:cNvPr>
          <p:cNvSpPr/>
          <p:nvPr/>
        </p:nvSpPr>
        <p:spPr>
          <a:xfrm rot="20410822">
            <a:off x="240459" y="4436818"/>
            <a:ext cx="52970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“We’re not theologically trained, BUT stuff still happens through Jesus!”</a:t>
            </a:r>
          </a:p>
        </p:txBody>
      </p:sp>
    </p:spTree>
    <p:extLst>
      <p:ext uri="{BB962C8B-B14F-4D97-AF65-F5344CB8AC3E}">
        <p14:creationId xmlns:p14="http://schemas.microsoft.com/office/powerpoint/2010/main" val="274814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902A0E-E869-4C68-8280-F063D6A4B3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646"/>
          <a:stretch/>
        </p:blipFill>
        <p:spPr>
          <a:xfrm>
            <a:off x="0" y="-16755"/>
            <a:ext cx="12192000" cy="686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0E2D2C-CAA6-43E8-8471-790E3D001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114" y="-28902"/>
            <a:ext cx="10515600" cy="1325563"/>
          </a:xfrm>
        </p:spPr>
        <p:txBody>
          <a:bodyPr>
            <a:noAutofit/>
          </a:bodyPr>
          <a:lstStyle/>
          <a:p>
            <a:pPr marR="0" rtl="0"/>
            <a:r>
              <a:rPr lang="en-GB" dirty="0">
                <a:solidFill>
                  <a:srgbClr val="FFFF00"/>
                </a:solidFill>
                <a:latin typeface="+mn-lt"/>
              </a:rPr>
              <a:t>God wants to use you as an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5563B-ACB5-4D43-8EE4-F2AFCEE52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028" y="3673367"/>
            <a:ext cx="10817772" cy="3184633"/>
          </a:xfrm>
        </p:spPr>
        <p:txBody>
          <a:bodyPr>
            <a:normAutofit/>
          </a:bodyPr>
          <a:lstStyle/>
          <a:p>
            <a:pPr marR="0" lvl="0" rtl="0"/>
            <a:r>
              <a:rPr lang="en-GB" sz="4000" dirty="0">
                <a:solidFill>
                  <a:srgbClr val="FFFF00"/>
                </a:solidFill>
              </a:rPr>
              <a:t>You’ll be asked why</a:t>
            </a:r>
          </a:p>
          <a:p>
            <a:pPr marR="0" lvl="1" rtl="0"/>
            <a:r>
              <a:rPr lang="en-GB" sz="3600" dirty="0">
                <a:solidFill>
                  <a:srgbClr val="FFFF00"/>
                </a:solidFill>
              </a:rPr>
              <a:t>Rely on Him to lead you but make sure you don’t bottle out</a:t>
            </a:r>
          </a:p>
          <a:p>
            <a:pPr marR="0" lvl="2" rtl="0"/>
            <a:r>
              <a:rPr lang="en-GB" sz="3200" dirty="0">
                <a:solidFill>
                  <a:schemeClr val="bg1"/>
                </a:solidFill>
              </a:rPr>
              <a:t>‘I do this because of Jesus… let me tell you what He’s done for me…”</a:t>
            </a:r>
          </a:p>
        </p:txBody>
      </p:sp>
    </p:spTree>
    <p:extLst>
      <p:ext uri="{BB962C8B-B14F-4D97-AF65-F5344CB8AC3E}">
        <p14:creationId xmlns:p14="http://schemas.microsoft.com/office/powerpoint/2010/main" val="2249843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3692</TotalTime>
  <Words>304</Words>
  <Application>Microsoft Office PowerPoint</Application>
  <PresentationFormat>Widescreen</PresentationFormat>
  <Paragraphs>38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The Leading of the Spirit</vt:lpstr>
      <vt:lpstr>When do you defend your beliefs?</vt:lpstr>
      <vt:lpstr>How does God work in the world and who does God choose to use?</vt:lpstr>
      <vt:lpstr>God gives the power</vt:lpstr>
      <vt:lpstr>God offers a rescue through Christ</vt:lpstr>
      <vt:lpstr>We do this by the power of Jesus</vt:lpstr>
      <vt:lpstr>God wants to use you as an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41</cp:revision>
  <dcterms:created xsi:type="dcterms:W3CDTF">2018-05-21T15:17:57Z</dcterms:created>
  <dcterms:modified xsi:type="dcterms:W3CDTF">2018-06-24T07:12:12Z</dcterms:modified>
</cp:coreProperties>
</file>