
<file path=[Content_Types].xml><?xml version="1.0" encoding="utf-8"?>
<Types xmlns="http://schemas.openxmlformats.org/package/2006/content-types">
  <Default Extension="png" ContentType="image/png"/>
  <Default Extension="jpg&amp;ehk=LU1T7lj7ZI4" ContentType="image/jpeg"/>
  <Default Extension="gif&amp;ehk=vPUHVNHd2" ContentType="image/gif"/>
  <Default Extension="jpeg" ContentType="image/jpeg"/>
  <Default Extension="jpg&amp;ehk=ErYHYZhC8l3Hz0lQu" ContentType="image/jpeg"/>
  <Default Extension="rels" ContentType="application/vnd.openxmlformats-package.relationships+xml"/>
  <Default Extension="xml" ContentType="application/xml"/>
  <Default Extension="jpg&amp;ehk=cI3tskfoNUCoKXdnkFCGwA&amp;r=0&amp;pid=OfficeInsert" ContentType="image/jpeg"/>
  <Default Extension="jpg&amp;ehk=98kHla6KSuV3zfV8Y2OgpQ&amp;r=0&amp;pid=OfficeInsert" ContentType="image/jpeg"/>
  <Default Extension="wdp" ContentType="image/vnd.ms-photo"/>
  <Default Extension="jpg&amp;ehk=g1FAQ3XXPwbEqaadJ7NbQg&amp;r=0&amp;pid=OfficeInsert" ContentType="image/jpeg"/>
  <Default Extension="jpg&amp;ehk=0FApZ8WfMJZWGFanCv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0"/>
  </p:notesMasterIdLst>
  <p:sldIdLst>
    <p:sldId id="260" r:id="rId2"/>
    <p:sldId id="276" r:id="rId3"/>
    <p:sldId id="271" r:id="rId4"/>
    <p:sldId id="272" r:id="rId5"/>
    <p:sldId id="273" r:id="rId6"/>
    <p:sldId id="274" r:id="rId7"/>
    <p:sldId id="275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0" autoAdjust="0"/>
    <p:restoredTop sz="86410" autoAdjust="0"/>
  </p:normalViewPr>
  <p:slideViewPr>
    <p:cSldViewPr snapToGrid="0">
      <p:cViewPr>
        <p:scale>
          <a:sx n="75" d="100"/>
          <a:sy n="75" d="100"/>
        </p:scale>
        <p:origin x="-1092" y="54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2BC94-F810-4E2B-BD16-B8528A8E270A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7892C-72A5-4886-989F-ABEAF0FC8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214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7892C-72A5-4886-989F-ABEAF0FC8A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450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re SF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Andre SF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26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1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385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027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56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278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462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776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429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re SF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561646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accent3"/>
                </a:solidFill>
                <a:latin typeface="Andre SF" pitchFamily="2" charset="0"/>
              </a:defRPr>
            </a:lvl1pPr>
            <a:lvl2pPr>
              <a:defRPr sz="2400" b="1" i="0">
                <a:solidFill>
                  <a:schemeClr val="accent4"/>
                </a:solidFill>
                <a:latin typeface="Andre SF" pitchFamily="2" charset="0"/>
              </a:defRPr>
            </a:lvl2pPr>
            <a:lvl3pPr>
              <a:defRPr sz="2000" b="1" i="0">
                <a:solidFill>
                  <a:schemeClr val="accent2"/>
                </a:solidFill>
                <a:latin typeface="Andre SF" pitchFamily="2" charset="0"/>
              </a:defRPr>
            </a:lvl3pPr>
            <a:lvl4pPr>
              <a:defRPr sz="1800" b="1" i="0">
                <a:latin typeface="Andre SF" pitchFamily="2" charset="0"/>
              </a:defRPr>
            </a:lvl4pPr>
            <a:lvl5pPr>
              <a:defRPr sz="1600" b="1" i="0">
                <a:latin typeface="Andre SF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Oval 6"/>
          <p:cNvSpPr/>
          <p:nvPr userDrawn="1"/>
        </p:nvSpPr>
        <p:spPr>
          <a:xfrm>
            <a:off x="10237694" y="0"/>
            <a:ext cx="7046259" cy="6858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06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598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51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12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413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40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1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74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47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920EFF-4C57-4501-A9EB-04ADC2FEF872}" type="datetimeFigureOut">
              <a:rPr lang="en-GB" smtClean="0"/>
              <a:t>12/05/2017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62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&amp;ehk=vPUHVNHd2"/><Relationship Id="rId7" Type="http://schemas.microsoft.com/office/2007/relationships/hdphoto" Target="../media/hdphoto1.wdp"/><Relationship Id="rId2" Type="http://schemas.openxmlformats.org/officeDocument/2006/relationships/image" Target="../media/image8.jpg&amp;ehk=LU1T7lj7ZI4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&amp;ehk=g1FAQ3XXPwbEqaadJ7NbQg&amp;r=0&amp;pid=OfficeInsert"/><Relationship Id="rId4" Type="http://schemas.openxmlformats.org/officeDocument/2006/relationships/image" Target="../media/image10.jpg&amp;ehk=98kHla6KSuV3zfV8Y2OgpQ&amp;r=0&amp;pid=OfficeInsert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g&amp;ehk=ErYHYZhC8l3Hz0lQu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&amp;ehk=cI3tskfoNUCoKXdnkFCGwA&amp;r=0&amp;pid=OfficeInsert"/><Relationship Id="rId2" Type="http://schemas.openxmlformats.org/officeDocument/2006/relationships/image" Target="../media/image17.jpg&amp;ehk=0FApZ8WfMJZWGFanCv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risen Jesus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John 20:24-31</a:t>
            </a:r>
            <a:br>
              <a:rPr lang="en-GB" dirty="0"/>
            </a:br>
            <a:r>
              <a:rPr lang="en-GB" dirty="0"/>
              <a:t>Life for the sceptical</a:t>
            </a:r>
          </a:p>
        </p:txBody>
      </p:sp>
      <p:sp>
        <p:nvSpPr>
          <p:cNvPr id="4" name="Oval 3"/>
          <p:cNvSpPr/>
          <p:nvPr/>
        </p:nvSpPr>
        <p:spPr>
          <a:xfrm>
            <a:off x="2159604" y="261257"/>
            <a:ext cx="7881256" cy="6596743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63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0.58372 -0.02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80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rtl="0"/>
            <a:r>
              <a:rPr lang="en-GB" b="1" dirty="0">
                <a:latin typeface="Andre SF" pitchFamily="2" charset="0"/>
              </a:rPr>
              <a:t>When you miss out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988" y="4263516"/>
            <a:ext cx="798576" cy="190804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95" y="2838450"/>
            <a:ext cx="2789999" cy="2258571"/>
          </a:xfrm>
          <a:prstGeom prst="rect">
            <a:avLst/>
          </a:prstGeom>
        </p:spPr>
      </p:pic>
      <p:pic>
        <p:nvPicPr>
          <p:cNvPr id="9" name="Picture 8" descr="A picture containing text&#10;&#10;Description generated with high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076" y="4122057"/>
            <a:ext cx="2110421" cy="20833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982" y="3952876"/>
            <a:ext cx="1231753" cy="2266950"/>
          </a:xfrm>
          <a:prstGeom prst="rect">
            <a:avLst/>
          </a:prstGeom>
        </p:spPr>
      </p:pic>
      <p:pic>
        <p:nvPicPr>
          <p:cNvPr id="13" name="Picture 12" descr="A close up of some flowers&#10;&#10;Description generated with high confidence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11" b="95455" l="2551" r="97789">
                        <a14:foregroundMark x1="19898" y1="52893" x2="19898" y2="52893"/>
                        <a14:foregroundMark x1="34694" y1="34917" x2="34694" y2="34917"/>
                        <a14:foregroundMark x1="59184" y1="40083" x2="59184" y2="40083"/>
                        <a14:foregroundMark x1="89626" y1="42975" x2="89626" y2="42975"/>
                        <a14:foregroundMark x1="87415" y1="59504" x2="87415" y2="59504"/>
                        <a14:foregroundMark x1="93707" y1="40909" x2="93707" y2="40909"/>
                        <a14:foregroundMark x1="93707" y1="68388" x2="77891" y2="67769"/>
                        <a14:foregroundMark x1="89456" y1="67975" x2="89456" y2="67975"/>
                        <a14:foregroundMark x1="82483" y1="67562" x2="82483" y2="67562"/>
                        <a14:foregroundMark x1="65306" y1="95455" x2="65306" y2="95455"/>
                        <a14:foregroundMark x1="74490" y1="95455" x2="74490" y2="95455"/>
                        <a14:foregroundMark x1="15646" y1="67149" x2="15646" y2="67149"/>
                        <a14:foregroundMark x1="2721" y1="54959" x2="2721" y2="54959"/>
                        <a14:foregroundMark x1="97789" y1="59298" x2="97449" y2="60744"/>
                        <a14:backgroundMark x1="13605" y1="42562" x2="13605" y2="42562"/>
                        <a14:backgroundMark x1="9354" y1="52686" x2="9354" y2="52686"/>
                        <a14:backgroundMark x1="14286" y1="42149" x2="14286" y2="42149"/>
                        <a14:backgroundMark x1="15306" y1="42149" x2="12925" y2="41942"/>
                        <a14:backgroundMark x1="8333" y1="52273" x2="8333" y2="52273"/>
                        <a14:backgroundMark x1="7823" y1="52273" x2="10714" y2="51653"/>
                        <a14:backgroundMark x1="51531" y1="57438" x2="51531" y2="57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95" y="3606854"/>
            <a:ext cx="3174437" cy="261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8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God’s timing is not our timing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087464" cy="3561646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A whole week goes by</a:t>
            </a:r>
          </a:p>
          <a:p>
            <a:pPr marR="0" lvl="2" rtl="0"/>
            <a:r>
              <a:rPr lang="en-GB" dirty="0"/>
              <a:t>Thomas the realist</a:t>
            </a:r>
          </a:p>
          <a:p>
            <a:pPr marR="0" lvl="2" rtl="0"/>
            <a:r>
              <a:rPr lang="en-GB" dirty="0"/>
              <a:t>Thomas the person who likes plain speaking</a:t>
            </a:r>
          </a:p>
          <a:p>
            <a:pPr marR="0" lvl="0" rtl="0"/>
            <a:r>
              <a:rPr lang="en-GB" dirty="0"/>
              <a:t>God let Thomas think wrongly for a whole week</a:t>
            </a:r>
          </a:p>
          <a:p>
            <a:pPr marR="0" lvl="2" rtl="0"/>
            <a:r>
              <a:rPr lang="en-GB" dirty="0"/>
              <a:t>In doing that Thomas becomes the champion of everyone who struggles to believe</a:t>
            </a:r>
          </a:p>
        </p:txBody>
      </p:sp>
    </p:spTree>
    <p:extLst>
      <p:ext uri="{BB962C8B-B14F-4D97-AF65-F5344CB8AC3E}">
        <p14:creationId xmlns:p14="http://schemas.microsoft.com/office/powerpoint/2010/main" val="2991240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hears everything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Thomas spoke the words to the other disciples but Jesus answers him when He appears</a:t>
            </a:r>
          </a:p>
          <a:p>
            <a:pPr marR="0" lvl="1" rtl="0"/>
            <a:r>
              <a:rPr lang="en-GB" dirty="0"/>
              <a:t>Jesus was doing what we know God does</a:t>
            </a:r>
          </a:p>
        </p:txBody>
      </p:sp>
    </p:spTree>
    <p:extLst>
      <p:ext uri="{BB962C8B-B14F-4D97-AF65-F5344CB8AC3E}">
        <p14:creationId xmlns:p14="http://schemas.microsoft.com/office/powerpoint/2010/main" val="4002509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Jesus speaks peace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8802756" cy="3561646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‘Peace’ a blessing</a:t>
            </a:r>
          </a:p>
          <a:p>
            <a:pPr marR="0" lvl="1" rtl="0"/>
            <a:r>
              <a:rPr lang="en-GB" dirty="0"/>
              <a:t>Peace is not just the absence of strife, but a positive presence that adds to our sense of wholeness and breeds contentment</a:t>
            </a:r>
          </a:p>
          <a:p>
            <a:pPr marR="0" lvl="0" rtl="0"/>
            <a:r>
              <a:rPr lang="en-GB" dirty="0"/>
              <a:t>Peace is to all</a:t>
            </a:r>
          </a:p>
        </p:txBody>
      </p:sp>
      <p:pic>
        <p:nvPicPr>
          <p:cNvPr id="5" name="Picture 4" descr="A picture containing text&#10;&#10;Description generated with high confidence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4" b="95648" l="1446" r="97989">
                        <a14:foregroundMark x1="17033" y1="24363" x2="21370" y2="25212"/>
                        <a14:foregroundMark x1="8297" y1="39968" x2="12131" y2="39968"/>
                        <a14:foregroundMark x1="42678" y1="88270" x2="42678" y2="90287"/>
                        <a14:foregroundMark x1="74733" y1="65340" x2="76179" y2="61624"/>
                        <a14:foregroundMark x1="67945" y1="44851" x2="69830" y2="44427"/>
                        <a14:foregroundMark x1="84412" y1="35456" x2="84412" y2="35456"/>
                        <a14:foregroundMark x1="85355" y1="33811" x2="85858" y2="32962"/>
                        <a14:foregroundMark x1="66436" y1="14544" x2="62602" y2="10456"/>
                        <a14:foregroundMark x1="47077" y1="10032" x2="48523" y2="8015"/>
                        <a14:foregroundMark x1="38843" y1="21497" x2="38843" y2="20276"/>
                        <a14:foregroundMark x1="1508" y1="26433" x2="2451" y2="28875"/>
                        <a14:foregroundMark x1="19422" y1="59183" x2="23319" y2="56741"/>
                        <a14:foregroundMark x1="45129" y1="77229" x2="48020" y2="78025"/>
                        <a14:foregroundMark x1="30610" y1="94798" x2="31050" y2="95648"/>
                        <a14:foregroundMark x1="56757" y1="3079" x2="54808" y2="2707"/>
                        <a14:foregroundMark x1="82967" y1="37473" x2="81961" y2="40340"/>
                        <a14:foregroundMark x1="82967" y1="60403" x2="82967" y2="58386"/>
                        <a14:foregroundMark x1="95097" y1="19904" x2="95097" y2="19904"/>
                        <a14:foregroundMark x1="94092" y1="30096" x2="94092" y2="30096"/>
                        <a14:foregroundMark x1="78441" y1="25637" x2="78441" y2="25637"/>
                        <a14:foregroundMark x1="73602" y1="35722" x2="73602" y2="35722"/>
                        <a14:foregroundMark x1="92018" y1="39650" x2="92018" y2="39650"/>
                        <a14:foregroundMark x1="70019" y1="48248" x2="70019" y2="48248"/>
                        <a14:foregroundMark x1="97989" y1="31369" x2="97989" y2="31369"/>
                        <a14:foregroundMark x1="69830" y1="48408" x2="69830" y2="48408"/>
                        <a14:foregroundMark x1="70019" y1="47877" x2="70019" y2="478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164" y="644525"/>
            <a:ext cx="1737478" cy="20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4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402" y="918632"/>
            <a:ext cx="9601196" cy="1303867"/>
          </a:xfrm>
        </p:spPr>
        <p:txBody>
          <a:bodyPr>
            <a:normAutofit fontScale="90000"/>
          </a:bodyPr>
          <a:lstStyle/>
          <a:p>
            <a:pPr marR="0" rtl="0"/>
            <a:r>
              <a:rPr lang="en-GB" dirty="0"/>
              <a:t>Jesus answers the most important questions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8902147" cy="3561646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Thomas needed more</a:t>
            </a:r>
          </a:p>
          <a:p>
            <a:pPr marR="0" lvl="1" rtl="0"/>
            <a:r>
              <a:rPr lang="en-GB" dirty="0"/>
              <a:t>The more you need, the more will be </a:t>
            </a:r>
            <a:br>
              <a:rPr lang="en-GB" dirty="0"/>
            </a:br>
            <a:r>
              <a:rPr lang="en-GB" dirty="0"/>
              <a:t>expected of you as a response</a:t>
            </a:r>
          </a:p>
          <a:p>
            <a:pPr marR="0" lvl="0" rtl="0"/>
            <a:r>
              <a:rPr lang="en-GB" dirty="0"/>
              <a:t>Others need less</a:t>
            </a:r>
          </a:p>
          <a:p>
            <a:pPr marR="0" lvl="1" rtl="0"/>
            <a:r>
              <a:rPr lang="en-GB" dirty="0"/>
              <a:t>And God will make them happy and content and </a:t>
            </a:r>
            <a:br>
              <a:rPr lang="en-GB" dirty="0"/>
            </a:br>
            <a:r>
              <a:rPr lang="en-GB" dirty="0"/>
              <a:t>whole as they accept Jesus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71" b="90000" l="10000" r="90000">
                        <a14:foregroundMark x1="34643" y1="9429" x2="42857" y2="6571"/>
                        <a14:foregroundMark x1="42857" y1="6571" x2="60179" y2="9429"/>
                        <a14:backgroundMark x1="53393" y1="45286" x2="53393" y2="45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1953471"/>
            <a:ext cx="2285154" cy="28564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92" b="89884" l="9827" r="89884">
                        <a14:foregroundMark x1="36705" y1="9249" x2="47688" y2="8092"/>
                        <a14:foregroundMark x1="47688" y1="8092" x2="47688" y2="8092"/>
                        <a14:foregroundMark x1="34104" y1="72543" x2="40751" y2="70809"/>
                        <a14:foregroundMark x1="67052" y1="29480" x2="67052" y2="29480"/>
                        <a14:foregroundMark x1="67919" y1="30636" x2="67919" y2="30636"/>
                        <a14:backgroundMark x1="62139" y1="83237" x2="62139" y2="83237"/>
                        <a14:backgroundMark x1="63295" y1="80636" x2="63295" y2="80636"/>
                        <a14:backgroundMark x1="61561" y1="84971" x2="61561" y2="84971"/>
                        <a14:backgroundMark x1="60694" y1="84971" x2="60694" y2="84971"/>
                        <a14:backgroundMark x1="63584" y1="88728" x2="63584" y2="88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032" y="3952591"/>
            <a:ext cx="2286566" cy="22865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355" y="1852576"/>
            <a:ext cx="1168268" cy="87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2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4832"/>
            <a:ext cx="9601196" cy="1303867"/>
          </a:xfrm>
        </p:spPr>
        <p:txBody>
          <a:bodyPr/>
          <a:lstStyle/>
          <a:p>
            <a:pPr marR="0" rtl="0"/>
            <a:r>
              <a:rPr lang="en-GB" dirty="0"/>
              <a:t>God’s call is for you to have life</a:t>
            </a:r>
          </a:p>
        </p:txBody>
      </p:sp>
      <p:pic>
        <p:nvPicPr>
          <p:cNvPr id="7" name="Picture 6" descr="A picture containing text&#10;&#10;Description generated with very high confidenc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3" t="19195" r="23618" b="31357"/>
          <a:stretch/>
        </p:blipFill>
        <p:spPr>
          <a:xfrm>
            <a:off x="3657599" y="3444673"/>
            <a:ext cx="4876800" cy="280302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/>
            <a:r>
              <a:rPr lang="en-GB" dirty="0"/>
              <a:t>John has written all these things, and left more out, so that the reader might believe and have life</a:t>
            </a:r>
          </a:p>
          <a:p>
            <a:pPr marR="0" lvl="2" rtl="0"/>
            <a:r>
              <a:rPr lang="en-GB" dirty="0"/>
              <a:t>What else do you need</a:t>
            </a:r>
            <a:r>
              <a:rPr lang="en-GB" baseline="0" dirty="0"/>
              <a:t> to come to faith?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734484"/>
            <a:ext cx="2539998" cy="169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4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Jesus is risen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A truth worth believing</a:t>
            </a:r>
          </a:p>
          <a:p>
            <a:pPr marR="0" lvl="0" rtl="0"/>
            <a:r>
              <a:rPr lang="en-GB" dirty="0"/>
              <a:t>A truth worth living for</a:t>
            </a:r>
          </a:p>
          <a:p>
            <a:pPr marR="0" lvl="0" rtl="0"/>
            <a:r>
              <a:rPr lang="en-GB" dirty="0"/>
              <a:t>A truth worth dying for</a:t>
            </a:r>
          </a:p>
          <a:p>
            <a:pPr marR="0" lvl="0" rtl="0"/>
            <a:r>
              <a:rPr lang="en-GB" dirty="0"/>
              <a:t>A truth worth exploring</a:t>
            </a:r>
          </a:p>
        </p:txBody>
      </p:sp>
      <p:sp>
        <p:nvSpPr>
          <p:cNvPr id="4" name="Oval 3"/>
          <p:cNvSpPr/>
          <p:nvPr/>
        </p:nvSpPr>
        <p:spPr>
          <a:xfrm>
            <a:off x="10135204" y="0"/>
            <a:ext cx="7881256" cy="6596743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04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-0.23672 0.002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8943</TotalTime>
  <Words>193</Words>
  <Application>Microsoft Office PowerPoint</Application>
  <PresentationFormat>Widescreen</PresentationFormat>
  <Paragraphs>30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Andre SF</vt:lpstr>
      <vt:lpstr>Arial</vt:lpstr>
      <vt:lpstr>Calibri</vt:lpstr>
      <vt:lpstr>Garamond</vt:lpstr>
      <vt:lpstr>Organic</vt:lpstr>
      <vt:lpstr>The risen Jesus 4</vt:lpstr>
      <vt:lpstr>When you miss out</vt:lpstr>
      <vt:lpstr>God’s timing is not our timing</vt:lpstr>
      <vt:lpstr>God hears everything</vt:lpstr>
      <vt:lpstr>Jesus speaks peace</vt:lpstr>
      <vt:lpstr>Jesus answers the most important questions</vt:lpstr>
      <vt:lpstr>God’s call is for you to have life</vt:lpstr>
      <vt:lpstr>Jesus is risen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 2017</dc:title>
  <dc:creator>Ron Day</dc:creator>
  <cp:lastModifiedBy>Ron Day</cp:lastModifiedBy>
  <cp:revision>40</cp:revision>
  <dcterms:created xsi:type="dcterms:W3CDTF">2017-04-16T07:20:04Z</dcterms:created>
  <dcterms:modified xsi:type="dcterms:W3CDTF">2017-05-13T10:14:15Z</dcterms:modified>
</cp:coreProperties>
</file>