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62" r:id="rId2"/>
    <p:sldId id="329" r:id="rId3"/>
    <p:sldId id="345" r:id="rId4"/>
    <p:sldId id="346" r:id="rId5"/>
    <p:sldId id="347" r:id="rId6"/>
    <p:sldId id="349" r:id="rId7"/>
    <p:sldId id="350" r:id="rId8"/>
    <p:sldId id="352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0" autoAdjust="0"/>
  </p:normalViewPr>
  <p:slideViewPr>
    <p:cSldViewPr>
      <p:cViewPr>
        <p:scale>
          <a:sx n="70" d="100"/>
          <a:sy n="70" d="100"/>
        </p:scale>
        <p:origin x="-114" y="-2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524328" y="-164553"/>
            <a:ext cx="1069735" cy="1152127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 l="-3578" t="764" b="-10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Magnifying Glass Vector Set - Free Vector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83175" y="1601802"/>
            <a:ext cx="643574" cy="6925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2770" y="861378"/>
            <a:ext cx="1296144" cy="1388690"/>
          </a:xfrm>
          <a:prstGeom prst="rect">
            <a:avLst/>
          </a:prstGeom>
          <a:blipFill dpi="0" rotWithShape="1">
            <a:blip r:embed="rId7">
              <a:alphaModFix amt="55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5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John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1:1-18 Tells us what John believed about Jesus</a:t>
            </a:r>
          </a:p>
          <a:p>
            <a:pPr lvl="1"/>
            <a:r>
              <a:rPr lang="en-GB" dirty="0"/>
              <a:t>The rest gives us the</a:t>
            </a:r>
            <a:r>
              <a:rPr lang="en-GB" baseline="0" dirty="0"/>
              <a:t> evidence of why John believed it</a:t>
            </a:r>
            <a:endParaRPr lang="en-GB" dirty="0"/>
          </a:p>
          <a:p>
            <a:r>
              <a:rPr lang="en-GB" dirty="0"/>
              <a:t>12:1-19:42 covers the last few days of Jesus’ natural life</a:t>
            </a:r>
          </a:p>
          <a:p>
            <a:pPr lvl="1"/>
            <a:r>
              <a:rPr lang="en-GB" dirty="0"/>
              <a:t>These chapters contain Jesus’ most pressing actions and teachings</a:t>
            </a:r>
          </a:p>
        </p:txBody>
      </p:sp>
    </p:spTree>
    <p:extLst>
      <p:ext uri="{BB962C8B-B14F-4D97-AF65-F5344CB8AC3E}">
        <p14:creationId xmlns:p14="http://schemas.microsoft.com/office/powerpoint/2010/main" val="393491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uses ‘moments’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Significant points in your history when He speaks</a:t>
            </a:r>
          </a:p>
          <a:p>
            <a:pPr lvl="2"/>
            <a:r>
              <a:rPr lang="en-GB" dirty="0"/>
              <a:t>They have made you what you are so far</a:t>
            </a:r>
          </a:p>
          <a:p>
            <a:r>
              <a:rPr lang="en-GB" dirty="0"/>
              <a:t>The turning point of the gospel</a:t>
            </a:r>
          </a:p>
          <a:p>
            <a:pPr lvl="1"/>
            <a:r>
              <a:rPr lang="en-GB" dirty="0"/>
              <a:t>Until this time Jesus’ time had not yet come</a:t>
            </a:r>
          </a:p>
          <a:p>
            <a:pPr lvl="1"/>
            <a:r>
              <a:rPr lang="en-GB" dirty="0"/>
              <a:t>Now it had arrived</a:t>
            </a:r>
          </a:p>
          <a:p>
            <a:pPr lvl="2"/>
            <a:r>
              <a:rPr lang="en-GB" dirty="0"/>
              <a:t>Within the week He would be dead (12:1 &amp; 12) AND raised to life</a:t>
            </a:r>
          </a:p>
        </p:txBody>
      </p:sp>
    </p:spTree>
    <p:extLst>
      <p:ext uri="{BB962C8B-B14F-4D97-AF65-F5344CB8AC3E}">
        <p14:creationId xmlns:p14="http://schemas.microsoft.com/office/powerpoint/2010/main" val="3328626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Truth that matters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Is Jesus worth following?</a:t>
            </a:r>
          </a:p>
          <a:p>
            <a:r>
              <a:rPr lang="en-GB" dirty="0"/>
              <a:t>What’s it like living the Kingdom of God?</a:t>
            </a:r>
          </a:p>
          <a:p>
            <a:pPr lvl="1"/>
            <a:r>
              <a:rPr lang="en-GB" dirty="0"/>
              <a:t>Jesus tells it like it is</a:t>
            </a:r>
          </a:p>
        </p:txBody>
      </p:sp>
    </p:spTree>
    <p:extLst>
      <p:ext uri="{BB962C8B-B14F-4D97-AF65-F5344CB8AC3E}">
        <p14:creationId xmlns:p14="http://schemas.microsoft.com/office/powerpoint/2010/main" val="389342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kingdom begins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With death</a:t>
            </a:r>
          </a:p>
          <a:p>
            <a:pPr lvl="1"/>
            <a:r>
              <a:rPr lang="en-GB" dirty="0"/>
              <a:t>The death of Christ</a:t>
            </a:r>
          </a:p>
          <a:p>
            <a:pPr lvl="2"/>
            <a:r>
              <a:rPr lang="en-GB" dirty="0"/>
              <a:t>This is the glory of God</a:t>
            </a:r>
          </a:p>
          <a:p>
            <a:pPr lvl="3"/>
            <a:r>
              <a:rPr lang="en-GB" dirty="0"/>
              <a:t>It doesn’t depend on your works but on His</a:t>
            </a:r>
          </a:p>
          <a:p>
            <a:pPr lvl="0"/>
            <a:r>
              <a:rPr lang="en-GB" dirty="0"/>
              <a:t>With a fundamental choice</a:t>
            </a:r>
          </a:p>
          <a:p>
            <a:pPr lvl="1"/>
            <a:r>
              <a:rPr lang="en-GB" dirty="0"/>
              <a:t>The death of your way</a:t>
            </a:r>
          </a:p>
          <a:p>
            <a:pPr lvl="2"/>
            <a:r>
              <a:rPr lang="en-GB" dirty="0"/>
              <a:t>The kingdom is for those who say “Not my way, but yours, O God”</a:t>
            </a:r>
          </a:p>
        </p:txBody>
      </p:sp>
    </p:spTree>
    <p:extLst>
      <p:ext uri="{BB962C8B-B14F-4D97-AF65-F5344CB8AC3E}">
        <p14:creationId xmlns:p14="http://schemas.microsoft.com/office/powerpoint/2010/main" val="149777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7217"/>
            <a:ext cx="9140552" cy="54843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God’s kingdom ensures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/>
              <a:t>You end up in heaven</a:t>
            </a:r>
          </a:p>
        </p:txBody>
      </p:sp>
    </p:spTree>
    <p:extLst>
      <p:ext uri="{BB962C8B-B14F-4D97-AF65-F5344CB8AC3E}">
        <p14:creationId xmlns:p14="http://schemas.microsoft.com/office/powerpoint/2010/main" val="359538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7524328" cy="857250"/>
          </a:xfrm>
        </p:spPr>
        <p:txBody>
          <a:bodyPr>
            <a:normAutofit/>
          </a:bodyPr>
          <a:lstStyle/>
          <a:p>
            <a:r>
              <a:rPr lang="en-GB" dirty="0"/>
              <a:t>God’s kingdom can be enjoyed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1200151"/>
            <a:ext cx="7931224" cy="3394472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The fruit of the kingdom is having the Holy Spirit in your life and the hope of eternal glory when you die</a:t>
            </a:r>
          </a:p>
          <a:p>
            <a:r>
              <a:rPr lang="en-GB" dirty="0"/>
              <a:t>Jesus teaches that 2 things are essential to enjoying the fruit of the kingdom</a:t>
            </a:r>
          </a:p>
          <a:p>
            <a:pPr lvl="1"/>
            <a:r>
              <a:rPr lang="en-GB" dirty="0"/>
              <a:t>Serving &amp; Following </a:t>
            </a:r>
          </a:p>
        </p:txBody>
      </p:sp>
      <p:pic>
        <p:nvPicPr>
          <p:cNvPr id="4" name="Picture 3" descr="Screen Beans Related Keywords &amp; Suggestions - Screen Beans Long Tail ...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538" r="89538">
                        <a14:foregroundMark x1="30462" y1="4615" x2="30462" y2="4615"/>
                        <a14:foregroundMark x1="16308" y1="14462" x2="16308" y2="14462"/>
                        <a14:foregroundMark x1="14154" y1="36000" x2="14154" y2="36000"/>
                        <a14:foregroundMark x1="84615" y1="38154" x2="84615" y2="38154"/>
                        <a14:foregroundMark x1="82769" y1="50462" x2="82769" y2="5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363839"/>
            <a:ext cx="1735055" cy="1779662"/>
          </a:xfrm>
          <a:prstGeom prst="rect">
            <a:avLst/>
          </a:prstGeom>
        </p:spPr>
      </p:pic>
      <p:pic>
        <p:nvPicPr>
          <p:cNvPr id="5" name="Picture 4" descr="Use These Free Clip Art Images In Your Art Projects And More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7" b="98995" l="0" r="100000">
                        <a14:foregroundMark x1="51009" y1="19378" x2="51009" y2="19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" y="827362"/>
            <a:ext cx="1173465" cy="1727821"/>
          </a:xfrm>
          <a:prstGeom prst="rect">
            <a:avLst/>
          </a:prstGeom>
        </p:spPr>
      </p:pic>
      <p:pic>
        <p:nvPicPr>
          <p:cNvPr id="6" name="Picture 5" descr="Taptich, Susan, 6th Grade / Welcome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76" b="89706" l="9836" r="89836">
                        <a14:foregroundMark x1="44590" y1="26471" x2="44590" y2="2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039" y="2896997"/>
            <a:ext cx="2905125" cy="2590800"/>
          </a:xfrm>
          <a:prstGeom prst="rect">
            <a:avLst/>
          </a:prstGeom>
        </p:spPr>
      </p:pic>
      <p:pic>
        <p:nvPicPr>
          <p:cNvPr id="7" name="Picture 6" descr="Screen Bean Seeding Image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35" b="100000" l="0" r="100000">
                        <a14:foregroundMark x1="48619" y1="91975" x2="48619" y2="91975"/>
                        <a14:foregroundMark x1="44751" y1="33333" x2="44751" y2="33333"/>
                        <a14:foregroundMark x1="96685" y1="77160" x2="96685" y2="77160"/>
                        <a14:foregroundMark x1="7182" y1="75926" x2="7182" y2="75926"/>
                        <a14:foregroundMark x1="16575" y1="92593" x2="16575" y2="92593"/>
                        <a14:foregroundMark x1="33149" y1="91358" x2="33149" y2="91358"/>
                        <a14:foregroundMark x1="41436" y1="90123" x2="41436" y2="90123"/>
                        <a14:foregroundMark x1="29282" y1="87037" x2="29282" y2="87037"/>
                        <a14:foregroundMark x1="75691" y1="91975" x2="75691" y2="91975"/>
                        <a14:foregroundMark x1="66851" y1="90123" x2="66851" y2="90123"/>
                        <a14:foregroundMark x1="62983" y1="93210" x2="62983" y2="93210"/>
                        <a14:foregroundMark x1="24862" y1="15432" x2="24862" y2="15432"/>
                        <a14:foregroundMark x1="8287" y1="17901" x2="8287" y2="17901"/>
                        <a14:foregroundMark x1="19890" y1="25309" x2="19890" y2="25309"/>
                        <a14:foregroundMark x1="17680" y1="20370" x2="17680" y2="20370"/>
                        <a14:foregroundMark x1="24309" y1="5556" x2="24309" y2="5556"/>
                        <a14:foregroundMark x1="18785" y1="8642" x2="18785" y2="8642"/>
                        <a14:foregroundMark x1="8287" y1="8642" x2="8287" y2="8642"/>
                        <a14:foregroundMark x1="11602" y1="23457" x2="11602" y2="23457"/>
                        <a14:foregroundMark x1="32597" y1="14815" x2="32597" y2="1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163462"/>
            <a:ext cx="2299224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4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5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Serving and Following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temptation will be to become either a servant or a follower</a:t>
            </a:r>
          </a:p>
          <a:p>
            <a:pPr lvl="1"/>
            <a:r>
              <a:rPr lang="en-GB" dirty="0"/>
              <a:t>But the task you are called to is to be both</a:t>
            </a:r>
          </a:p>
          <a:p>
            <a:pPr lvl="2"/>
            <a:r>
              <a:rPr lang="en-GB" dirty="0"/>
              <a:t>It is a spiritual task requiring spiritual strength</a:t>
            </a:r>
          </a:p>
          <a:p>
            <a:r>
              <a:rPr lang="en-GB" dirty="0"/>
              <a:t>The focussed Jesus nails this down</a:t>
            </a:r>
          </a:p>
        </p:txBody>
      </p:sp>
    </p:spTree>
    <p:extLst>
      <p:ext uri="{BB962C8B-B14F-4D97-AF65-F5344CB8AC3E}">
        <p14:creationId xmlns:p14="http://schemas.microsoft.com/office/powerpoint/2010/main" val="3161775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22553</TotalTime>
  <Words>278</Words>
  <Application>Microsoft Office PowerPoint</Application>
  <PresentationFormat>On-screen Show (16:9)</PresentationFormat>
  <Paragraphs>39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YamatoPainting</vt:lpstr>
      <vt:lpstr>The Focussed Jesus</vt:lpstr>
      <vt:lpstr>John</vt:lpstr>
      <vt:lpstr>God uses ‘moments’</vt:lpstr>
      <vt:lpstr>Truth that matters</vt:lpstr>
      <vt:lpstr>God’s kingdom begins</vt:lpstr>
      <vt:lpstr>God’s kingdom ensures</vt:lpstr>
      <vt:lpstr>God’s kingdom can be enjoyed</vt:lpstr>
      <vt:lpstr>Serving and Following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Mr Parr</cp:lastModifiedBy>
  <cp:revision>112</cp:revision>
  <dcterms:created xsi:type="dcterms:W3CDTF">2013-01-04T10:38:11Z</dcterms:created>
  <dcterms:modified xsi:type="dcterms:W3CDTF">2017-01-26T14:48:44Z</dcterms:modified>
</cp:coreProperties>
</file>