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67" r:id="rId2"/>
    <p:sldId id="257" r:id="rId3"/>
    <p:sldId id="270" r:id="rId4"/>
    <p:sldId id="271" r:id="rId5"/>
    <p:sldId id="272" r:id="rId6"/>
    <p:sldId id="274" r:id="rId7"/>
    <p:sldId id="273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 snapToGrid="0">
      <p:cViewPr varScale="1">
        <p:scale>
          <a:sx n="51" d="100"/>
          <a:sy n="51" d="100"/>
        </p:scale>
        <p:origin x="180" y="1092"/>
      </p:cViewPr>
      <p:guideLst/>
    </p:cSldViewPr>
  </p:slideViewPr>
  <p:outlineViewPr>
    <p:cViewPr>
      <p:scale>
        <a:sx n="33" d="100"/>
        <a:sy n="33" d="100"/>
      </p:scale>
      <p:origin x="0" y="-12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hristian_handshake.sv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6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29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705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37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70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510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589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078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686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6421-4954-426C-B472-489BEE407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9347457" cy="1383957"/>
          </a:xfrm>
        </p:spPr>
        <p:txBody>
          <a:bodyPr>
            <a:normAutofit/>
          </a:bodyPr>
          <a:lstStyle>
            <a:lvl1pPr marR="0" algn="ctr" defTabSz="457200" rtl="0" eaLnBrk="1" latinLnBrk="0" hangingPunct="1">
              <a:spcBef>
                <a:spcPct val="0"/>
              </a:spcBef>
              <a:buNone/>
              <a:defRPr lang="en-GB" sz="4400" b="1" kern="1200" cap="none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4341A-F030-4253-8E40-12AF232CE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0" y="1594023"/>
            <a:ext cx="10464674" cy="5165124"/>
          </a:xfrm>
        </p:spPr>
        <p:txBody>
          <a:bodyPr/>
          <a:lstStyle>
            <a:lvl1pPr marL="285750" indent="-285750">
              <a:defRPr lang="en-US" sz="3200" b="1" kern="1200" cap="none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>
              <a:defRPr lang="en-US" sz="2800" b="1" kern="1200" cap="none" dirty="0" smtClean="0">
                <a:solidFill>
                  <a:schemeClr val="accent2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>
              <a:defRPr lang="en-US" sz="2800" b="1" kern="1200" cap="none" dirty="0" smtClean="0">
                <a:solidFill>
                  <a:schemeClr val="accent6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>
              <a:defRPr lang="en-US" sz="2400" b="1" kern="1200" cap="none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</a:lstStyle>
          <a:p>
            <a:pPr marL="285750" marR="0" lvl="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Edit Master text styles</a:t>
            </a:r>
          </a:p>
          <a:p>
            <a:pPr marL="742950" marR="0" lvl="1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1200150" marR="0" lvl="2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1543050" marR="0" lvl="3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EC0107-24CA-41D4-B423-9989D69D3E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831767" y="0"/>
            <a:ext cx="1360233" cy="159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69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53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38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23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35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89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46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0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61AF03D-3063-4E77-95F4-C0BAB235AFB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83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hristian_handshake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hristipedia.miraheze.org/wiki/Eba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hristipedia.miraheze.org/wiki/Eba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hristipedia.miraheze.org/wiki/Eba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420AB-B100-416A-AE93-DAA7267D91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Sealing the Covenant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1E247-9B26-48FC-A6A0-4A8766DDB4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600" b="1" dirty="0"/>
              <a:t>2. Deuteronomy 27:1-8</a:t>
            </a:r>
            <a:br>
              <a:rPr lang="en-GB" sz="3600" b="1" dirty="0"/>
            </a:br>
            <a:r>
              <a:rPr lang="en-GB" sz="3600" b="1" dirty="0"/>
              <a:t>Keep your part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6D16F5-10F1-43F7-B430-B70A45730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70306" y="51855"/>
            <a:ext cx="2638893" cy="309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36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96C2-1A49-4420-BE8E-EC908DDE8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The Deal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26EE1-7A5C-417D-9454-046FEBD196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God had rescued them and led them to the Promised Land</a:t>
            </a:r>
          </a:p>
          <a:p>
            <a:pPr lvl="1"/>
            <a:r>
              <a:rPr lang="en-GB" dirty="0"/>
              <a:t>They are about to enter and there’s been a declaration that God’s people would do things together with God (26:16-19)</a:t>
            </a:r>
          </a:p>
          <a:p>
            <a:r>
              <a:rPr lang="en-GB" dirty="0"/>
              <a:t>A reminder about priorities</a:t>
            </a:r>
          </a:p>
          <a:p>
            <a:pPr lvl="1"/>
            <a:r>
              <a:rPr lang="en-GB" dirty="0"/>
              <a:t>But here we have a call to worship as soon as they get there</a:t>
            </a:r>
          </a:p>
        </p:txBody>
      </p:sp>
    </p:spTree>
    <p:extLst>
      <p:ext uri="{BB962C8B-B14F-4D97-AF65-F5344CB8AC3E}">
        <p14:creationId xmlns:p14="http://schemas.microsoft.com/office/powerpoint/2010/main" val="534226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7E8CE-54F8-450F-A528-14792CA51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God keeps His promises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E6062-5C8D-46E8-A2F9-C1BC16763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A promise about the Land: fulfilled</a:t>
            </a:r>
          </a:p>
          <a:p>
            <a:pPr marR="0" lvl="0" rtl="0"/>
            <a:r>
              <a:rPr lang="en-GB" dirty="0"/>
              <a:t>Other promises made to them</a:t>
            </a:r>
          </a:p>
          <a:p>
            <a:pPr marR="0" lvl="1" rtl="0"/>
            <a:r>
              <a:rPr lang="en-GB" dirty="0"/>
              <a:t>A Messiah would come</a:t>
            </a:r>
          </a:p>
          <a:p>
            <a:r>
              <a:rPr lang="en-GB" dirty="0"/>
              <a:t>Promises made to us through Christ</a:t>
            </a:r>
          </a:p>
          <a:p>
            <a:pPr marR="0" lvl="1" rtl="0"/>
            <a:r>
              <a:rPr lang="en-GB" dirty="0"/>
              <a:t>Our sins would be paid for</a:t>
            </a:r>
          </a:p>
          <a:p>
            <a:pPr marR="0" lvl="1" rtl="0"/>
            <a:r>
              <a:rPr lang="en-GB" dirty="0"/>
              <a:t>The Holy Spirit would be given to all of God’s people</a:t>
            </a:r>
          </a:p>
          <a:p>
            <a:pPr marR="0" lvl="1" rtl="0"/>
            <a:r>
              <a:rPr lang="en-GB" dirty="0"/>
              <a:t>We will walk with God forever</a:t>
            </a:r>
          </a:p>
        </p:txBody>
      </p:sp>
    </p:spTree>
    <p:extLst>
      <p:ext uri="{BB962C8B-B14F-4D97-AF65-F5344CB8AC3E}">
        <p14:creationId xmlns:p14="http://schemas.microsoft.com/office/powerpoint/2010/main" val="286616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1B87B-E6C6-4F55-B1B5-C7DB51324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God’s gift is a good gift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7B839-B17C-408B-BCE8-1D806DD9A4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1" rtl="0"/>
            <a:r>
              <a:rPr lang="en-GB" dirty="0"/>
              <a:t>A land flowing with milk and honey</a:t>
            </a:r>
          </a:p>
          <a:p>
            <a:pPr marR="0" lvl="0" rtl="0"/>
            <a:r>
              <a:rPr lang="en-GB" dirty="0"/>
              <a:t>It didn’t look like it from where they were standing</a:t>
            </a:r>
          </a:p>
          <a:p>
            <a:pPr lvl="1"/>
            <a:r>
              <a:rPr lang="en-GB" dirty="0"/>
              <a:t>Some are wary of God’s gifts</a:t>
            </a:r>
          </a:p>
          <a:p>
            <a:pPr marR="0" lvl="2" rtl="0"/>
            <a:r>
              <a:rPr lang="en-GB" dirty="0"/>
              <a:t>It’s not about the Land, it’s about the travelling companion!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37F6A8-7BDC-4473-B53E-A4A1AE062A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12524"/>
          <a:stretch/>
        </p:blipFill>
        <p:spPr>
          <a:xfrm>
            <a:off x="-124391" y="0"/>
            <a:ext cx="123163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91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BE48F-85F7-44B8-8315-5A2353D51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GB" dirty="0"/>
              <a:t>God’s Law is for God’s people in all circumstances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DE210-59E2-453C-925D-8D6B78C16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44040" y="1264920"/>
            <a:ext cx="10104944" cy="5494227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The whole of the Law =</a:t>
            </a:r>
            <a:r>
              <a:rPr lang="en-GB" baseline="0" dirty="0"/>
              <a:t> The 10 Commandments</a:t>
            </a:r>
            <a:endParaRPr lang="en-GB" dirty="0"/>
          </a:p>
          <a:p>
            <a:pPr lvl="1"/>
            <a:r>
              <a:rPr lang="en-GB" dirty="0"/>
              <a:t>The details of how this is applied is just for clarity in Ch 12-26</a:t>
            </a:r>
          </a:p>
          <a:p>
            <a:pPr lvl="2"/>
            <a:r>
              <a:rPr lang="en-GB" dirty="0"/>
              <a:t>How you honour God (Commandments 1-4)</a:t>
            </a:r>
          </a:p>
          <a:p>
            <a:pPr lvl="2"/>
            <a:r>
              <a:rPr lang="en-GB" dirty="0"/>
              <a:t>How you celebrate together (4,5)</a:t>
            </a:r>
          </a:p>
          <a:p>
            <a:pPr lvl="2"/>
            <a:r>
              <a:rPr lang="en-GB" dirty="0"/>
              <a:t>How you do responsible leadership (1-10)</a:t>
            </a:r>
          </a:p>
          <a:p>
            <a:pPr lvl="2"/>
            <a:r>
              <a:rPr lang="en-GB" dirty="0"/>
              <a:t>How you handle accidents (8-10)</a:t>
            </a:r>
          </a:p>
          <a:p>
            <a:pPr lvl="2"/>
            <a:r>
              <a:rPr lang="en-GB" dirty="0"/>
              <a:t>How you conduct yourself in battle (6)</a:t>
            </a:r>
          </a:p>
          <a:p>
            <a:pPr lvl="2"/>
            <a:r>
              <a:rPr lang="en-GB" dirty="0"/>
              <a:t>How you deal with families in need (6-10)</a:t>
            </a:r>
          </a:p>
          <a:p>
            <a:pPr lvl="2"/>
            <a:r>
              <a:rPr lang="en-GB" dirty="0"/>
              <a:t>How you love your neighbour (6-10)</a:t>
            </a:r>
          </a:p>
          <a:p>
            <a:pPr lvl="2"/>
            <a:r>
              <a:rPr lang="en-GB" dirty="0"/>
              <a:t>How you show love (1-10)</a:t>
            </a:r>
          </a:p>
          <a:p>
            <a:pPr lvl="2"/>
            <a:r>
              <a:rPr lang="en-GB" dirty="0"/>
              <a:t>How you give every person their basic rights (6-10)</a:t>
            </a:r>
          </a:p>
          <a:p>
            <a:r>
              <a:rPr lang="en-GB" dirty="0"/>
              <a:t>Written publicly for all to see</a:t>
            </a:r>
          </a:p>
          <a:p>
            <a:r>
              <a:rPr lang="en-GB" dirty="0"/>
              <a:t>Written clearly for all to read</a:t>
            </a:r>
          </a:p>
          <a:p>
            <a:r>
              <a:rPr lang="en-GB" dirty="0"/>
              <a:t>Written on hard clay as a reliable witness</a:t>
            </a:r>
          </a:p>
          <a:p>
            <a:r>
              <a:rPr lang="en-GB" dirty="0"/>
              <a:t>Written as a command to follow</a:t>
            </a:r>
          </a:p>
        </p:txBody>
      </p:sp>
    </p:spTree>
    <p:extLst>
      <p:ext uri="{BB962C8B-B14F-4D97-AF65-F5344CB8AC3E}">
        <p14:creationId xmlns:p14="http://schemas.microsoft.com/office/powerpoint/2010/main" val="1683866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38A71-2B62-47FC-8F3E-ACE82BEBE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DF249A-77B3-4B85-A6FD-018A974F10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10561"/>
          <a:stretch/>
        </p:blipFill>
        <p:spPr>
          <a:xfrm>
            <a:off x="1484310" y="0"/>
            <a:ext cx="10707690" cy="683552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031E94A-B2CD-43F6-8AA4-460E67F0AF1B}"/>
              </a:ext>
            </a:extLst>
          </p:cNvPr>
          <p:cNvSpPr txBox="1"/>
          <p:nvPr/>
        </p:nvSpPr>
        <p:spPr>
          <a:xfrm>
            <a:off x="2173624" y="498765"/>
            <a:ext cx="22113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Gerizim </a:t>
            </a:r>
            <a:br>
              <a:rPr lang="en-GB" sz="2800" b="1" dirty="0"/>
            </a:br>
            <a:r>
              <a:rPr lang="en-GB" sz="2800" b="1" dirty="0"/>
              <a:t>(blessing</a:t>
            </a:r>
            <a:r>
              <a:rPr lang="en-GB" sz="2000" dirty="0"/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22D9C3-9C2C-4323-8763-E723BAC5C892}"/>
              </a:ext>
            </a:extLst>
          </p:cNvPr>
          <p:cNvSpPr txBox="1"/>
          <p:nvPr/>
        </p:nvSpPr>
        <p:spPr>
          <a:xfrm>
            <a:off x="9560995" y="464307"/>
            <a:ext cx="14729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 err="1"/>
              <a:t>Ebal</a:t>
            </a:r>
            <a:br>
              <a:rPr lang="en-GB" sz="2800" b="1" dirty="0"/>
            </a:br>
            <a:r>
              <a:rPr lang="en-GB" sz="2800" b="1" dirty="0"/>
              <a:t>(cursing</a:t>
            </a:r>
            <a:r>
              <a:rPr lang="en-GB" sz="2000" dirty="0"/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F38C32-B86A-4420-9111-7E7231568764}"/>
              </a:ext>
            </a:extLst>
          </p:cNvPr>
          <p:cNvSpPr txBox="1"/>
          <p:nvPr/>
        </p:nvSpPr>
        <p:spPr>
          <a:xfrm>
            <a:off x="6165573" y="1662121"/>
            <a:ext cx="1625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/>
              <a:t>Shechem</a:t>
            </a:r>
            <a:endParaRPr lang="en-GB" sz="2000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0D0F6D4-9B07-4496-97C3-DB1B50EAEC86}"/>
              </a:ext>
            </a:extLst>
          </p:cNvPr>
          <p:cNvCxnSpPr>
            <a:cxnSpLocks/>
          </p:cNvCxnSpPr>
          <p:nvPr/>
        </p:nvCxnSpPr>
        <p:spPr>
          <a:xfrm flipH="1">
            <a:off x="2173624" y="1475352"/>
            <a:ext cx="597051" cy="70998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3C019E3-5230-444A-8CB1-A7AC8A53429D}"/>
              </a:ext>
            </a:extLst>
          </p:cNvPr>
          <p:cNvCxnSpPr>
            <a:cxnSpLocks/>
          </p:cNvCxnSpPr>
          <p:nvPr/>
        </p:nvCxnSpPr>
        <p:spPr>
          <a:xfrm>
            <a:off x="10474036" y="1418414"/>
            <a:ext cx="873518" cy="52322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8F25DE6-0C57-489A-A77B-21BD8BA0A81C}"/>
              </a:ext>
            </a:extLst>
          </p:cNvPr>
          <p:cNvCxnSpPr>
            <a:cxnSpLocks/>
          </p:cNvCxnSpPr>
          <p:nvPr/>
        </p:nvCxnSpPr>
        <p:spPr>
          <a:xfrm>
            <a:off x="6978456" y="2207821"/>
            <a:ext cx="0" cy="109001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46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1CA4-C809-4EB6-A1CF-4A0280A04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God’s people: Connected to God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B585E9-3BD5-4244-8567-48A18155D4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Before you start the campaign – listen to God</a:t>
            </a:r>
          </a:p>
          <a:p>
            <a:pPr marR="0" lvl="0" rtl="0"/>
            <a:r>
              <a:rPr lang="en-GB" dirty="0"/>
              <a:t>When you start the campaign – worship God</a:t>
            </a:r>
          </a:p>
          <a:p>
            <a:pPr marR="0" lvl="0" rtl="0"/>
            <a:r>
              <a:rPr lang="en-GB" dirty="0"/>
              <a:t>When you claim your first hill – celebrate with God</a:t>
            </a:r>
          </a:p>
          <a:p>
            <a:pPr marR="0" lvl="1" rtl="0"/>
            <a:r>
              <a:rPr lang="en-GB" dirty="0"/>
              <a:t>Worship with burnt offerings</a:t>
            </a:r>
          </a:p>
          <a:p>
            <a:pPr marR="0" lvl="1" rtl="0"/>
            <a:r>
              <a:rPr lang="en-GB" dirty="0"/>
              <a:t>Worship with fellowship offerings</a:t>
            </a:r>
          </a:p>
        </p:txBody>
      </p:sp>
    </p:spTree>
    <p:extLst>
      <p:ext uri="{BB962C8B-B14F-4D97-AF65-F5344CB8AC3E}">
        <p14:creationId xmlns:p14="http://schemas.microsoft.com/office/powerpoint/2010/main" val="143555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38A71-2B62-47FC-8F3E-ACE82BEBE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47772" y="0"/>
            <a:ext cx="9347457" cy="1383957"/>
          </a:xfrm>
        </p:spPr>
        <p:txBody>
          <a:bodyPr/>
          <a:lstStyle/>
          <a:p>
            <a:pPr marR="0" rtl="0"/>
            <a:r>
              <a:rPr lang="en-GB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DF249A-77B3-4B85-A6FD-018A974F10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12524"/>
          <a:stretch/>
        </p:blipFill>
        <p:spPr>
          <a:xfrm>
            <a:off x="-124391" y="0"/>
            <a:ext cx="10984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38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5154</TotalTime>
  <Words>340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Parallax</vt:lpstr>
      <vt:lpstr>Sealing the Covenant</vt:lpstr>
      <vt:lpstr>The Deal</vt:lpstr>
      <vt:lpstr>God keeps His promises</vt:lpstr>
      <vt:lpstr>God’s gift is a good gift</vt:lpstr>
      <vt:lpstr>God’s Law is for God’s people in all circumstances</vt:lpstr>
      <vt:lpstr>PowerPoint Presentation</vt:lpstr>
      <vt:lpstr>God’s people: Connected to God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ATC1 Intro The story so far…</dc:title>
  <dc:creator>Ron Day</dc:creator>
  <cp:lastModifiedBy>Ron Day</cp:lastModifiedBy>
  <cp:revision>28</cp:revision>
  <dcterms:created xsi:type="dcterms:W3CDTF">2019-01-01T10:02:05Z</dcterms:created>
  <dcterms:modified xsi:type="dcterms:W3CDTF">2020-01-12T09:05:21Z</dcterms:modified>
</cp:coreProperties>
</file>