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7" r:id="rId2"/>
    <p:sldId id="257" r:id="rId3"/>
    <p:sldId id="270" r:id="rId4"/>
    <p:sldId id="271" r:id="rId5"/>
    <p:sldId id="272" r:id="rId6"/>
    <p:sldId id="274" r:id="rId7"/>
    <p:sldId id="273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 snapToGrid="0">
      <p:cViewPr varScale="1">
        <p:scale>
          <a:sx n="51" d="100"/>
          <a:sy n="51" d="100"/>
        </p:scale>
        <p:origin x="180" y="1092"/>
      </p:cViewPr>
      <p:guideLst/>
    </p:cSldViewPr>
  </p:slideViewPr>
  <p:outlineViewPr>
    <p:cViewPr>
      <p:scale>
        <a:sx n="33" d="100"/>
        <a:sy n="33" d="100"/>
      </p:scale>
      <p:origin x="0" y="-12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Sealing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2. Deuteronomy 27:1-8</a:t>
            </a:r>
            <a:br>
              <a:rPr lang="en-GB" sz="3600" b="1" dirty="0"/>
            </a:br>
            <a:r>
              <a:rPr lang="en-GB" sz="3600" b="1" dirty="0"/>
              <a:t>Keep your part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96C2-1A49-4420-BE8E-EC908DDE8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The Deal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26EE1-7A5C-417D-9454-046FEBD19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God had rescued them and led them to the Promised Land</a:t>
            </a:r>
          </a:p>
          <a:p>
            <a:pPr lvl="1"/>
            <a:r>
              <a:rPr lang="en-GB" dirty="0"/>
              <a:t>They are about to enter and there’s been a declaration that God’s people would do things together with God (26:16-19)</a:t>
            </a:r>
          </a:p>
          <a:p>
            <a:r>
              <a:rPr lang="en-GB" dirty="0"/>
              <a:t>A reminder about priorities</a:t>
            </a:r>
          </a:p>
          <a:p>
            <a:pPr lvl="1"/>
            <a:r>
              <a:rPr lang="en-GB" dirty="0"/>
              <a:t>But here we have a call to worship as soon as they get there</a:t>
            </a:r>
          </a:p>
        </p:txBody>
      </p:sp>
    </p:spTree>
    <p:extLst>
      <p:ext uri="{BB962C8B-B14F-4D97-AF65-F5344CB8AC3E}">
        <p14:creationId xmlns:p14="http://schemas.microsoft.com/office/powerpoint/2010/main" val="534226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7E8CE-54F8-450F-A528-14792CA51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 keeps His promises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CE6062-5C8D-46E8-A2F9-C1BC16763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A promise about the Land: fulfilled</a:t>
            </a:r>
          </a:p>
          <a:p>
            <a:pPr marR="0" lvl="0" rtl="0"/>
            <a:r>
              <a:rPr lang="en-GB" dirty="0"/>
              <a:t>Other promises made to them</a:t>
            </a:r>
          </a:p>
          <a:p>
            <a:pPr marR="0" lvl="1" rtl="0"/>
            <a:r>
              <a:rPr lang="en-GB" dirty="0"/>
              <a:t>A Messiah would come</a:t>
            </a:r>
          </a:p>
          <a:p>
            <a:r>
              <a:rPr lang="en-GB" dirty="0"/>
              <a:t>Promises made to us through Christ</a:t>
            </a:r>
          </a:p>
          <a:p>
            <a:pPr marR="0" lvl="1" rtl="0"/>
            <a:r>
              <a:rPr lang="en-GB" dirty="0"/>
              <a:t>Our sins would be paid for</a:t>
            </a:r>
          </a:p>
          <a:p>
            <a:pPr marR="0" lvl="1" rtl="0"/>
            <a:r>
              <a:rPr lang="en-GB" dirty="0"/>
              <a:t>The Holy Spirit would be given to all of God’s people</a:t>
            </a:r>
          </a:p>
          <a:p>
            <a:pPr marR="0" lvl="1" rtl="0"/>
            <a:r>
              <a:rPr lang="en-GB" dirty="0"/>
              <a:t>We will walk with God forever</a:t>
            </a:r>
          </a:p>
        </p:txBody>
      </p:sp>
    </p:spTree>
    <p:extLst>
      <p:ext uri="{BB962C8B-B14F-4D97-AF65-F5344CB8AC3E}">
        <p14:creationId xmlns:p14="http://schemas.microsoft.com/office/powerpoint/2010/main" val="286616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1B87B-E6C6-4F55-B1B5-C7DB51324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gift is a good gift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7B839-B17C-408B-BCE8-1D806DD9A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1" rtl="0"/>
            <a:r>
              <a:rPr lang="en-GB" dirty="0"/>
              <a:t>A land flowing with milk and honey</a:t>
            </a:r>
          </a:p>
          <a:p>
            <a:pPr marR="0" lvl="0" rtl="0"/>
            <a:r>
              <a:rPr lang="en-GB" dirty="0"/>
              <a:t>It didn’t look like it from where they were standing</a:t>
            </a:r>
          </a:p>
          <a:p>
            <a:pPr lvl="1"/>
            <a:r>
              <a:rPr lang="en-GB" dirty="0"/>
              <a:t>Some are wary of God’s gifts</a:t>
            </a:r>
          </a:p>
          <a:p>
            <a:pPr marR="0" lvl="2" rtl="0"/>
            <a:r>
              <a:rPr lang="en-GB" dirty="0"/>
              <a:t>It’s not about the Land, it’s about the travelling companion!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37F6A8-7BDC-4473-B53E-A4A1AE062A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23163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1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E48F-85F7-44B8-8315-5A2353D51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God’s Law is for God’s people in all circumstances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DE210-59E2-453C-925D-8D6B78C16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4040" y="1264920"/>
            <a:ext cx="10104944" cy="5494227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The whole of the Law =</a:t>
            </a:r>
            <a:r>
              <a:rPr lang="en-GB" baseline="0" dirty="0"/>
              <a:t> The 10 Commandments</a:t>
            </a:r>
            <a:endParaRPr lang="en-GB" dirty="0"/>
          </a:p>
          <a:p>
            <a:pPr lvl="1"/>
            <a:r>
              <a:rPr lang="en-GB" dirty="0"/>
              <a:t>The details of how this is applied is just for clarity in Ch 12-26</a:t>
            </a:r>
          </a:p>
          <a:p>
            <a:pPr lvl="2"/>
            <a:r>
              <a:rPr lang="en-GB" dirty="0"/>
              <a:t>How you honour God (Commandments 1-4)</a:t>
            </a:r>
          </a:p>
          <a:p>
            <a:pPr lvl="2"/>
            <a:r>
              <a:rPr lang="en-GB" dirty="0"/>
              <a:t>How you celebrate together (4,5)</a:t>
            </a:r>
          </a:p>
          <a:p>
            <a:pPr lvl="2"/>
            <a:r>
              <a:rPr lang="en-GB" dirty="0"/>
              <a:t>How you do responsible leadership (1-10)</a:t>
            </a:r>
          </a:p>
          <a:p>
            <a:pPr lvl="2"/>
            <a:r>
              <a:rPr lang="en-GB" dirty="0"/>
              <a:t>How you handle accidents (8-10)</a:t>
            </a:r>
          </a:p>
          <a:p>
            <a:pPr lvl="2"/>
            <a:r>
              <a:rPr lang="en-GB" dirty="0"/>
              <a:t>How you conduct yourself in battle (6)</a:t>
            </a:r>
          </a:p>
          <a:p>
            <a:pPr lvl="2"/>
            <a:r>
              <a:rPr lang="en-GB" dirty="0"/>
              <a:t>How you deal with families in need (6-10)</a:t>
            </a:r>
          </a:p>
          <a:p>
            <a:pPr lvl="2"/>
            <a:r>
              <a:rPr lang="en-GB" dirty="0"/>
              <a:t>How you love your neighbour (6-10)</a:t>
            </a:r>
          </a:p>
          <a:p>
            <a:pPr lvl="2"/>
            <a:r>
              <a:rPr lang="en-GB" dirty="0"/>
              <a:t>How you show love (1-10)</a:t>
            </a:r>
          </a:p>
          <a:p>
            <a:pPr lvl="2"/>
            <a:r>
              <a:rPr lang="en-GB" dirty="0"/>
              <a:t>How you give every person their basic rights (6-10)</a:t>
            </a:r>
          </a:p>
          <a:p>
            <a:r>
              <a:rPr lang="en-GB" dirty="0"/>
              <a:t>Written publicly for all to see</a:t>
            </a:r>
          </a:p>
          <a:p>
            <a:r>
              <a:rPr lang="en-GB" dirty="0"/>
              <a:t>Written clearly for all to read</a:t>
            </a:r>
          </a:p>
          <a:p>
            <a:r>
              <a:rPr lang="en-GB" dirty="0"/>
              <a:t>Written on hard clay as a reliable witness</a:t>
            </a:r>
          </a:p>
          <a:p>
            <a:r>
              <a:rPr lang="en-GB" dirty="0"/>
              <a:t>Written as a command to follow</a:t>
            </a:r>
          </a:p>
        </p:txBody>
      </p:sp>
    </p:spTree>
    <p:extLst>
      <p:ext uri="{BB962C8B-B14F-4D97-AF65-F5344CB8AC3E}">
        <p14:creationId xmlns:p14="http://schemas.microsoft.com/office/powerpoint/2010/main" val="168386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0561"/>
          <a:stretch/>
        </p:blipFill>
        <p:spPr>
          <a:xfrm>
            <a:off x="1484310" y="0"/>
            <a:ext cx="10707690" cy="68355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031E94A-B2CD-43F6-8AA4-460E67F0AF1B}"/>
              </a:ext>
            </a:extLst>
          </p:cNvPr>
          <p:cNvSpPr txBox="1"/>
          <p:nvPr/>
        </p:nvSpPr>
        <p:spPr>
          <a:xfrm>
            <a:off x="2173624" y="498765"/>
            <a:ext cx="2211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Gerizim </a:t>
            </a:r>
            <a:br>
              <a:rPr lang="en-GB" sz="2800" b="1" dirty="0"/>
            </a:br>
            <a:r>
              <a:rPr lang="en-GB" sz="2800" b="1" dirty="0"/>
              <a:t>(blessing</a:t>
            </a:r>
            <a:r>
              <a:rPr lang="en-GB" sz="2000" dirty="0"/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22D9C3-9C2C-4323-8763-E723BAC5C892}"/>
              </a:ext>
            </a:extLst>
          </p:cNvPr>
          <p:cNvSpPr txBox="1"/>
          <p:nvPr/>
        </p:nvSpPr>
        <p:spPr>
          <a:xfrm>
            <a:off x="9560995" y="464307"/>
            <a:ext cx="14729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 err="1"/>
              <a:t>Ebal</a:t>
            </a:r>
            <a:br>
              <a:rPr lang="en-GB" sz="2800" b="1" dirty="0"/>
            </a:br>
            <a:r>
              <a:rPr lang="en-GB" sz="2800" b="1" dirty="0"/>
              <a:t>(cursing</a:t>
            </a:r>
            <a:r>
              <a:rPr lang="en-GB" sz="2000" dirty="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F38C32-B86A-4420-9111-7E7231568764}"/>
              </a:ext>
            </a:extLst>
          </p:cNvPr>
          <p:cNvSpPr txBox="1"/>
          <p:nvPr/>
        </p:nvSpPr>
        <p:spPr>
          <a:xfrm>
            <a:off x="6165573" y="1662121"/>
            <a:ext cx="1625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Shechem</a:t>
            </a:r>
            <a:endParaRPr lang="en-GB" sz="2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0D0F6D4-9B07-4496-97C3-DB1B50EAEC86}"/>
              </a:ext>
            </a:extLst>
          </p:cNvPr>
          <p:cNvCxnSpPr>
            <a:cxnSpLocks/>
          </p:cNvCxnSpPr>
          <p:nvPr/>
        </p:nvCxnSpPr>
        <p:spPr>
          <a:xfrm flipH="1">
            <a:off x="2173624" y="1475352"/>
            <a:ext cx="597051" cy="70998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3C019E3-5230-444A-8CB1-A7AC8A53429D}"/>
              </a:ext>
            </a:extLst>
          </p:cNvPr>
          <p:cNvCxnSpPr>
            <a:cxnSpLocks/>
          </p:cNvCxnSpPr>
          <p:nvPr/>
        </p:nvCxnSpPr>
        <p:spPr>
          <a:xfrm>
            <a:off x="10474036" y="1418414"/>
            <a:ext cx="873518" cy="52322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8F25DE6-0C57-489A-A77B-21BD8BA0A81C}"/>
              </a:ext>
            </a:extLst>
          </p:cNvPr>
          <p:cNvCxnSpPr>
            <a:cxnSpLocks/>
          </p:cNvCxnSpPr>
          <p:nvPr/>
        </p:nvCxnSpPr>
        <p:spPr>
          <a:xfrm>
            <a:off x="6978456" y="2207821"/>
            <a:ext cx="0" cy="109001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46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11CA4-C809-4EB6-A1CF-4A0280A04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people: Connected to God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585E9-3BD5-4244-8567-48A18155D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Before you start the campaign – listen to God</a:t>
            </a:r>
          </a:p>
          <a:p>
            <a:pPr marR="0" lvl="0" rtl="0"/>
            <a:r>
              <a:rPr lang="en-GB" dirty="0"/>
              <a:t>When you start the campaign – worship God</a:t>
            </a:r>
          </a:p>
          <a:p>
            <a:pPr marR="0" lvl="0" rtl="0"/>
            <a:r>
              <a:rPr lang="en-GB" dirty="0"/>
              <a:t>When you claim your first hill – celebrate with God</a:t>
            </a:r>
          </a:p>
          <a:p>
            <a:pPr marR="0" lvl="1" rtl="0"/>
            <a:r>
              <a:rPr lang="en-GB" dirty="0"/>
              <a:t>Worship with burnt offerings</a:t>
            </a:r>
          </a:p>
          <a:p>
            <a:pPr marR="0" lvl="1" rtl="0"/>
            <a:r>
              <a:rPr lang="en-GB" dirty="0"/>
              <a:t>Worship with fellowship offerings</a:t>
            </a:r>
          </a:p>
        </p:txBody>
      </p:sp>
    </p:spTree>
    <p:extLst>
      <p:ext uri="{BB962C8B-B14F-4D97-AF65-F5344CB8AC3E}">
        <p14:creationId xmlns:p14="http://schemas.microsoft.com/office/powerpoint/2010/main" val="143555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0984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5154</TotalTime>
  <Words>340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Parallax</vt:lpstr>
      <vt:lpstr>Sealing the Covenant</vt:lpstr>
      <vt:lpstr>The Deal</vt:lpstr>
      <vt:lpstr>God keeps His promises</vt:lpstr>
      <vt:lpstr>God’s gift is a good gift</vt:lpstr>
      <vt:lpstr>God’s Law is for God’s people in all circumstances</vt:lpstr>
      <vt:lpstr>PowerPoint Presentation</vt:lpstr>
      <vt:lpstr>God’s people: Connected to God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28</cp:revision>
  <dcterms:created xsi:type="dcterms:W3CDTF">2019-01-01T10:02:05Z</dcterms:created>
  <dcterms:modified xsi:type="dcterms:W3CDTF">2020-01-12T09:05:21Z</dcterms:modified>
</cp:coreProperties>
</file>