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8"/>
  </p:notesMasterIdLst>
  <p:sldIdLst>
    <p:sldId id="262" r:id="rId2"/>
    <p:sldId id="263" r:id="rId3"/>
    <p:sldId id="266" r:id="rId4"/>
    <p:sldId id="267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 autoAdjust="0"/>
    <p:restoredTop sz="86410" autoAdjust="0"/>
  </p:normalViewPr>
  <p:slideViewPr>
    <p:cSldViewPr snapToGrid="0">
      <p:cViewPr varScale="1">
        <p:scale>
          <a:sx n="51" d="100"/>
          <a:sy n="51" d="100"/>
        </p:scale>
        <p:origin x="108" y="396"/>
      </p:cViewPr>
      <p:guideLst/>
    </p:cSldViewPr>
  </p:slideViewPr>
  <p:outlineViewPr>
    <p:cViewPr>
      <p:scale>
        <a:sx n="33" d="100"/>
        <a:sy n="33" d="100"/>
      </p:scale>
      <p:origin x="0" y="-10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294EE-8898-4BF3-9DAC-76FFFBA74A4F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DB86BB-75CC-444D-A6EC-9621DE0CF0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343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DB86BB-75CC-444D-A6EC-9621DE0CF0BA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0213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5533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24706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243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8951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108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8081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71836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47915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2847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D4699-59EB-4AFC-81FC-8B109DE74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4857" y="764373"/>
            <a:ext cx="9111343" cy="1293028"/>
          </a:xfrm>
        </p:spPr>
        <p:txBody>
          <a:bodyPr>
            <a:no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C0AB7-BEA5-434E-8E97-0FCB297280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chemeClr val="accent3"/>
                </a:solidFill>
              </a:defRPr>
            </a:lvl1pPr>
            <a:lvl2pPr>
              <a:defRPr sz="3600">
                <a:solidFill>
                  <a:schemeClr val="tx1"/>
                </a:solidFill>
              </a:defRPr>
            </a:lvl2pPr>
            <a:lvl3pPr>
              <a:defRPr sz="3200">
                <a:solidFill>
                  <a:srgbClr val="92D050"/>
                </a:solidFill>
              </a:defRPr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7732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7067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485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20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007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8257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5516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32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845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7BAD8-77A0-4F9F-93DB-00DEC4A3BF14}" type="datetimeFigureOut">
              <a:rPr lang="en-GB" smtClean="0"/>
              <a:t>14/03/2020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F23314-594C-43AF-8738-2B4BC4F58F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36609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btimes.co.uk/ed-miliband-general-election-2015-wonga-cost-519729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lifejottings.wordpress.com/tag/benefits-of-a-focused-life/" TargetMode="Externa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accidental.com.au/commissioning-in-progress.html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microsoft.com/office/2007/relationships/hdphoto" Target="../media/hdphoto2.wdp"/><Relationship Id="rId7" Type="http://schemas.openxmlformats.org/officeDocument/2006/relationships/hyperlink" Target="http://www.publicdomainpictures.net/view-image.php?image=32337&amp;picture=the-broken-heart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Relationship Id="rId6" Type="http://schemas.microsoft.com/office/2007/relationships/hdphoto" Target="../media/hdphoto3.wdp"/><Relationship Id="rId5" Type="http://schemas.openxmlformats.org/officeDocument/2006/relationships/image" Target="../media/image7.png"/><Relationship Id="rId10" Type="http://schemas.openxmlformats.org/officeDocument/2006/relationships/hyperlink" Target="http://confessions-of-the-next-dear-abby.blogspot.com/" TargetMode="External"/><Relationship Id="rId4" Type="http://schemas.openxmlformats.org/officeDocument/2006/relationships/hyperlink" Target="https://fbresearch.org/heart-bandage-reduces-damage-in-an-attack/" TargetMode="External"/><Relationship Id="rId9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free-images-flickr/27826441398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8.xml"/><Relationship Id="rId5" Type="http://schemas.openxmlformats.org/officeDocument/2006/relationships/hyperlink" Target="http://en.wikipedia.org/wiki/File:Smartplanet-the-future-of-video-series-500px.jpg" TargetMode="Externa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flickr.com/photos/rohdesign/3521263514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Succession Planning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Sharing the Covenant</a:t>
            </a:r>
          </a:p>
        </p:txBody>
      </p:sp>
    </p:spTree>
    <p:extLst>
      <p:ext uri="{BB962C8B-B14F-4D97-AF65-F5344CB8AC3E}">
        <p14:creationId xmlns:p14="http://schemas.microsoft.com/office/powerpoint/2010/main" val="864593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DB50B596-E527-46DA-A3A6-70548C165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0" y="0"/>
            <a:ext cx="6596445" cy="354558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9095C3-1150-482F-9078-C9163E3DDC8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2. Stay focussed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2A7E2A-4397-421A-9DFF-4783BF088C9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sz="4000" dirty="0"/>
              <a:t>Deuteronomy 31:14-29</a:t>
            </a:r>
          </a:p>
        </p:txBody>
      </p:sp>
      <p:pic>
        <p:nvPicPr>
          <p:cNvPr id="5" name="Picture 4" descr="A picture containing white, small, red, sitting&#10;&#10;Description automatically generated">
            <a:extLst>
              <a:ext uri="{FF2B5EF4-FFF2-40B4-BE49-F238E27FC236}">
                <a16:creationId xmlns:a16="http://schemas.microsoft.com/office/drawing/2014/main" id="{58937ADB-9DA0-4854-BE33-25DA15513A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27" b="93064" l="9827" r="89884">
                        <a14:foregroundMark x1="66185" y1="26012" x2="68342" y2="58382"/>
                        <a14:foregroundMark x1="65029" y1="89017" x2="65029" y2="93064"/>
                        <a14:foregroundMark x1="58092" y1="13295" x2="59827" y2="17341"/>
                        <a14:foregroundMark x1="56358" y1="13873" x2="62139" y2="13295"/>
                        <a14:foregroundMark x1="56936" y1="12717" x2="56936" y2="12717"/>
                        <a14:foregroundMark x1="55202" y1="13295" x2="55202" y2="13295"/>
                        <a14:backgroundMark x1="69075" y1="60116" x2="69075" y2="60116"/>
                        <a14:backgroundMark x1="69075" y1="58382" x2="69075" y2="606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6"/>
              </a:ext>
            </a:extLst>
          </a:blip>
          <a:stretch>
            <a:fillRect/>
          </a:stretch>
        </p:blipFill>
        <p:spPr>
          <a:xfrm>
            <a:off x="6579966" y="3628501"/>
            <a:ext cx="3295650" cy="3295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074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5BC3AF-5534-439B-B7C3-DC47FBDFE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commissions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1FFF3C-E684-4B0E-BDF8-B2B426A271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445638"/>
            <a:ext cx="10820400" cy="4024125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He calls all of us to follow Christ</a:t>
            </a:r>
          </a:p>
          <a:p>
            <a:pPr marR="0" lvl="0" rtl="0"/>
            <a:r>
              <a:rPr lang="en-GB" dirty="0"/>
              <a:t>He calls some to lead</a:t>
            </a:r>
          </a:p>
          <a:p>
            <a:pPr marR="0" lvl="0" rtl="0"/>
            <a:r>
              <a:rPr lang="en-GB" dirty="0"/>
              <a:t>It’s an anointing</a:t>
            </a:r>
          </a:p>
          <a:p>
            <a:pPr marR="0" lvl="1" rtl="0"/>
            <a:r>
              <a:rPr lang="en-GB" dirty="0"/>
              <a:t>It is measured by your humility to do as He asks</a:t>
            </a:r>
          </a:p>
          <a:p>
            <a:pPr marR="0" lvl="0" rtl="0"/>
            <a:r>
              <a:rPr lang="en-GB" dirty="0"/>
              <a:t>God commissioned a new kind of leader who also learned how to engage with God </a:t>
            </a:r>
          </a:p>
        </p:txBody>
      </p:sp>
      <p:pic>
        <p:nvPicPr>
          <p:cNvPr id="8" name="Picture 7" descr="A picture containing food&#10;&#10;Description automatically generated">
            <a:extLst>
              <a:ext uri="{FF2B5EF4-FFF2-40B4-BE49-F238E27FC236}">
                <a16:creationId xmlns:a16="http://schemas.microsoft.com/office/drawing/2014/main" id="{DC3BF606-7438-40B5-B77E-3EC83E2CB56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t="10314" b="13007"/>
          <a:stretch/>
        </p:blipFill>
        <p:spPr>
          <a:xfrm>
            <a:off x="8889275" y="1763484"/>
            <a:ext cx="2913098" cy="22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864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998D7-9AE9-4602-808C-AF994A7644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knows your heart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F15D6F-0BD0-48E1-87DB-94370453FA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663440"/>
          </a:xfrm>
        </p:spPr>
        <p:txBody>
          <a:bodyPr>
            <a:normAutofit fontScale="92500" lnSpcReduction="20000"/>
          </a:bodyPr>
          <a:lstStyle/>
          <a:p>
            <a:pPr marR="0" lvl="0" rtl="0"/>
            <a:r>
              <a:rPr lang="en-GB" dirty="0"/>
              <a:t>He sees everything</a:t>
            </a:r>
          </a:p>
          <a:p>
            <a:pPr marR="0" lvl="0" rtl="0"/>
            <a:r>
              <a:rPr lang="en-GB" dirty="0"/>
              <a:t>He loves you anyway</a:t>
            </a:r>
          </a:p>
          <a:p>
            <a:pPr marR="0" lvl="0" rtl="0"/>
            <a:r>
              <a:rPr lang="en-GB" dirty="0"/>
              <a:t>Joshua had a heart for God</a:t>
            </a:r>
          </a:p>
          <a:p>
            <a:pPr marR="0" lvl="1" rtl="0"/>
            <a:r>
              <a:rPr lang="en-GB" dirty="0"/>
              <a:t>one that listened and obeyed</a:t>
            </a:r>
          </a:p>
          <a:p>
            <a:pPr marR="0" lvl="1" rtl="0"/>
            <a:r>
              <a:rPr lang="en-GB" dirty="0"/>
              <a:t>one that sought answers from God in difficult times</a:t>
            </a:r>
          </a:p>
          <a:p>
            <a:pPr marR="0" lvl="1" rtl="0"/>
            <a:r>
              <a:rPr lang="en-GB" dirty="0"/>
              <a:t>He made mistakes</a:t>
            </a:r>
          </a:p>
          <a:p>
            <a:pPr marR="0" lvl="0" rtl="0"/>
            <a:r>
              <a:rPr lang="en-GB" dirty="0"/>
              <a:t>The picture we get from these verses is that the people of God are one generation or one leader away from letting their relationship with God fail</a:t>
            </a:r>
          </a:p>
        </p:txBody>
      </p:sp>
      <p:pic>
        <p:nvPicPr>
          <p:cNvPr id="9" name="Picture 8" descr="A picture containing indoor, sitting, red, black&#10;&#10;Description automatically generated">
            <a:extLst>
              <a:ext uri="{FF2B5EF4-FFF2-40B4-BE49-F238E27FC236}">
                <a16:creationId xmlns:a16="http://schemas.microsoft.com/office/drawing/2014/main" id="{9DF43111-D6AD-4392-84DA-34A9D8C196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9648092" y="1786858"/>
            <a:ext cx="2416088" cy="1843296"/>
          </a:xfrm>
          <a:prstGeom prst="rect">
            <a:avLst/>
          </a:prstGeom>
        </p:spPr>
      </p:pic>
      <p:pic>
        <p:nvPicPr>
          <p:cNvPr id="13" name="Picture 12" descr="A picture containing aircraft, red, flying, kite&#10;&#10;Description automatically generated">
            <a:extLst>
              <a:ext uri="{FF2B5EF4-FFF2-40B4-BE49-F238E27FC236}">
                <a16:creationId xmlns:a16="http://schemas.microsoft.com/office/drawing/2014/main" id="{BA1573A4-5D08-4F51-9AC4-342A0A7E9A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3171" l="9919" r="89919">
                        <a14:foregroundMark x1="50244" y1="93171" x2="50244" y2="931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tretch>
            <a:fillRect/>
          </a:stretch>
        </p:blipFill>
        <p:spPr>
          <a:xfrm>
            <a:off x="7042721" y="1677529"/>
            <a:ext cx="2928938" cy="1952625"/>
          </a:xfrm>
          <a:prstGeom prst="rect">
            <a:avLst/>
          </a:prstGeom>
        </p:spPr>
      </p:pic>
      <p:pic>
        <p:nvPicPr>
          <p:cNvPr id="15" name="Picture 14" descr="A picture containing drawing, hat&#10;&#10;Description automatically generated">
            <a:extLst>
              <a:ext uri="{FF2B5EF4-FFF2-40B4-BE49-F238E27FC236}">
                <a16:creationId xmlns:a16="http://schemas.microsoft.com/office/drawing/2014/main" id="{F9DB672A-9C22-4A78-AC6C-7EA9C8F19C7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459" b="89865" l="6173" r="89506">
                        <a14:foregroundMark x1="7407" y1="42568" x2="6173" y2="43243"/>
                        <a14:foregroundMark x1="72222" y1="40541" x2="72222" y2="40541"/>
                        <a14:foregroundMark x1="53086" y1="87162" x2="53086" y2="87162"/>
                        <a14:foregroundMark x1="51235" y1="87162" x2="52469" y2="87162"/>
                        <a14:foregroundMark x1="52469" y1="87162" x2="52469" y2="871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0"/>
              </a:ext>
            </a:extLst>
          </a:blip>
          <a:stretch>
            <a:fillRect/>
          </a:stretch>
        </p:blipFill>
        <p:spPr>
          <a:xfrm>
            <a:off x="10610294" y="3947789"/>
            <a:ext cx="1543050" cy="140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3744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E9966-5B5F-46F8-8C43-65BCB011D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God knows the future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826D5D-2F58-4C90-9403-783A70C346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marR="0" lvl="0" rtl="0"/>
            <a:r>
              <a:rPr lang="en-GB" dirty="0"/>
              <a:t>God calls you to stay focussed on the </a:t>
            </a:r>
            <a:br>
              <a:rPr lang="en-GB" dirty="0"/>
            </a:br>
            <a:r>
              <a:rPr lang="en-GB" dirty="0"/>
              <a:t>most important aspect of your existence</a:t>
            </a:r>
          </a:p>
          <a:p>
            <a:pPr marR="0" lvl="1" rtl="0"/>
            <a:r>
              <a:rPr lang="en-GB" dirty="0"/>
              <a:t>Your walk with God</a:t>
            </a:r>
          </a:p>
          <a:p>
            <a:pPr marR="0" lvl="0" rtl="0"/>
            <a:r>
              <a:rPr lang="en-GB" dirty="0"/>
              <a:t>Deuteronomy was a manual on how to keep the spirit of the 10 commandments</a:t>
            </a:r>
          </a:p>
          <a:p>
            <a:pPr marR="0" lvl="1" rtl="0"/>
            <a:r>
              <a:rPr lang="en-GB" dirty="0"/>
              <a:t>The response to some crises is a song of faith</a:t>
            </a:r>
          </a:p>
          <a:p>
            <a:pPr marR="0" lvl="2" rtl="0"/>
            <a:r>
              <a:rPr lang="en-GB" dirty="0"/>
              <a:t>Songs of faith are about Him and how He will vindicate the faithful even if they die</a:t>
            </a:r>
          </a:p>
        </p:txBody>
      </p:sp>
      <p:pic>
        <p:nvPicPr>
          <p:cNvPr id="5" name="Picture 4" descr="A close up of a road&#10;&#10;Description automatically generated">
            <a:extLst>
              <a:ext uri="{FF2B5EF4-FFF2-40B4-BE49-F238E27FC236}">
                <a16:creationId xmlns:a16="http://schemas.microsoft.com/office/drawing/2014/main" id="{206FBAD3-BF27-4CA2-8232-AC1191E13D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5529" y="128023"/>
            <a:ext cx="1831602" cy="1831602"/>
          </a:xfrm>
          <a:prstGeom prst="rect">
            <a:avLst/>
          </a:prstGeom>
        </p:spPr>
      </p:pic>
      <p:pic>
        <p:nvPicPr>
          <p:cNvPr id="8" name="Picture 7" descr="A picture containing light, device, sky, star&#10;&#10;Description automatically generated">
            <a:extLst>
              <a:ext uri="{FF2B5EF4-FFF2-40B4-BE49-F238E27FC236}">
                <a16:creationId xmlns:a16="http://schemas.microsoft.com/office/drawing/2014/main" id="{83871EF4-7367-46AB-B5C1-982A414767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9341980" y="1814983"/>
            <a:ext cx="2734491" cy="161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44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B5084-C846-4F32-BD7B-232987AEE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6350" y="764373"/>
            <a:ext cx="10229851" cy="1293028"/>
          </a:xfrm>
        </p:spPr>
        <p:txBody>
          <a:bodyPr/>
          <a:lstStyle/>
          <a:p>
            <a:r>
              <a:rPr lang="en-GB" sz="4000" dirty="0"/>
              <a:t>In uncertain or changing times…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207881-7007-4352-B6F4-0B69685793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1F532C3B-BD2B-40DB-91FE-FB45D5B35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055620" y="2057401"/>
            <a:ext cx="6080760" cy="456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9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750"/>
                            </p:stCondLst>
                            <p:childTnLst>
                              <p:par>
                                <p:cTn id="16" presetID="6" presetClass="emph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433</TotalTime>
  <Words>187</Words>
  <Application>Microsoft Office PowerPoint</Application>
  <PresentationFormat>Widescreen</PresentationFormat>
  <Paragraphs>26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Century Gothic</vt:lpstr>
      <vt:lpstr>Vapor Trail</vt:lpstr>
      <vt:lpstr>Succession Planning</vt:lpstr>
      <vt:lpstr>2. Stay focussed</vt:lpstr>
      <vt:lpstr>God commissions</vt:lpstr>
      <vt:lpstr>God knows your heart</vt:lpstr>
      <vt:lpstr>God knows the future</vt:lpstr>
      <vt:lpstr>In uncertain or changing times…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Succession Planning</dc:title>
  <dc:creator>Ron Day</dc:creator>
  <cp:lastModifiedBy>Ron Day</cp:lastModifiedBy>
  <cp:revision>16</cp:revision>
  <dcterms:created xsi:type="dcterms:W3CDTF">2020-03-02T10:41:11Z</dcterms:created>
  <dcterms:modified xsi:type="dcterms:W3CDTF">2020-03-14T22:49:12Z</dcterms:modified>
</cp:coreProperties>
</file>