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6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0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dhesive bandages">
            <a:extLst>
              <a:ext uri="{FF2B5EF4-FFF2-40B4-BE49-F238E27FC236}">
                <a16:creationId xmlns:a16="http://schemas.microsoft.com/office/drawing/2014/main" id="{A44DC1CE-DD59-4CDF-9FB4-659A721E1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6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D8AE19-309C-40E9-BA89-72C0679AF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8407400" cy="3163864"/>
          </a:xfrm>
        </p:spPr>
        <p:txBody>
          <a:bodyPr>
            <a:normAutofit/>
          </a:bodyPr>
          <a:lstStyle/>
          <a:p>
            <a:pPr algn="l"/>
            <a:r>
              <a:rPr lang="en-GB" sz="6000" dirty="0">
                <a:solidFill>
                  <a:srgbClr val="FFFFFF"/>
                </a:solidFill>
              </a:rPr>
              <a:t>Dealing with the pain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C6ED-9214-419C-BD15-85523983C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FFFFFF"/>
                </a:solidFill>
              </a:rPr>
              <a:t>Psalm 6 &amp; 13</a:t>
            </a:r>
          </a:p>
        </p:txBody>
      </p:sp>
    </p:spTree>
    <p:extLst>
      <p:ext uri="{BB962C8B-B14F-4D97-AF65-F5344CB8AC3E}">
        <p14:creationId xmlns:p14="http://schemas.microsoft.com/office/powerpoint/2010/main" val="33222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171A-804B-45C2-902C-E5C3AB2B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ree, outdoor, plant&#10;&#10;Description automatically generated">
            <a:extLst>
              <a:ext uri="{FF2B5EF4-FFF2-40B4-BE49-F238E27FC236}">
                <a16:creationId xmlns:a16="http://schemas.microsoft.com/office/drawing/2014/main" id="{9A488938-4F80-4D31-A8C3-8B73AD721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9810" y="919384"/>
            <a:ext cx="8032379" cy="6024284"/>
          </a:xfrm>
        </p:spPr>
      </p:pic>
    </p:spTree>
    <p:extLst>
      <p:ext uri="{BB962C8B-B14F-4D97-AF65-F5344CB8AC3E}">
        <p14:creationId xmlns:p14="http://schemas.microsoft.com/office/powerpoint/2010/main" val="41731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772C2-0911-45A0-B7B6-D811380C7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2B5A9-5531-4FA5-8C90-295EFED8B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2D799-1F89-4DC6-AA9E-95382CD3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6" y="744909"/>
            <a:ext cx="105918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effectLst/>
              </a:rPr>
              <a:t>The Pain </a:t>
            </a:r>
            <a:endParaRPr lang="en-US" sz="5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97B9-C779-45E1-B49E-E6AAF296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4074784"/>
            <a:ext cx="10591798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The Confession of a Broken Heart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853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772C2-0911-45A0-B7B6-D811380C7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2B5A9-5531-4FA5-8C90-295EFED8B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2D799-1F89-4DC6-AA9E-95382CD3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6" y="744909"/>
            <a:ext cx="105918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effectLst/>
              </a:rPr>
              <a:t>The </a:t>
            </a:r>
            <a:r>
              <a:rPr lang="en-US" sz="7200" dirty="0"/>
              <a:t>Confidence</a:t>
            </a:r>
            <a:r>
              <a:rPr lang="en-US" sz="7200" dirty="0">
                <a:effectLst/>
              </a:rPr>
              <a:t> 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97B9-C779-45E1-B49E-E6AAF296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4074784"/>
            <a:ext cx="10591798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Remembrance leads to Assurance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923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772C2-0911-45A0-B7B6-D811380C7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72B5A9-5531-4FA5-8C90-295EFED8B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2D799-1F89-4DC6-AA9E-95382CD3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6" y="744909"/>
            <a:ext cx="10591800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effectLst/>
              </a:rPr>
              <a:t>The Gift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97B9-C779-45E1-B49E-E6AAF296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77" y="4074784"/>
            <a:ext cx="10591798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i="1" dirty="0"/>
              <a:t>Not Desired but sometimes Required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828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lockprintVTI">
  <a:themeElements>
    <a:clrScheme name="AnalogousFromRegularSeedRightStep">
      <a:dk1>
        <a:srgbClr val="000000"/>
      </a:dk1>
      <a:lt1>
        <a:srgbClr val="FFFFFF"/>
      </a:lt1>
      <a:dk2>
        <a:srgbClr val="412437"/>
      </a:dk2>
      <a:lt2>
        <a:srgbClr val="E2E7E8"/>
      </a:lt2>
      <a:accent1>
        <a:srgbClr val="C3634D"/>
      </a:accent1>
      <a:accent2>
        <a:srgbClr val="B1823B"/>
      </a:accent2>
      <a:accent3>
        <a:srgbClr val="A6A842"/>
      </a:accent3>
      <a:accent4>
        <a:srgbClr val="7EB13B"/>
      </a:accent4>
      <a:accent5>
        <a:srgbClr val="58B748"/>
      </a:accent5>
      <a:accent6>
        <a:srgbClr val="3BB15B"/>
      </a:accent6>
      <a:hlink>
        <a:srgbClr val="368EA2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AvenirNext LT Pro Medium</vt:lpstr>
      <vt:lpstr>BlockprintVTI</vt:lpstr>
      <vt:lpstr>Dealing with the pain</vt:lpstr>
      <vt:lpstr>PowerPoint Presentation</vt:lpstr>
      <vt:lpstr>The Pain </vt:lpstr>
      <vt:lpstr>The Confidence </vt:lpstr>
      <vt:lpstr>The Gift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Dealing with the pain</dc:title>
  <dc:creator>Chris Farmer</dc:creator>
  <cp:lastModifiedBy>Chris Farmer</cp:lastModifiedBy>
  <cp:revision>1</cp:revision>
  <dcterms:created xsi:type="dcterms:W3CDTF">2021-10-14T17:00:20Z</dcterms:created>
  <dcterms:modified xsi:type="dcterms:W3CDTF">2021-10-14T17:46:06Z</dcterms:modified>
</cp:coreProperties>
</file>