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1" r:id="rId2"/>
    <p:sldId id="265" r:id="rId3"/>
    <p:sldId id="266" r:id="rId4"/>
    <p:sldId id="267" r:id="rId5"/>
    <p:sldId id="26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1712"/>
    <a:srgbClr val="28211A"/>
    <a:srgbClr val="180F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 snapToGrid="0">
      <p:cViewPr varScale="1">
        <p:scale>
          <a:sx n="64" d="100"/>
          <a:sy n="64" d="100"/>
        </p:scale>
        <p:origin x="60" y="5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7196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07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570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24034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3041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950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985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0366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3109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5BE91-1898-492D-A29D-0660C8E8E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152401"/>
            <a:ext cx="10312650" cy="1478570"/>
          </a:xfrm>
        </p:spPr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C213BF-77DD-43E4-BBC2-D2DE67256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1412" y="1812758"/>
            <a:ext cx="10312651" cy="4892841"/>
          </a:xfrm>
        </p:spPr>
        <p:txBody>
          <a:bodyPr>
            <a:normAutofit/>
          </a:bodyPr>
          <a:lstStyle>
            <a:lvl1pPr>
              <a:defRPr sz="4400" b="1">
                <a:solidFill>
                  <a:schemeClr val="tx1"/>
                </a:solidFill>
              </a:defRPr>
            </a:lvl1pPr>
            <a:lvl2pPr>
              <a:defRPr sz="4000" b="1">
                <a:solidFill>
                  <a:srgbClr val="FFFF00"/>
                </a:solidFill>
              </a:defRPr>
            </a:lvl2pPr>
            <a:lvl3pPr>
              <a:defRPr sz="3600" b="1">
                <a:solidFill>
                  <a:srgbClr val="FF0000"/>
                </a:solidFill>
                <a:effectLst/>
              </a:defRPr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8356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080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6811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211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18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00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399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926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369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88FF8-1116-40E6-8AD4-9497265AE6A8}" type="datetimeFigureOut">
              <a:rPr lang="en-GB" smtClean="0"/>
              <a:t>23/12/2018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9DB2C-74BD-4745-8C12-A436FFD64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2196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  <p:sldLayoutId id="2147483750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dgrads.blogspot.com/2012/02/two-helping-hands-quite-possibly.htm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dgrads.blogspot.com/2012/02/two-helping-hands-quite-possibly.htm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dgrads.blogspot.com/2012/02/two-helping-hands-quite-possibly.htm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dgrads.blogspot.com/2012/02/two-helping-hands-quite-possibly.htm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adgrads.blogspot.com/2012/02/two-helping-hands-quite-possibly.htm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D9A676C-1DFC-4A77-9988-07F88BB53C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34775" y="0"/>
            <a:ext cx="1235212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3F8146C-4665-4C99-87F2-FF26CC58B0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1904" y="675398"/>
            <a:ext cx="6989379" cy="1655763"/>
          </a:xfrm>
        </p:spPr>
        <p:txBody>
          <a:bodyPr>
            <a:normAutofit/>
          </a:bodyPr>
          <a:lstStyle/>
          <a:p>
            <a:r>
              <a:rPr lang="en-GB" sz="6000" dirty="0">
                <a:solidFill>
                  <a:schemeClr val="bg1"/>
                </a:solidFill>
              </a:rPr>
              <a:t>Darkness</a:t>
            </a:r>
            <a:r>
              <a:rPr lang="en-GB" sz="6000" dirty="0"/>
              <a:t> </a:t>
            </a:r>
            <a:r>
              <a:rPr lang="en-GB" sz="6000" dirty="0">
                <a:solidFill>
                  <a:schemeClr val="tx1">
                    <a:lumMod val="50000"/>
                  </a:schemeClr>
                </a:solidFill>
              </a:rPr>
              <a:t>to</a:t>
            </a:r>
            <a:r>
              <a:rPr lang="en-GB" sz="6000" dirty="0"/>
              <a:t> Light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6ECE73-8318-445F-9EE6-02AB5E9FEE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594" y="4544742"/>
            <a:ext cx="8791575" cy="1655762"/>
          </a:xfrm>
        </p:spPr>
        <p:txBody>
          <a:bodyPr>
            <a:normAutofit/>
          </a:bodyPr>
          <a:lstStyle/>
          <a:p>
            <a:r>
              <a:rPr lang="en-GB" sz="2800" b="1" dirty="0"/>
              <a:t>4. Isaiah 59 &amp; 60</a:t>
            </a:r>
          </a:p>
          <a:p>
            <a:pPr marR="0" lvl="0" rtl="0"/>
            <a:r>
              <a:rPr lang="en-GB" sz="2800" b="1" dirty="0"/>
              <a:t>Hope for everyone</a:t>
            </a:r>
          </a:p>
        </p:txBody>
      </p:sp>
    </p:spTree>
    <p:extLst>
      <p:ext uri="{BB962C8B-B14F-4D97-AF65-F5344CB8AC3E}">
        <p14:creationId xmlns:p14="http://schemas.microsoft.com/office/powerpoint/2010/main" val="1045790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C7F4844-80C3-40A7-94AD-EF6649B88E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80060" y="0"/>
            <a:ext cx="1235212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D91C30-AB44-46FF-AE83-774243321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problem…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BC8244-DDCC-4C11-B53F-EF40321BD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76733" y="1109272"/>
            <a:ext cx="7340611" cy="5281533"/>
          </a:xfrm>
        </p:spPr>
        <p:txBody>
          <a:bodyPr>
            <a:normAutofit/>
          </a:bodyPr>
          <a:lstStyle/>
          <a:p>
            <a:pPr lvl="0"/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about you! (59:2-3)</a:t>
            </a:r>
          </a:p>
          <a:p>
            <a:pPr lvl="0"/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about them (4-6)</a:t>
            </a:r>
          </a:p>
          <a:p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about us in the world (9-11)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3DE32B68-6CF4-4F3C-8CE0-B8F39050EB9A}"/>
              </a:ext>
            </a:extLst>
          </p:cNvPr>
          <p:cNvSpPr txBox="1">
            <a:spLocks/>
          </p:cNvSpPr>
          <p:nvPr/>
        </p:nvSpPr>
        <p:spPr>
          <a:xfrm>
            <a:off x="309999" y="3821242"/>
            <a:ext cx="6285673" cy="3270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4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4000" b="1" kern="120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3600" b="1" kern="120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about our lack of relationship with God and the consequences in our community (12-15a)</a:t>
            </a:r>
          </a:p>
        </p:txBody>
      </p:sp>
    </p:spTree>
    <p:extLst>
      <p:ext uri="{BB962C8B-B14F-4D97-AF65-F5344CB8AC3E}">
        <p14:creationId xmlns:p14="http://schemas.microsoft.com/office/powerpoint/2010/main" val="380731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A0B9DAA-83CD-4CE2-BF6B-35D21DA6B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160120" y="29386"/>
            <a:ext cx="1235212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302A40-A3C8-4C73-9139-B75135911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solution…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0CBF5-7D44-4890-B1B5-9FEB9A7B0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79818" y="1772471"/>
            <a:ext cx="7412182" cy="2036617"/>
          </a:xfrm>
        </p:spPr>
        <p:txBody>
          <a:bodyPr>
            <a:normAutofit/>
          </a:bodyPr>
          <a:lstStyle/>
          <a:p>
            <a:pPr marR="0" lvl="0" rtl="0"/>
            <a:r>
              <a:rPr lang="en-GB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about God stepping in and providing the solution (15b-20)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C9BFBFA-E06C-4F6B-BCAF-543FC37C8434}"/>
              </a:ext>
            </a:extLst>
          </p:cNvPr>
          <p:cNvSpPr txBox="1">
            <a:spLocks/>
          </p:cNvSpPr>
          <p:nvPr/>
        </p:nvSpPr>
        <p:spPr>
          <a:xfrm>
            <a:off x="-161054" y="4659358"/>
            <a:ext cx="6416381" cy="2228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4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4000" b="1" kern="120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3600" b="1" kern="120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ctr">
              <a:buNone/>
            </a:pPr>
            <a:r>
              <a:rPr lang="en-GB" dirty="0"/>
              <a:t>My Spirit and My Word are yours (21)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51A50F-19DE-4945-950F-9FCE38624BDB}"/>
              </a:ext>
            </a:extLst>
          </p:cNvPr>
          <p:cNvSpPr txBox="1"/>
          <p:nvPr/>
        </p:nvSpPr>
        <p:spPr>
          <a:xfrm rot="1227786">
            <a:off x="2597804" y="4130493"/>
            <a:ext cx="5556215" cy="307777"/>
          </a:xfrm>
          <a:prstGeom prst="rect">
            <a:avLst/>
          </a:prstGeom>
          <a:solidFill>
            <a:srgbClr val="20171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</a:rPr>
              <a:t>J E S U S</a:t>
            </a:r>
          </a:p>
        </p:txBody>
      </p:sp>
    </p:spTree>
    <p:extLst>
      <p:ext uri="{BB962C8B-B14F-4D97-AF65-F5344CB8AC3E}">
        <p14:creationId xmlns:p14="http://schemas.microsoft.com/office/powerpoint/2010/main" val="256192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5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07908D2-3E78-44B7-9E28-D8171E0A38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34775" y="0"/>
            <a:ext cx="1235212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E66B98-71EA-4A5D-A570-96BDFF778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Result…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B45CF-5431-4A28-88C9-9F8EFF2D7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1915" y="607413"/>
            <a:ext cx="6970085" cy="4892841"/>
          </a:xfrm>
        </p:spPr>
        <p:txBody>
          <a:bodyPr>
            <a:normAutofit/>
          </a:bodyPr>
          <a:lstStyle/>
          <a:p>
            <a:pPr marR="0" lvl="0" rtl="0"/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Hope in difficult times (60:1-16a)</a:t>
            </a:r>
          </a:p>
          <a:p>
            <a:pPr marR="0" lvl="0" rtl="0"/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God IS your Saviour &amp; your Redeemer (16b)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97F31D9-03C7-4DBC-A296-35A7190F2D4A}"/>
              </a:ext>
            </a:extLst>
          </p:cNvPr>
          <p:cNvSpPr txBox="1">
            <a:spLocks/>
          </p:cNvSpPr>
          <p:nvPr/>
        </p:nvSpPr>
        <p:spPr>
          <a:xfrm>
            <a:off x="0" y="4805340"/>
            <a:ext cx="10670837" cy="8600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4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4000" b="1" kern="120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3600" b="1" kern="120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will be your light (19)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E6CB780-04AA-4BCA-8731-F434318C09F1}"/>
              </a:ext>
            </a:extLst>
          </p:cNvPr>
          <p:cNvSpPr txBox="1">
            <a:spLocks/>
          </p:cNvSpPr>
          <p:nvPr/>
        </p:nvSpPr>
        <p:spPr>
          <a:xfrm>
            <a:off x="0" y="4805339"/>
            <a:ext cx="10670837" cy="20526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4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4000" b="1" kern="120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3600" b="1" kern="120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will be your glory (19)</a:t>
            </a:r>
          </a:p>
        </p:txBody>
      </p:sp>
    </p:spTree>
    <p:extLst>
      <p:ext uri="{BB962C8B-B14F-4D97-AF65-F5344CB8AC3E}">
        <p14:creationId xmlns:p14="http://schemas.microsoft.com/office/powerpoint/2010/main" val="53569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869A817-5F74-43F6-A348-9E1DDC0B69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34775" y="0"/>
            <a:ext cx="1235212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D0C0F89-CC1F-4ED3-B732-9A0B62270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lvl="0" rtl="0"/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response of faith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1F846C-9968-463C-AE25-599094758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66675" y="1812758"/>
            <a:ext cx="6387388" cy="4892841"/>
          </a:xfrm>
        </p:spPr>
        <p:txBody>
          <a:bodyPr>
            <a:normAutofit/>
          </a:bodyPr>
          <a:lstStyle/>
          <a:p>
            <a:pPr marR="0" lvl="1" rtl="0"/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 tell your</a:t>
            </a:r>
            <a:r>
              <a:rPr lang="en-GB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story…</a:t>
            </a:r>
          </a:p>
        </p:txBody>
      </p:sp>
    </p:spTree>
    <p:extLst>
      <p:ext uri="{BB962C8B-B14F-4D97-AF65-F5344CB8AC3E}">
        <p14:creationId xmlns:p14="http://schemas.microsoft.com/office/powerpoint/2010/main" val="3343427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7871</TotalTime>
  <Words>130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Tw Cen MT</vt:lpstr>
      <vt:lpstr>Circuit</vt:lpstr>
      <vt:lpstr>Darkness to Light</vt:lpstr>
      <vt:lpstr>The problem…</vt:lpstr>
      <vt:lpstr>The solution…</vt:lpstr>
      <vt:lpstr>The Result…</vt:lpstr>
      <vt:lpstr>The response of faith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Darkness to Light</dc:title>
  <dc:creator>Ron Day</dc:creator>
  <cp:lastModifiedBy>Ron Day</cp:lastModifiedBy>
  <cp:revision>19</cp:revision>
  <dcterms:created xsi:type="dcterms:W3CDTF">2018-11-29T09:55:45Z</dcterms:created>
  <dcterms:modified xsi:type="dcterms:W3CDTF">2018-12-23T09:21:59Z</dcterms:modified>
</cp:coreProperties>
</file>