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63" r:id="rId2"/>
    <p:sldId id="256" r:id="rId3"/>
    <p:sldId id="258" r:id="rId4"/>
    <p:sldId id="259" r:id="rId5"/>
    <p:sldId id="262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619" autoAdjust="0"/>
    <p:restoredTop sz="86483" autoAdjust="0"/>
  </p:normalViewPr>
  <p:slideViewPr>
    <p:cSldViewPr snapToGrid="0">
      <p:cViewPr varScale="1">
        <p:scale>
          <a:sx n="37" d="100"/>
          <a:sy n="37" d="100"/>
        </p:scale>
        <p:origin x="48" y="9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10/06/2017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3312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10/06/2017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096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10/06/2017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52112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10/06/2017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425824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10/06/2017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47532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10/06/2017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30535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10/06/2017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22116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10/06/2017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26550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2D35E266-766F-4F1F-B09E-6A0868A5FC54}" type="datetimeFigureOut">
              <a:rPr lang="en-GB" smtClean="0"/>
              <a:t>10/06/2017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4177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916" y="349190"/>
            <a:ext cx="11546958" cy="1080938"/>
          </a:xfrm>
          <a:solidFill>
            <a:schemeClr val="bg1"/>
          </a:solidFill>
        </p:spPr>
        <p:txBody>
          <a:bodyPr>
            <a:normAutofit/>
          </a:bodyPr>
          <a:lstStyle>
            <a:lvl1pPr algn="ctr">
              <a:defRPr sz="48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3916" y="1658679"/>
            <a:ext cx="11546957" cy="4953136"/>
          </a:xfrm>
        </p:spPr>
        <p:txBody>
          <a:bodyPr>
            <a:normAutofit/>
          </a:bodyPr>
          <a:lstStyle>
            <a:lvl1pPr>
              <a:defRPr sz="4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defRPr sz="400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2pPr>
            <a:lvl3pPr>
              <a:defRPr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3pPr>
            <a:lvl4pPr>
              <a:defRPr sz="3200">
                <a:solidFill>
                  <a:schemeClr val="tx1"/>
                </a:solidFill>
              </a:defRPr>
            </a:lvl4pPr>
            <a:lvl5pPr>
              <a:defRPr sz="32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2741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10/06/2017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1849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10/06/2017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2049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10/06/2017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10/06/2017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869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10/06/2017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7855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10/06/2017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085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10/06/2017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6349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10/06/2017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8534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20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35E266-766F-4F1F-B09E-6A0868A5FC54}" type="datetimeFigureOut">
              <a:rPr lang="en-GB" smtClean="0"/>
              <a:t>10/06/2017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40031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6600" dirty="0"/>
              <a:t>Samuel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8"/>
            <a:ext cx="8144134" cy="1850007"/>
          </a:xfrm>
        </p:spPr>
        <p:txBody>
          <a:bodyPr>
            <a:normAutofit/>
          </a:bodyPr>
          <a:lstStyle/>
          <a:p>
            <a:r>
              <a:rPr lang="en-GB" sz="3600" dirty="0"/>
              <a:t>A life well lived in difficult times</a:t>
            </a:r>
          </a:p>
          <a:p>
            <a:r>
              <a:rPr lang="en-GB" sz="3600" dirty="0"/>
              <a:t>1. A special child</a:t>
            </a:r>
          </a:p>
        </p:txBody>
      </p:sp>
    </p:spTree>
    <p:extLst>
      <p:ext uri="{BB962C8B-B14F-4D97-AF65-F5344CB8AC3E}">
        <p14:creationId xmlns:p14="http://schemas.microsoft.com/office/powerpoint/2010/main" val="1248785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Samuel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586" y="1430129"/>
            <a:ext cx="11678194" cy="5427872"/>
          </a:xfrm>
        </p:spPr>
        <p:txBody>
          <a:bodyPr>
            <a:normAutofit lnSpcReduction="10000"/>
          </a:bodyPr>
          <a:lstStyle/>
          <a:p>
            <a:pPr lvl="0"/>
            <a:r>
              <a:rPr lang="en-GB" dirty="0"/>
              <a:t>Part of the former prophets</a:t>
            </a:r>
          </a:p>
          <a:p>
            <a:pPr marR="0" lvl="1" rtl="0"/>
            <a:r>
              <a:rPr lang="en-GB" dirty="0"/>
              <a:t>God is sovereign and engaged with history</a:t>
            </a:r>
          </a:p>
          <a:p>
            <a:pPr marR="0" lvl="2" rtl="0"/>
            <a:r>
              <a:rPr lang="en-GB" dirty="0"/>
              <a:t>God’s character and nature shown in how He reacts to those who don’t fully trust Him</a:t>
            </a:r>
          </a:p>
          <a:p>
            <a:pPr marR="0" lvl="0" rtl="0"/>
            <a:r>
              <a:rPr lang="en-GB" dirty="0"/>
              <a:t>Samuel takes us from the time of the Judges to the establishment of a king under God (David)</a:t>
            </a:r>
          </a:p>
          <a:p>
            <a:pPr marR="0" lvl="1" rtl="0"/>
            <a:r>
              <a:rPr lang="en-GB" dirty="0"/>
              <a:t>The theology of God’s sovereignty and provision are summarised in Hannah’s song in Chapter 2</a:t>
            </a:r>
          </a:p>
        </p:txBody>
      </p:sp>
    </p:spTree>
    <p:extLst>
      <p:ext uri="{BB962C8B-B14F-4D97-AF65-F5344CB8AC3E}">
        <p14:creationId xmlns:p14="http://schemas.microsoft.com/office/powerpoint/2010/main" val="415195822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in the everyday struggle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An ordinary family </a:t>
            </a:r>
          </a:p>
          <a:p>
            <a:pPr marR="0" lvl="0" rtl="0"/>
            <a:r>
              <a:rPr lang="en-GB" dirty="0"/>
              <a:t>Hannah is loved but not fulfilled</a:t>
            </a:r>
          </a:p>
          <a:p>
            <a:pPr marR="0" lvl="1" rtl="0"/>
            <a:r>
              <a:rPr lang="en-GB" dirty="0"/>
              <a:t>And it was God’s doing!</a:t>
            </a:r>
          </a:p>
          <a:p>
            <a:pPr marR="0" lvl="0" rtl="0"/>
            <a:r>
              <a:rPr lang="en-GB" dirty="0"/>
              <a:t>In desperation, she turns to God</a:t>
            </a:r>
          </a:p>
        </p:txBody>
      </p:sp>
    </p:spTree>
    <p:extLst>
      <p:ext uri="{BB962C8B-B14F-4D97-AF65-F5344CB8AC3E}">
        <p14:creationId xmlns:p14="http://schemas.microsoft.com/office/powerpoint/2010/main" val="16975954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expects us to keep our promises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3509" y="1698171"/>
            <a:ext cx="11469188" cy="4913644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This is to do with your integrity, your honesty, your character – not your circumstances</a:t>
            </a:r>
          </a:p>
          <a:p>
            <a:pPr marR="0" lvl="1" rtl="0"/>
            <a:r>
              <a:rPr lang="en-GB" dirty="0"/>
              <a:t>You keep your word</a:t>
            </a:r>
          </a:p>
          <a:p>
            <a:pPr marR="0" lvl="0" rtl="0"/>
            <a:r>
              <a:rPr lang="en-GB" dirty="0"/>
              <a:t>A promise is a promise</a:t>
            </a:r>
          </a:p>
          <a:p>
            <a:pPr marR="0" lvl="1" rtl="0"/>
            <a:r>
              <a:rPr lang="en-GB" dirty="0"/>
              <a:t>If you keep your promises you’ll become a person who worships and is blessed by God</a:t>
            </a:r>
          </a:p>
        </p:txBody>
      </p:sp>
    </p:spTree>
    <p:extLst>
      <p:ext uri="{BB962C8B-B14F-4D97-AF65-F5344CB8AC3E}">
        <p14:creationId xmlns:p14="http://schemas.microsoft.com/office/powerpoint/2010/main" val="1974774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rtl="0"/>
            <a:r>
              <a:rPr lang="en-GB" dirty="0"/>
              <a:t>God anticipates the future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Samuel was the right man in the right place at the right time </a:t>
            </a:r>
          </a:p>
          <a:p>
            <a:pPr marR="0" lvl="1" rtl="0"/>
            <a:r>
              <a:rPr lang="en-GB" dirty="0"/>
              <a:t>He was a special child who grew up to transition the people of God and felt a failure and rejection for doing so</a:t>
            </a:r>
          </a:p>
        </p:txBody>
      </p:sp>
    </p:spTree>
    <p:extLst>
      <p:ext uri="{BB962C8B-B14F-4D97-AF65-F5344CB8AC3E}">
        <p14:creationId xmlns:p14="http://schemas.microsoft.com/office/powerpoint/2010/main" val="522812089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795</TotalTime>
  <Words>193</Words>
  <Application>Microsoft Office PowerPoint</Application>
  <PresentationFormat>Widescreen</PresentationFormat>
  <Paragraphs>22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Trebuchet MS</vt:lpstr>
      <vt:lpstr>Berlin</vt:lpstr>
      <vt:lpstr>Samuel</vt:lpstr>
      <vt:lpstr>Samuel</vt:lpstr>
      <vt:lpstr>God in the everyday struggle</vt:lpstr>
      <vt:lpstr>God expects us to keep our promises</vt:lpstr>
      <vt:lpstr>God anticipates the future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Samuel</dc:title>
  <dc:creator>Ron Day</dc:creator>
  <cp:lastModifiedBy>Ron Day</cp:lastModifiedBy>
  <cp:revision>5</cp:revision>
  <dcterms:created xsi:type="dcterms:W3CDTF">2017-06-10T08:38:49Z</dcterms:created>
  <dcterms:modified xsi:type="dcterms:W3CDTF">2017-06-10T21:54:15Z</dcterms:modified>
</cp:coreProperties>
</file>