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3" r:id="rId2"/>
    <p:sldId id="256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9" autoAdjust="0"/>
    <p:restoredTop sz="86483" autoAdjust="0"/>
  </p:normalViewPr>
  <p:slideViewPr>
    <p:cSldViewPr snapToGrid="0">
      <p:cViewPr varScale="1">
        <p:scale>
          <a:sx n="37" d="100"/>
          <a:sy n="37" d="100"/>
        </p:scale>
        <p:origin x="48" y="9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31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09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1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258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753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053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211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655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17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16" y="349190"/>
            <a:ext cx="11546958" cy="1080938"/>
          </a:xfrm>
          <a:solidFill>
            <a:schemeClr val="bg1"/>
          </a:solidFill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916" y="1658679"/>
            <a:ext cx="11546957" cy="4953136"/>
          </a:xfrm>
        </p:spPr>
        <p:txBody>
          <a:bodyPr>
            <a:normAutofit/>
          </a:bodyPr>
          <a:lstStyle>
            <a:lvl1pPr>
              <a:defRPr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3200">
                <a:solidFill>
                  <a:schemeClr val="tx1"/>
                </a:solidFill>
              </a:defRPr>
            </a:lvl4pPr>
            <a:lvl5pPr>
              <a:defRPr sz="3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74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84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04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6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5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08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34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53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5E266-766F-4F1F-B09E-6A0868A5FC54}" type="datetimeFigureOut">
              <a:rPr lang="en-GB" smtClean="0"/>
              <a:t>10/06/2017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003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dirty="0"/>
              <a:t>Samuel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8"/>
            <a:ext cx="8144134" cy="1850007"/>
          </a:xfrm>
        </p:spPr>
        <p:txBody>
          <a:bodyPr>
            <a:normAutofit/>
          </a:bodyPr>
          <a:lstStyle/>
          <a:p>
            <a:r>
              <a:rPr lang="en-GB" sz="3600" dirty="0"/>
              <a:t>A life well lived in difficult times</a:t>
            </a:r>
          </a:p>
          <a:p>
            <a:r>
              <a:rPr lang="en-GB" sz="3600" dirty="0"/>
              <a:t>1. A special child</a:t>
            </a:r>
          </a:p>
        </p:txBody>
      </p:sp>
    </p:spTree>
    <p:extLst>
      <p:ext uri="{BB962C8B-B14F-4D97-AF65-F5344CB8AC3E}">
        <p14:creationId xmlns:p14="http://schemas.microsoft.com/office/powerpoint/2010/main" val="124878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Samuel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86" y="1430129"/>
            <a:ext cx="11678194" cy="5427872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Part of the former prophets</a:t>
            </a:r>
          </a:p>
          <a:p>
            <a:pPr marR="0" lvl="1" rtl="0"/>
            <a:r>
              <a:rPr lang="en-GB" dirty="0"/>
              <a:t>God is sovereign and engaged with history</a:t>
            </a:r>
          </a:p>
          <a:p>
            <a:pPr marR="0" lvl="2" rtl="0"/>
            <a:r>
              <a:rPr lang="en-GB" dirty="0"/>
              <a:t>God’s character and nature shown in how He reacts to those who don’t fully trust Him</a:t>
            </a:r>
          </a:p>
          <a:p>
            <a:pPr marR="0" lvl="0" rtl="0"/>
            <a:r>
              <a:rPr lang="en-GB" dirty="0"/>
              <a:t>Samuel takes us from the time of the Judges to the establishment of a king under God (David)</a:t>
            </a:r>
          </a:p>
          <a:p>
            <a:pPr marR="0" lvl="1" rtl="0"/>
            <a:r>
              <a:rPr lang="en-GB" dirty="0"/>
              <a:t>The theology of God’s sovereignty and provision are summarised in Hannah’s song in Chapter 2</a:t>
            </a:r>
          </a:p>
        </p:txBody>
      </p:sp>
    </p:spTree>
    <p:extLst>
      <p:ext uri="{BB962C8B-B14F-4D97-AF65-F5344CB8AC3E}">
        <p14:creationId xmlns:p14="http://schemas.microsoft.com/office/powerpoint/2010/main" val="41519582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in the everyday struggle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An ordinary family </a:t>
            </a:r>
          </a:p>
          <a:p>
            <a:pPr marR="0" lvl="0" rtl="0"/>
            <a:r>
              <a:rPr lang="en-GB" dirty="0"/>
              <a:t>Hannah is loved but not fulfilled</a:t>
            </a:r>
          </a:p>
          <a:p>
            <a:pPr marR="0" lvl="1" rtl="0"/>
            <a:r>
              <a:rPr lang="en-GB" dirty="0"/>
              <a:t>And it was God’s doing!</a:t>
            </a:r>
          </a:p>
          <a:p>
            <a:pPr marR="0" lvl="0" rtl="0"/>
            <a:r>
              <a:rPr lang="en-GB" dirty="0"/>
              <a:t>In desperation, she turns to God</a:t>
            </a:r>
          </a:p>
        </p:txBody>
      </p:sp>
    </p:spTree>
    <p:extLst>
      <p:ext uri="{BB962C8B-B14F-4D97-AF65-F5344CB8AC3E}">
        <p14:creationId xmlns:p14="http://schemas.microsoft.com/office/powerpoint/2010/main" val="169759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expects us to keep our promises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3509" y="1698171"/>
            <a:ext cx="11469188" cy="4913644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This is to do with your integrity, your honesty, your character – not your circumstances</a:t>
            </a:r>
          </a:p>
          <a:p>
            <a:pPr marR="0" lvl="1" rtl="0"/>
            <a:r>
              <a:rPr lang="en-GB" dirty="0"/>
              <a:t>You keep your word</a:t>
            </a:r>
          </a:p>
          <a:p>
            <a:pPr marR="0" lvl="0" rtl="0"/>
            <a:r>
              <a:rPr lang="en-GB" dirty="0"/>
              <a:t>A promise is a promise</a:t>
            </a:r>
          </a:p>
          <a:p>
            <a:pPr marR="0" lvl="1" rtl="0"/>
            <a:r>
              <a:rPr lang="en-GB" dirty="0"/>
              <a:t>If you keep your promises you’ll become a person who worships and is blessed by God</a:t>
            </a:r>
          </a:p>
        </p:txBody>
      </p:sp>
    </p:spTree>
    <p:extLst>
      <p:ext uri="{BB962C8B-B14F-4D97-AF65-F5344CB8AC3E}">
        <p14:creationId xmlns:p14="http://schemas.microsoft.com/office/powerpoint/2010/main" val="1974774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GB" dirty="0"/>
              <a:t>God anticipates the future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Samuel was the right man in the right place at the right time </a:t>
            </a:r>
          </a:p>
          <a:p>
            <a:pPr marR="0" lvl="1" rtl="0"/>
            <a:r>
              <a:rPr lang="en-GB" dirty="0"/>
              <a:t>He was a special child who grew up to transition the people of God and felt a failure and rejection for doing so</a:t>
            </a:r>
          </a:p>
        </p:txBody>
      </p:sp>
    </p:spTree>
    <p:extLst>
      <p:ext uri="{BB962C8B-B14F-4D97-AF65-F5344CB8AC3E}">
        <p14:creationId xmlns:p14="http://schemas.microsoft.com/office/powerpoint/2010/main" val="52281208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795</TotalTime>
  <Words>193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Samuel</vt:lpstr>
      <vt:lpstr>Samuel</vt:lpstr>
      <vt:lpstr>God in the everyday struggle</vt:lpstr>
      <vt:lpstr>God expects us to keep our promises</vt:lpstr>
      <vt:lpstr>God anticipates the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</dc:title>
  <dc:creator>Ron Day</dc:creator>
  <cp:lastModifiedBy>Ron Day</cp:lastModifiedBy>
  <cp:revision>5</cp:revision>
  <dcterms:created xsi:type="dcterms:W3CDTF">2017-06-10T08:38:49Z</dcterms:created>
  <dcterms:modified xsi:type="dcterms:W3CDTF">2017-06-10T21:54:15Z</dcterms:modified>
</cp:coreProperties>
</file>