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&amp;ehk=e4DcX4zzPCQfATf87p1A0w&amp;r=0&amp;pid=OfficeInsert" ContentType="image/jpeg"/>
  <Default Extension="rels" ContentType="application/vnd.openxmlformats-package.relationships+xml"/>
  <Default Extension="xml" ContentType="application/xml"/>
  <Default Extension="wdp" ContentType="image/vnd.ms-photo"/>
  <Default Extension="png&amp;ehk=xOfqNWxF22SMsOLjoGZEDw&amp;r=0&amp;pid=OfficeInsert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8"/>
  </p:notesMasterIdLst>
  <p:sldIdLst>
    <p:sldId id="262" r:id="rId2"/>
    <p:sldId id="371" r:id="rId3"/>
    <p:sldId id="374" r:id="rId4"/>
    <p:sldId id="369" r:id="rId5"/>
    <p:sldId id="372" r:id="rId6"/>
    <p:sldId id="373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78" autoAdjust="0"/>
    <p:restoredTop sz="86410" autoAdjust="0"/>
  </p:normalViewPr>
  <p:slideViewPr>
    <p:cSldViewPr>
      <p:cViewPr varScale="1">
        <p:scale>
          <a:sx n="78" d="100"/>
          <a:sy n="78" d="100"/>
        </p:scale>
        <p:origin x="174" y="48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71C89-DD67-46E9-92F1-E6A3FC57CB49}" type="datetimeFigureOut">
              <a:rPr lang="en-GB" smtClean="0"/>
              <a:t>25/03/2017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CBBDB-A18E-4F98-A87C-957293B61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59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CBBDB-A18E-4F98-A87C-957293B6123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117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928662" y="1446603"/>
            <a:ext cx="7172348" cy="1102519"/>
          </a:xfrm>
        </p:spPr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1371600" y="2732486"/>
            <a:ext cx="6400800" cy="9644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Click to edit Master subtitle style</a:t>
            </a:r>
            <a:endParaRPr kumimoji="1" lang="ja-JP" altLang="en-US" dirty="0"/>
          </a:p>
        </p:txBody>
      </p:sp>
      <p:sp>
        <p:nvSpPr>
          <p:cNvPr id="12" name="図形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25/03/2017</a:t>
            </a:fld>
            <a:endParaRPr lang="en-GB"/>
          </a:p>
        </p:txBody>
      </p:sp>
      <p:sp>
        <p:nvSpPr>
          <p:cNvPr id="11" name="図形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図形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671514" y="205978"/>
            <a:ext cx="7829576" cy="758417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71514" y="964395"/>
            <a:ext cx="7829576" cy="3268289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25/03/2017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43702" y="214298"/>
            <a:ext cx="1785950" cy="4174348"/>
          </a:xfrm>
        </p:spPr>
        <p:txBody>
          <a:bodyPr vert="eaVert"/>
          <a:lstStyle>
            <a:lvl1pPr>
              <a:defRPr>
                <a:gradFill flip="none" rotWithShape="1">
                  <a:gsLst>
                    <a:gs pos="0">
                      <a:schemeClr val="tx1">
                        <a:tint val="65000"/>
                      </a:schemeClr>
                    </a:gs>
                    <a:gs pos="49900">
                      <a:schemeClr val="tx1">
                        <a:tint val="95000"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tint val="95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42910" y="205980"/>
            <a:ext cx="5834090" cy="4187440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652450" y="4767263"/>
            <a:ext cx="2133600" cy="273844"/>
          </a:xfrm>
        </p:spPr>
        <p:txBody>
          <a:bodyPr/>
          <a:lstStyle/>
          <a:p>
            <a:fld id="{07517777-D806-457E-88E1-15CA8FF90CC1}" type="datetimeFigureOut">
              <a:rPr lang="en-GB" smtClean="0"/>
              <a:t>25/03/2017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6286512" y="4767263"/>
            <a:ext cx="2133600" cy="273844"/>
          </a:xfrm>
        </p:spPr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919572" y="188664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1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2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535574" y="187772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766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3415"/>
            <a:ext cx="9649072" cy="3443"/>
            <a:chOff x="-252536" y="184329"/>
            <a:chExt cx="9649072" cy="344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/>
            </p:cNvCxnSpPr>
            <p:nvPr/>
          </p:nvCxnSpPr>
          <p:spPr>
            <a:xfrm flipV="1">
              <a:off x="5919572" y="184329"/>
              <a:ext cx="1836216" cy="3443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7754591" y="184329"/>
              <a:ext cx="201785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 descr="Magnifying Glass Vector Set - Free Vector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163" b="97991" l="51375" r="99875">
                        <a14:foregroundMark x1="82125" y1="63475" x2="83500" y2="69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44" t="76234" r="-1"/>
          <a:stretch/>
        </p:blipFill>
        <p:spPr>
          <a:xfrm>
            <a:off x="8043902" y="431756"/>
            <a:ext cx="550161" cy="59201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7486050" y="-155743"/>
            <a:ext cx="1108013" cy="1155879"/>
          </a:xfrm>
          <a:prstGeom prst="rect">
            <a:avLst/>
          </a:prstGeom>
          <a:blipFill dpi="0" rotWithShape="1">
            <a:blip r:embed="rId4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706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25/03/2017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52536" y="12347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7145681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535574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7145680" y="124370"/>
            <a:ext cx="61010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000101" y="3536163"/>
            <a:ext cx="7215239" cy="6465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1000101" y="2143122"/>
            <a:ext cx="7215238" cy="13394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25/03/2017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25/03/2017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7" name="図形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25/03/2017</a:t>
            </a:fld>
            <a:endParaRPr lang="en-GB"/>
          </a:p>
        </p:txBody>
      </p:sp>
      <p:sp>
        <p:nvSpPr>
          <p:cNvPr id="8" name="図形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図形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671646" y="3429006"/>
            <a:ext cx="6400816" cy="696515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25/03/2017</a:t>
            </a:fld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25/03/2017</a:t>
            </a:fld>
            <a:endParaRPr lang="en-GB"/>
          </a:p>
        </p:txBody>
      </p:sp>
      <p:sp>
        <p:nvSpPr>
          <p:cNvPr id="3" name="図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575050" y="1071553"/>
            <a:ext cx="5111750" cy="35230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25/03/2017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792288" y="3761185"/>
            <a:ext cx="5486400" cy="310763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正方形/長方形 2"/>
          <p:cNvSpPr>
            <a:spLocks noGrp="1"/>
          </p:cNvSpPr>
          <p:nvPr>
            <p:ph type="pic" idx="1"/>
          </p:nvPr>
        </p:nvSpPr>
        <p:spPr>
          <a:xfrm>
            <a:off x="1792288" y="557220"/>
            <a:ext cx="5486400" cy="3086100"/>
          </a:xfrm>
          <a:prstGeom prst="rect">
            <a:avLst/>
          </a:prstGeom>
          <a:noFill/>
          <a:ln w="50800" cap="sq">
            <a:solidFill>
              <a:schemeClr val="tx1"/>
            </a:solidFill>
            <a:miter lim="800000"/>
          </a:ln>
          <a:effectLst>
            <a:outerShdw blurRad="76200" dist="50800" dir="13500000" algn="tl" rotWithShape="0">
              <a:schemeClr val="bg1">
                <a:alpha val="80000"/>
              </a:scheme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en-US" altLang="ja-JP"/>
              <a:t>Click icon to add picture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792288" y="4111243"/>
            <a:ext cx="5486400" cy="603647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25/03/2017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25/03/2017</a:t>
            </a:fld>
            <a:endParaRPr lang="en-GB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</p:spPr>
        <p:txBody>
          <a:bodyPr vert="horz" rtlCol="0" anchor="ctr">
            <a:normAutofit/>
          </a:bodyPr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8" r:id="rId13"/>
    <p:sldLayoutId id="2147483686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/>
    </p:bldLst>
  </p:timing>
  <p:txStyles>
    <p:titleStyle>
      <a:lvl1pPr algn="ctr" rtl="0" eaLnBrk="1" latinLnBrk="0" hangingPunct="1">
        <a:spcBef>
          <a:spcPct val="0"/>
        </a:spcBef>
        <a:buNone/>
        <a:defRPr kumimoji="1" sz="4400" baseline="0">
          <a:ln w="12700">
            <a:solidFill>
              <a:schemeClr val="tx1">
                <a:tint val="95000"/>
              </a:schemeClr>
            </a:solidFill>
          </a:ln>
          <a:gradFill>
            <a:gsLst>
              <a:gs pos="0">
                <a:schemeClr val="tx1">
                  <a:tint val="65000"/>
                </a:schemeClr>
              </a:gs>
              <a:gs pos="49900">
                <a:schemeClr val="tx1">
                  <a:tint val="95000"/>
                </a:schemeClr>
              </a:gs>
              <a:gs pos="50000">
                <a:schemeClr val="tx1"/>
              </a:gs>
              <a:gs pos="100000">
                <a:schemeClr val="tx1">
                  <a:tint val="95000"/>
                </a:schemeClr>
              </a:gs>
            </a:gsLst>
            <a:lin ang="5400000" scaled="1"/>
          </a:gradFill>
          <a:effectLst>
            <a:outerShdw blurRad="127000" algn="tl" rotWithShape="0">
              <a:schemeClr val="bg1">
                <a:alpha val="5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tx1"/>
        </a:buClr>
        <a:buFont typeface="Wingdings"/>
        <a:buChar char="n"/>
        <a:defRPr kumimoji="1" sz="3200" b="1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>
            <a:shade val="75000"/>
          </a:schemeClr>
        </a:buClr>
        <a:buSzPct val="85000"/>
        <a:buFont typeface="Wingdings"/>
        <a:buChar char="n"/>
        <a:defRPr kumimoji="1" sz="2800" b="1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4">
            <a:shade val="50000"/>
          </a:schemeClr>
        </a:buClr>
        <a:buSzPct val="75000"/>
        <a:buFont typeface="Wingdings"/>
        <a:buChar char="n"/>
        <a:defRPr kumimoji="1" sz="2400" b="1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6">
            <a:shade val="50000"/>
          </a:schemeClr>
        </a:buClr>
        <a:buSzPct val="75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3">
            <a:shade val="50000"/>
          </a:schemeClr>
        </a:buClr>
        <a:buSzPct val="70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2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5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tx1"/>
        </a:buClr>
        <a:buSzPct val="5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&amp;ehk=e4DcX4zzPCQfATf87p1A0w&amp;r=0&amp;pid=OfficeInsert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microsoft.com/office/2007/relationships/hdphoto" Target="../media/hdphoto4.wdp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&amp;ehk=xOfqNWxF22SMsOLjoGZEDw&amp;r=0&amp;pid=OfficeInsert"/><Relationship Id="rId5" Type="http://schemas.microsoft.com/office/2007/relationships/hdphoto" Target="../media/hdphoto5.wdp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Focused Jesus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451" y="2732486"/>
            <a:ext cx="8495029" cy="185548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Jesus’ ministry in the last week of His </a:t>
            </a:r>
            <a:br>
              <a:rPr lang="en-GB" dirty="0"/>
            </a:br>
            <a:r>
              <a:rPr lang="en-GB" dirty="0"/>
              <a:t>mortal life</a:t>
            </a:r>
          </a:p>
          <a:p>
            <a:pPr marR="0" lvl="0" rtl="0"/>
            <a:r>
              <a:rPr lang="en-GB" dirty="0"/>
              <a:t>John 12:1-19:42</a:t>
            </a:r>
          </a:p>
        </p:txBody>
      </p:sp>
      <p:pic>
        <p:nvPicPr>
          <p:cNvPr id="1026" name="Picture 2" descr="C:\Users\Ron\AppData\Local\Temp\Temporary Internet Files\Content.IE5\9L4WVNKP\MC90043634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51" y="627293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on\AppData\Local\Temp\Temporary Internet Files\Content.IE5\9L4WVNKP\MP900407485[1]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0" t="8334" r="35999" b="12726"/>
          <a:stretch/>
        </p:blipFill>
        <p:spPr bwMode="auto">
          <a:xfrm>
            <a:off x="7663274" y="321318"/>
            <a:ext cx="657049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-252536" y="140143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535574" y="140233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5940152" y="1401438"/>
            <a:ext cx="2380171" cy="892"/>
            <a:chOff x="5940152" y="1401438"/>
            <a:chExt cx="2380171" cy="89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5940152" y="1402330"/>
              <a:ext cx="1815636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cxnSpLocks/>
            </p:cNvCxnSpPr>
            <p:nvPr/>
          </p:nvCxnSpPr>
          <p:spPr>
            <a:xfrm>
              <a:off x="7663274" y="1401438"/>
              <a:ext cx="657049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7412770" y="861378"/>
            <a:ext cx="1313979" cy="1432962"/>
            <a:chOff x="7412770" y="861378"/>
            <a:chExt cx="1313979" cy="1432962"/>
          </a:xfrm>
        </p:grpSpPr>
        <p:pic>
          <p:nvPicPr>
            <p:cNvPr id="13" name="Picture 12" descr="Magnifying Glass Vector Set - Free Vector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7163" b="97991" l="51375" r="99875">
                          <a14:foregroundMark x1="82125" y1="63475" x2="83500" y2="699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44" t="76234" r="-1"/>
            <a:stretch/>
          </p:blipFill>
          <p:spPr>
            <a:xfrm>
              <a:off x="8083175" y="1601802"/>
              <a:ext cx="643574" cy="692538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7412770" y="861378"/>
              <a:ext cx="1296144" cy="1388690"/>
            </a:xfrm>
            <a:prstGeom prst="rect">
              <a:avLst/>
            </a:prstGeom>
            <a:blipFill dpi="0" rotWithShape="1">
              <a:blip r:embed="rId7">
                <a:alphaModFix amt="55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6309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2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700"/>
                            </p:stCondLst>
                            <p:childTnLst>
                              <p:par>
                                <p:cTn id="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25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/>
              <a:t>John 12-19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659" y="1063229"/>
            <a:ext cx="8892480" cy="3943349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The priorities of Jesus in the last week of His life</a:t>
            </a:r>
          </a:p>
          <a:p>
            <a:pPr lvl="1"/>
            <a:r>
              <a:rPr lang="en-GB" dirty="0"/>
              <a:t>He prepared well (12:1-11)</a:t>
            </a:r>
          </a:p>
          <a:p>
            <a:pPr lvl="1"/>
            <a:r>
              <a:rPr lang="en-GB" dirty="0"/>
              <a:t>He went with the flow but kept control (12:12-19)</a:t>
            </a:r>
          </a:p>
          <a:p>
            <a:pPr lvl="1"/>
            <a:r>
              <a:rPr lang="en-GB" dirty="0"/>
              <a:t>He kept His word (Ch12 &amp; 13)</a:t>
            </a:r>
          </a:p>
          <a:p>
            <a:pPr lvl="1"/>
            <a:r>
              <a:rPr lang="en-GB" dirty="0"/>
              <a:t>He did the low jobs (13:1-17)</a:t>
            </a:r>
          </a:p>
          <a:p>
            <a:pPr lvl="1"/>
            <a:r>
              <a:rPr lang="en-GB" dirty="0"/>
              <a:t>He</a:t>
            </a:r>
            <a:r>
              <a:rPr lang="en-GB" baseline="0" dirty="0"/>
              <a:t> </a:t>
            </a:r>
            <a:r>
              <a:rPr lang="en-GB" dirty="0"/>
              <a:t>prepared His people for change and shared His vision of the future (14:15-31)</a:t>
            </a:r>
          </a:p>
        </p:txBody>
      </p:sp>
    </p:spTree>
    <p:extLst>
      <p:ext uri="{BB962C8B-B14F-4D97-AF65-F5344CB8AC3E}">
        <p14:creationId xmlns:p14="http://schemas.microsoft.com/office/powerpoint/2010/main" val="1648374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/>
              <a:t>John 12-19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231" y="1063229"/>
            <a:ext cx="8892480" cy="425192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The priorities of Jesus in the last week of His life</a:t>
            </a:r>
          </a:p>
          <a:p>
            <a:pPr lvl="1"/>
            <a:r>
              <a:rPr lang="en-GB" dirty="0"/>
              <a:t>He mapped out that future and showed the effect it would have on the world (15:1-27)</a:t>
            </a:r>
          </a:p>
          <a:p>
            <a:pPr lvl="1"/>
            <a:r>
              <a:rPr lang="en-GB" dirty="0"/>
              <a:t>He acknowledged the emotional journey the disciples are having (16)</a:t>
            </a:r>
          </a:p>
          <a:p>
            <a:pPr lvl="1"/>
            <a:r>
              <a:rPr lang="en-GB" dirty="0"/>
              <a:t>He prays for Himself, the disciples and the church (17)</a:t>
            </a:r>
          </a:p>
          <a:p>
            <a:pPr lvl="1"/>
            <a:r>
              <a:rPr lang="en-GB" dirty="0"/>
              <a:t>He keeps</a:t>
            </a:r>
            <a:r>
              <a:rPr lang="en-GB" baseline="0" dirty="0"/>
              <a:t> His eye on the ball (18-19)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741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Keep your eye on the ball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God has a mission for each person</a:t>
            </a:r>
          </a:p>
          <a:p>
            <a:pPr lvl="1"/>
            <a:r>
              <a:rPr lang="en-GB" dirty="0"/>
              <a:t>Jesus’ mission from the Father was to go to the cross</a:t>
            </a:r>
          </a:p>
          <a:p>
            <a:pPr lvl="2"/>
            <a:r>
              <a:rPr lang="en-GB" dirty="0"/>
              <a:t>He is resolute</a:t>
            </a:r>
          </a:p>
          <a:p>
            <a:pPr lvl="2"/>
            <a:r>
              <a:rPr lang="en-GB" dirty="0"/>
              <a:t>He keeps control</a:t>
            </a:r>
          </a:p>
        </p:txBody>
      </p:sp>
      <p:pic>
        <p:nvPicPr>
          <p:cNvPr id="5" name="Picture 4" descr="Christian &lt;strong&gt;Cross&lt;/strong&gt; 11 | Flickr - Photo Sharing!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355726"/>
            <a:ext cx="3915413" cy="278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3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With friends like that…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686800" cy="3943349"/>
          </a:xfrm>
        </p:spPr>
        <p:txBody>
          <a:bodyPr>
            <a:normAutofit/>
          </a:bodyPr>
          <a:lstStyle/>
          <a:p>
            <a:pPr lvl="1"/>
            <a:r>
              <a:rPr lang="en-GB" dirty="0"/>
              <a:t>The controlling Judas</a:t>
            </a:r>
          </a:p>
          <a:p>
            <a:pPr lvl="2"/>
            <a:r>
              <a:rPr lang="en-GB" dirty="0"/>
              <a:t>Betrays</a:t>
            </a:r>
            <a:r>
              <a:rPr lang="en-GB" baseline="0" dirty="0"/>
              <a:t> Jesus, but Jesus did not betray Him</a:t>
            </a:r>
            <a:endParaRPr lang="en-GB" dirty="0"/>
          </a:p>
          <a:p>
            <a:pPr lvl="1"/>
            <a:r>
              <a:rPr lang="en-GB" dirty="0"/>
              <a:t>The irresolute Peter</a:t>
            </a:r>
          </a:p>
          <a:p>
            <a:pPr lvl="2"/>
            <a:r>
              <a:rPr lang="en-GB" dirty="0"/>
              <a:t>Abandons Jesus, but Jesus doesn’t abandon Peter</a:t>
            </a:r>
          </a:p>
          <a:p>
            <a:pPr lvl="0"/>
            <a:r>
              <a:rPr lang="en-GB" dirty="0"/>
              <a:t>Jesus does not make Peter or Judas His priority at this point</a:t>
            </a:r>
          </a:p>
          <a:p>
            <a:pPr lvl="1"/>
            <a:r>
              <a:rPr lang="en-GB" dirty="0"/>
              <a:t>He stays on mission</a:t>
            </a:r>
          </a:p>
        </p:txBody>
      </p:sp>
      <p:pic>
        <p:nvPicPr>
          <p:cNvPr id="5" name="Picture 4" descr="&lt;strong&gt;directions&lt;/strong&gt;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02" b="9691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966786"/>
            <a:ext cx="1765446" cy="192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4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5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5486"/>
            <a:ext cx="8229600" cy="857250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God has given you a mission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Your mission may not be my mission</a:t>
            </a:r>
          </a:p>
          <a:p>
            <a:pPr lvl="0"/>
            <a:r>
              <a:rPr lang="en-GB" dirty="0"/>
              <a:t>There are times when your mission will come first</a:t>
            </a:r>
          </a:p>
        </p:txBody>
      </p:sp>
      <p:pic>
        <p:nvPicPr>
          <p:cNvPr id="5" name="Picture 4" descr="&lt;strong&gt;Determined Clipart&lt;/strong&gt; Determination &lt;strong&gt;determined&lt;/strong&gt;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1556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440" y="2897387"/>
            <a:ext cx="3230379" cy="2246908"/>
          </a:xfrm>
          <a:prstGeom prst="rect">
            <a:avLst/>
          </a:prstGeom>
        </p:spPr>
      </p:pic>
      <p:pic>
        <p:nvPicPr>
          <p:cNvPr id="7" name="Picture 6" descr="Diverse &lt;strong&gt;group&lt;/strong&gt; of &lt;strong&gt;screen&lt;/strong&gt; &lt;strong&gt;beans&lt;/strong&gt; illustrating diversity of students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62" b="100000" l="0" r="100000">
                        <a14:foregroundMark x1="5664" y1="61856" x2="5664" y2="61856"/>
                        <a14:foregroundMark x1="5229" y1="48969" x2="5229" y2="48969"/>
                        <a14:foregroundMark x1="26144" y1="38144" x2="26144" y2="38144"/>
                        <a14:foregroundMark x1="13943" y1="67010" x2="13943" y2="67010"/>
                        <a14:foregroundMark x1="16122" y1="77835" x2="16122" y2="77835"/>
                        <a14:foregroundMark x1="46841" y1="9278" x2="46841" y2="9278"/>
                        <a14:foregroundMark x1="57298" y1="71134" x2="57298" y2="71134"/>
                        <a14:foregroundMark x1="56209" y1="59278" x2="56209" y2="59278"/>
                        <a14:foregroundMark x1="74728" y1="43299" x2="74728" y2="43299"/>
                        <a14:foregroundMark x1="93900" y1="53608" x2="93900" y2="53608"/>
                        <a14:foregroundMark x1="9368" y1="79381" x2="9368" y2="79381"/>
                        <a14:foregroundMark x1="6536" y1="59278" x2="6754" y2="63918"/>
                        <a14:foregroundMark x1="9586" y1="58763" x2="11329" y2="60309"/>
                        <a14:foregroundMark x1="3922" y1="70619" x2="6100" y2="69588"/>
                        <a14:foregroundMark x1="11111" y1="70103" x2="11765" y2="73196"/>
                        <a14:foregroundMark x1="9150" y1="68557" x2="7843" y2="69072"/>
                        <a14:foregroundMark x1="8715" y1="71134" x2="9150" y2="73196"/>
                        <a14:foregroundMark x1="12636" y1="80412" x2="13508" y2="89175"/>
                        <a14:foregroundMark x1="15251" y1="85052" x2="16558" y2="82990"/>
                        <a14:foregroundMark x1="9586" y1="83505" x2="10022" y2="89691"/>
                        <a14:foregroundMark x1="9150" y1="92268" x2="7407" y2="95361"/>
                        <a14:foregroundMark x1="436" y1="90722" x2="1307" y2="92268"/>
                        <a14:foregroundMark x1="1307" y1="78866" x2="3050" y2="75258"/>
                        <a14:foregroundMark x1="5664" y1="73711" x2="7407" y2="74742"/>
                        <a14:foregroundMark x1="3922" y1="45361" x2="4357" y2="52577"/>
                        <a14:foregroundMark x1="3050" y1="96392" x2="6536" y2="96907"/>
                        <a14:foregroundMark x1="436" y1="82474" x2="436" y2="88660"/>
                        <a14:backgroundMark x1="6536" y1="71134" x2="6536" y2="71134"/>
                        <a14:backgroundMark x1="10458" y1="89691" x2="10458" y2="89691"/>
                        <a14:backgroundMark x1="5664" y1="97423" x2="5664" y2="974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513" y="2897388"/>
            <a:ext cx="3834743" cy="1846574"/>
          </a:xfrm>
          <a:prstGeom prst="rect">
            <a:avLst/>
          </a:prstGeom>
        </p:spPr>
      </p:pic>
      <p:pic>
        <p:nvPicPr>
          <p:cNvPr id="9" name="Picture 8" descr="&lt;strong&gt;Screen&lt;/strong&gt; &lt;strong&gt;Beans&lt;/strong&gt; Clip Art Ajilbabcom Portal Picture Picture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927" y="2636579"/>
            <a:ext cx="1666528" cy="2129963"/>
          </a:xfrm>
          <a:prstGeom prst="rect">
            <a:avLst/>
          </a:prstGeom>
        </p:spPr>
      </p:pic>
      <p:pic>
        <p:nvPicPr>
          <p:cNvPr id="11" name="Picture 10" descr="&lt;strong&gt;Screen&lt;/strong&gt; &lt;strong&gt;Beans&lt;/strong&gt; Fireworks - Bing images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6226" l="0" r="100000">
                        <a14:foregroundMark x1="37400" y1="63836" x2="89200" y2="69182"/>
                        <a14:foregroundMark x1="20400" y1="52830" x2="20400" y2="52830"/>
                        <a14:foregroundMark x1="17400" y1="69811" x2="17400" y2="69811"/>
                        <a14:foregroundMark x1="8400" y1="46855" x2="8400" y2="46855"/>
                        <a14:foregroundMark x1="35400" y1="37107" x2="35400" y2="37107"/>
                        <a14:foregroundMark x1="58000" y1="37107" x2="58000" y2="37107"/>
                        <a14:foregroundMark x1="90000" y1="41195" x2="90000" y2="41195"/>
                        <a14:foregroundMark x1="85400" y1="19497" x2="85400" y2="19497"/>
                        <a14:foregroundMark x1="80000" y1="25472" x2="80000" y2="25472"/>
                        <a14:foregroundMark x1="67000" y1="20126" x2="67000" y2="20126"/>
                        <a14:foregroundMark x1="58400" y1="14780" x2="58400" y2="14780"/>
                        <a14:foregroundMark x1="42000" y1="20126" x2="42000" y2="20126"/>
                        <a14:foregroundMark x1="4200" y1="55975" x2="4200" y2="55975"/>
                        <a14:backgroundMark x1="45000" y1="49057" x2="45000" y2="49057"/>
                        <a14:backgroundMark x1="50000" y1="50943" x2="50000" y2="50943"/>
                        <a14:backgroundMark x1="57000" y1="55346" x2="57000" y2="55346"/>
                        <a14:backgroundMark x1="67400" y1="50943" x2="67400" y2="50943"/>
                        <a14:backgroundMark x1="92000" y1="56918" x2="92000" y2="56918"/>
                        <a14:backgroundMark x1="96200" y1="60063" x2="96200" y2="60063"/>
                        <a14:backgroundMark x1="81600" y1="58176" x2="81600" y2="58176"/>
                        <a14:backgroundMark x1="75400" y1="60063" x2="75400" y2="60063"/>
                        <a14:backgroundMark x1="75000" y1="66038" x2="75000" y2="66038"/>
                        <a14:backgroundMark x1="53400" y1="61321" x2="53400" y2="61321"/>
                        <a14:backgroundMark x1="31000" y1="60692" x2="31000" y2="60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637" y="3025669"/>
            <a:ext cx="2809956" cy="164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86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YamatoPainting">
  <a:themeElements>
    <a:clrScheme name="Carnival">
      <a:dk1>
        <a:sysClr val="windowText" lastClr="000000"/>
      </a:dk1>
      <a:lt1>
        <a:sysClr val="window" lastClr="FFFFFF"/>
      </a:lt1>
      <a:dk2>
        <a:srgbClr val="2A2D6C"/>
      </a:dk2>
      <a:lt2>
        <a:srgbClr val="FCED90"/>
      </a:lt2>
      <a:accent1>
        <a:srgbClr val="E0B602"/>
      </a:accent1>
      <a:accent2>
        <a:srgbClr val="C77D00"/>
      </a:accent2>
      <a:accent3>
        <a:srgbClr val="C43D1F"/>
      </a:accent3>
      <a:accent4>
        <a:srgbClr val="B42469"/>
      </a:accent4>
      <a:accent5>
        <a:srgbClr val="7B309B"/>
      </a:accent5>
      <a:accent6>
        <a:srgbClr val="4560AD"/>
      </a:accent6>
      <a:hlink>
        <a:srgbClr val="118FBF"/>
      </a:hlink>
      <a:folHlink>
        <a:srgbClr val="0CA15F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Yamato Painting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100000"/>
              </a:schemeClr>
            </a:gs>
            <a:gs pos="100000">
              <a:schemeClr val="phClr">
                <a:tint val="100000"/>
                <a:shade val="2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rgbClr val="000000"/>
              <a:schemeClr val="phClr">
                <a:tint val="100000"/>
              </a:schemeClr>
            </a:duotone>
          </a:blip>
          <a:tile tx="0" ty="0" sx="35000" sy="35000" flip="none" algn="tl"/>
        </a:blipFill>
      </a:fillStyleLst>
      <a:lnStyleLst>
        <a:ln w="9525" cap="flat" cmpd="sng" algn="ctr">
          <a:solidFill>
            <a:schemeClr val="phClr">
              <a:alpha val="60000"/>
            </a:schemeClr>
          </a:solidFill>
          <a:prstDash val="solid"/>
        </a:ln>
        <a:ln w="19525" cap="flat" cmpd="sng" algn="ctr">
          <a:solidFill>
            <a:schemeClr val="phClr">
              <a:alpha val="90000"/>
            </a:schemeClr>
          </a:solidFill>
          <a:prstDash val="solid"/>
        </a:ln>
        <a:ln w="38100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glow rad="51600">
              <a:schemeClr val="phClr"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>
            <a:shade val="90000"/>
          </a:schemeClr>
        </a:solidFill>
        <a:blipFill>
          <a:blip xmlns:r="http://schemas.openxmlformats.org/officeDocument/2006/relationships" r:embed="rId2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tile tx="0" ty="0" sx="120000" sy="120000" flip="xy" algn="t"/>
        </a:blipFill>
        <a:blipFill rotWithShape="0">
          <a:blip xmlns:r="http://schemas.openxmlformats.org/officeDocument/2006/relationships" r:embed="rId3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Yamato Painting</Template>
  <TotalTime>27021</TotalTime>
  <Words>239</Words>
  <Application>Microsoft Office PowerPoint</Application>
  <PresentationFormat>On-screen Show (16:9)</PresentationFormat>
  <Paragraphs>32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ＭＳ Ｐゴシック</vt:lpstr>
      <vt:lpstr>Calibri</vt:lpstr>
      <vt:lpstr>Candara</vt:lpstr>
      <vt:lpstr>Wingdings</vt:lpstr>
      <vt:lpstr>YamatoPainting</vt:lpstr>
      <vt:lpstr>The Focused Jesus</vt:lpstr>
      <vt:lpstr>John 12-19</vt:lpstr>
      <vt:lpstr>John 12-19</vt:lpstr>
      <vt:lpstr>Keep your eye on the ball</vt:lpstr>
      <vt:lpstr>With friends like that…</vt:lpstr>
      <vt:lpstr>God has given you a mission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Y1J: Jesus long-term</dc:title>
  <dc:creator>Ron</dc:creator>
  <cp:lastModifiedBy>Ron Day</cp:lastModifiedBy>
  <cp:revision>157</cp:revision>
  <dcterms:created xsi:type="dcterms:W3CDTF">2013-01-04T10:38:11Z</dcterms:created>
  <dcterms:modified xsi:type="dcterms:W3CDTF">2017-03-26T08:43:17Z</dcterms:modified>
</cp:coreProperties>
</file>