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e4DcX4zzPCQfATf87p1A0w&amp;r=0&amp;pid=OfficeInsert" ContentType="image/jpeg"/>
  <Default Extension="rels" ContentType="application/vnd.openxmlformats-package.relationships+xml"/>
  <Default Extension="xml" ContentType="application/xml"/>
  <Default Extension="wdp" ContentType="image/vnd.ms-photo"/>
  <Default Extension="png&amp;ehk=xOfqNWxF22SMsOLjoGZEDw&amp;r=0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sldIdLst>
    <p:sldId id="262" r:id="rId2"/>
    <p:sldId id="371" r:id="rId3"/>
    <p:sldId id="374" r:id="rId4"/>
    <p:sldId id="369" r:id="rId5"/>
    <p:sldId id="372" r:id="rId6"/>
    <p:sldId id="373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10" autoAdjust="0"/>
  </p:normalViewPr>
  <p:slideViewPr>
    <p:cSldViewPr>
      <p:cViewPr varScale="1">
        <p:scale>
          <a:sx n="78" d="100"/>
          <a:sy n="78" d="100"/>
        </p:scale>
        <p:origin x="174" y="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1C89-DD67-46E9-92F1-E6A3FC57CB49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BBDB-A18E-4F98-A87C-957293B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9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BBDB-A18E-4F98-A87C-957293B612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1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446603"/>
            <a:ext cx="7172348" cy="1102519"/>
          </a:xfrm>
        </p:spPr>
        <p:txBody>
          <a:bodyPr/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2732486"/>
            <a:ext cx="6400800" cy="9644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05978"/>
            <a:ext cx="7829576" cy="758417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964395"/>
            <a:ext cx="7829576" cy="3268289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14298"/>
            <a:ext cx="1785950" cy="4174348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05980"/>
            <a:ext cx="5834090" cy="4187440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4767263"/>
            <a:ext cx="2133600" cy="273844"/>
          </a:xfrm>
        </p:spPr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4767263"/>
            <a:ext cx="2133600" cy="273844"/>
          </a:xfrm>
        </p:spPr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6858"/>
            <a:ext cx="9649072" cy="892"/>
            <a:chOff x="-252536" y="187772"/>
            <a:chExt cx="9649072" cy="89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45681" y="188664"/>
              <a:ext cx="6101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19572" y="187772"/>
              <a:ext cx="12261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19572" y="188664"/>
              <a:ext cx="61010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6858"/>
            <a:ext cx="9649072" cy="892"/>
            <a:chOff x="-252536" y="187772"/>
            <a:chExt cx="9649072" cy="89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45681" y="188664"/>
              <a:ext cx="6101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19572" y="187772"/>
              <a:ext cx="12261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35574" y="187772"/>
              <a:ext cx="61010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76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3415"/>
            <a:ext cx="9649072" cy="3443"/>
            <a:chOff x="-252536" y="184329"/>
            <a:chExt cx="9649072" cy="34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5919572" y="184329"/>
              <a:ext cx="1836216" cy="34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7754591" y="184329"/>
              <a:ext cx="20178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Magnifying Glass Vector Set - Free Vecto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63" b="97991" l="51375" r="99875">
                        <a14:foregroundMark x1="82125" y1="63475" x2="83500" y2="6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4" t="76234" r="-1"/>
          <a:stretch/>
        </p:blipFill>
        <p:spPr>
          <a:xfrm>
            <a:off x="8043902" y="431756"/>
            <a:ext cx="550161" cy="59201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486050" y="-155743"/>
            <a:ext cx="1108013" cy="1155879"/>
          </a:xfrm>
          <a:prstGeom prst="rect">
            <a:avLst/>
          </a:prstGeom>
          <a:blipFill dpi="0" rotWithShape="1">
            <a:blip r:embed="rId4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0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52536" y="123478"/>
            <a:ext cx="964907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145681" y="12437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535574" y="12437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145680" y="124370"/>
            <a:ext cx="610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1" y="3536163"/>
            <a:ext cx="7215239" cy="6465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143122"/>
            <a:ext cx="7215238" cy="13394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3429006"/>
            <a:ext cx="6400816" cy="69651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071553"/>
            <a:ext cx="5111750" cy="35230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3761185"/>
            <a:ext cx="5486400" cy="310763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557220"/>
            <a:ext cx="5486400" cy="30861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4111243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517777-D806-457E-88E1-15CA8FF90CC1}" type="datetimeFigureOut">
              <a:rPr lang="en-GB" smtClean="0"/>
              <a:t>25/03/2017</a:t>
            </a:fld>
            <a:endParaRPr lang="en-GB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="1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="1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="1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="1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="1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&amp;ehk=e4DcX4zzPCQfATf87p1A0w&amp;r=0&amp;pid=OfficeInsert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&amp;ehk=xOfqNWxF22SMsOLjoGZEDw&amp;r=0&amp;pid=OfficeInsert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Focused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451" y="2732486"/>
            <a:ext cx="8495029" cy="185548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Jesus’ ministry in the last week of His </a:t>
            </a:r>
            <a:br>
              <a:rPr lang="en-GB" dirty="0"/>
            </a:br>
            <a:r>
              <a:rPr lang="en-GB" dirty="0"/>
              <a:t>mortal life</a:t>
            </a:r>
          </a:p>
          <a:p>
            <a:pPr marR="0" lvl="0" rtl="0"/>
            <a:r>
              <a:rPr lang="en-GB" dirty="0"/>
              <a:t>John 12:1-19:42</a:t>
            </a:r>
          </a:p>
        </p:txBody>
      </p:sp>
      <p:pic>
        <p:nvPicPr>
          <p:cNvPr id="1026" name="Picture 2" descr="C:\Users\Ron\AppData\Local\Temp\Temporary Internet Files\Content.IE5\9L4WVNKP\MC9004363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1" y="62729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\AppData\Local\Temp\Temporary Internet Files\Content.IE5\9L4WVNKP\MP90040748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8334" r="35999" b="12726"/>
          <a:stretch/>
        </p:blipFill>
        <p:spPr bwMode="auto">
          <a:xfrm>
            <a:off x="7663274" y="321318"/>
            <a:ext cx="6570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252536" y="1401438"/>
            <a:ext cx="964907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5574" y="140233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940152" y="1401438"/>
            <a:ext cx="2380171" cy="892"/>
            <a:chOff x="5940152" y="1401438"/>
            <a:chExt cx="2380171" cy="89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40152" y="1402330"/>
              <a:ext cx="181563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7663274" y="1401438"/>
              <a:ext cx="65704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412770" y="861378"/>
            <a:ext cx="1313979" cy="1432962"/>
            <a:chOff x="7412770" y="861378"/>
            <a:chExt cx="1313979" cy="1432962"/>
          </a:xfrm>
        </p:grpSpPr>
        <p:pic>
          <p:nvPicPr>
            <p:cNvPr id="13" name="Picture 12" descr="Magnifying Glass Vector Set - Free Vector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163" b="97991" l="51375" r="99875">
                          <a14:foregroundMark x1="82125" y1="63475" x2="83500" y2="699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44" t="76234" r="-1"/>
            <a:stretch/>
          </p:blipFill>
          <p:spPr>
            <a:xfrm>
              <a:off x="8083175" y="1601802"/>
              <a:ext cx="643574" cy="6925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412770" y="861378"/>
              <a:ext cx="1296144" cy="1388690"/>
            </a:xfrm>
            <a:prstGeom prst="rect">
              <a:avLst/>
            </a:prstGeom>
            <a:blipFill dpi="0" rotWithShape="1">
              <a:blip r:embed="rId7">
                <a:alphaModFix amt="5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30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John 12-19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59" y="1063229"/>
            <a:ext cx="8892480" cy="394334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priorities of Jesus in the last week of His life</a:t>
            </a:r>
          </a:p>
          <a:p>
            <a:pPr lvl="1"/>
            <a:r>
              <a:rPr lang="en-GB" dirty="0"/>
              <a:t>He prepared well (12:1-11)</a:t>
            </a:r>
          </a:p>
          <a:p>
            <a:pPr lvl="1"/>
            <a:r>
              <a:rPr lang="en-GB" dirty="0"/>
              <a:t>He went with the flow but kept control (12:12-19)</a:t>
            </a:r>
          </a:p>
          <a:p>
            <a:pPr lvl="1"/>
            <a:r>
              <a:rPr lang="en-GB" dirty="0"/>
              <a:t>He kept His word (Ch12 &amp; 13)</a:t>
            </a:r>
          </a:p>
          <a:p>
            <a:pPr lvl="1"/>
            <a:r>
              <a:rPr lang="en-GB" dirty="0"/>
              <a:t>He did the low jobs (13:1-17)</a:t>
            </a:r>
          </a:p>
          <a:p>
            <a:pPr lvl="1"/>
            <a:r>
              <a:rPr lang="en-GB" dirty="0"/>
              <a:t>He</a:t>
            </a:r>
            <a:r>
              <a:rPr lang="en-GB" baseline="0" dirty="0"/>
              <a:t> </a:t>
            </a:r>
            <a:r>
              <a:rPr lang="en-GB" dirty="0"/>
              <a:t>prepared His people for change and shared His vision of the future (14:15-31)</a:t>
            </a:r>
          </a:p>
        </p:txBody>
      </p:sp>
    </p:spTree>
    <p:extLst>
      <p:ext uri="{BB962C8B-B14F-4D97-AF65-F5344CB8AC3E}">
        <p14:creationId xmlns:p14="http://schemas.microsoft.com/office/powerpoint/2010/main" val="164837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John 12-19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231" y="1063229"/>
            <a:ext cx="8892480" cy="42519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priorities of Jesus in the last week of His life</a:t>
            </a:r>
          </a:p>
          <a:p>
            <a:pPr lvl="1"/>
            <a:r>
              <a:rPr lang="en-GB" dirty="0"/>
              <a:t>He mapped out that future and showed the effect it would have on the world (15:1-27)</a:t>
            </a:r>
          </a:p>
          <a:p>
            <a:pPr lvl="1"/>
            <a:r>
              <a:rPr lang="en-GB" dirty="0"/>
              <a:t>He acknowledged the emotional journey the disciples are having (16)</a:t>
            </a:r>
          </a:p>
          <a:p>
            <a:pPr lvl="1"/>
            <a:r>
              <a:rPr lang="en-GB" dirty="0"/>
              <a:t>He prays for Himself, the disciples and the church (17)</a:t>
            </a:r>
          </a:p>
          <a:p>
            <a:pPr lvl="1"/>
            <a:r>
              <a:rPr lang="en-GB" dirty="0"/>
              <a:t>He keeps</a:t>
            </a:r>
            <a:r>
              <a:rPr lang="en-GB" baseline="0" dirty="0"/>
              <a:t> His eye on the ball (18-19)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4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 your eye on the ball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God has a mission for each person</a:t>
            </a:r>
          </a:p>
          <a:p>
            <a:pPr lvl="1"/>
            <a:r>
              <a:rPr lang="en-GB" dirty="0"/>
              <a:t>Jesus’ mission from the Father was to go to the cross</a:t>
            </a:r>
          </a:p>
          <a:p>
            <a:pPr lvl="2"/>
            <a:r>
              <a:rPr lang="en-GB" dirty="0"/>
              <a:t>He is resolute</a:t>
            </a:r>
          </a:p>
          <a:p>
            <a:pPr lvl="2"/>
            <a:r>
              <a:rPr lang="en-GB" dirty="0"/>
              <a:t>He keeps control</a:t>
            </a:r>
          </a:p>
        </p:txBody>
      </p:sp>
      <p:pic>
        <p:nvPicPr>
          <p:cNvPr id="5" name="Picture 4" descr="Christian &lt;strong&gt;Cross&lt;/strong&gt; 11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5726"/>
            <a:ext cx="3915413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 friends like that…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The controlling Judas</a:t>
            </a:r>
          </a:p>
          <a:p>
            <a:pPr lvl="2"/>
            <a:r>
              <a:rPr lang="en-GB" dirty="0"/>
              <a:t>Betrays</a:t>
            </a:r>
            <a:r>
              <a:rPr lang="en-GB" baseline="0" dirty="0"/>
              <a:t> Jesus, but Jesus did not betray Him</a:t>
            </a:r>
            <a:endParaRPr lang="en-GB" dirty="0"/>
          </a:p>
          <a:p>
            <a:pPr lvl="1"/>
            <a:r>
              <a:rPr lang="en-GB" dirty="0"/>
              <a:t>The irresolute Peter</a:t>
            </a:r>
          </a:p>
          <a:p>
            <a:pPr lvl="2"/>
            <a:r>
              <a:rPr lang="en-GB" dirty="0"/>
              <a:t>Abandons Jesus, but Jesus doesn’t abandon Peter</a:t>
            </a:r>
          </a:p>
          <a:p>
            <a:pPr lvl="0"/>
            <a:r>
              <a:rPr lang="en-GB" dirty="0"/>
              <a:t>Jesus does not make Peter or Judas His priority at this point</a:t>
            </a:r>
          </a:p>
          <a:p>
            <a:pPr lvl="1"/>
            <a:r>
              <a:rPr lang="en-GB" dirty="0"/>
              <a:t>He stays on mission</a:t>
            </a:r>
          </a:p>
        </p:txBody>
      </p:sp>
      <p:pic>
        <p:nvPicPr>
          <p:cNvPr id="5" name="Picture 4" descr="&lt;strong&gt;directions&lt;/strong&gt;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" b="969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66786"/>
            <a:ext cx="1765446" cy="19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486"/>
            <a:ext cx="8229600" cy="85725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God has given you a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Your mission may not be my mission</a:t>
            </a:r>
          </a:p>
          <a:p>
            <a:pPr lvl="0"/>
            <a:r>
              <a:rPr lang="en-GB" dirty="0"/>
              <a:t>There are times when your mission will come first</a:t>
            </a:r>
          </a:p>
        </p:txBody>
      </p:sp>
      <p:pic>
        <p:nvPicPr>
          <p:cNvPr id="5" name="Picture 4" descr="&lt;strong&gt;Determined Clipart&lt;/strong&gt; Determination &lt;strong&gt;determined&lt;/strong&gt;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1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2897387"/>
            <a:ext cx="3230379" cy="2246908"/>
          </a:xfrm>
          <a:prstGeom prst="rect">
            <a:avLst/>
          </a:prstGeom>
        </p:spPr>
      </p:pic>
      <p:pic>
        <p:nvPicPr>
          <p:cNvPr id="7" name="Picture 6" descr="Diverse &lt;strong&gt;group&lt;/strong&gt; of &lt;strong&gt;screen&lt;/strong&gt; &lt;strong&gt;beans&lt;/strong&gt; illustrating diversity of students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2" b="100000" l="0" r="100000">
                        <a14:foregroundMark x1="5664" y1="61856" x2="5664" y2="61856"/>
                        <a14:foregroundMark x1="5229" y1="48969" x2="5229" y2="48969"/>
                        <a14:foregroundMark x1="26144" y1="38144" x2="26144" y2="38144"/>
                        <a14:foregroundMark x1="13943" y1="67010" x2="13943" y2="67010"/>
                        <a14:foregroundMark x1="16122" y1="77835" x2="16122" y2="77835"/>
                        <a14:foregroundMark x1="46841" y1="9278" x2="46841" y2="9278"/>
                        <a14:foregroundMark x1="57298" y1="71134" x2="57298" y2="71134"/>
                        <a14:foregroundMark x1="56209" y1="59278" x2="56209" y2="59278"/>
                        <a14:foregroundMark x1="74728" y1="43299" x2="74728" y2="43299"/>
                        <a14:foregroundMark x1="93900" y1="53608" x2="93900" y2="53608"/>
                        <a14:foregroundMark x1="9368" y1="79381" x2="9368" y2="79381"/>
                        <a14:foregroundMark x1="6536" y1="59278" x2="6754" y2="63918"/>
                        <a14:foregroundMark x1="9586" y1="58763" x2="11329" y2="60309"/>
                        <a14:foregroundMark x1="3922" y1="70619" x2="6100" y2="69588"/>
                        <a14:foregroundMark x1="11111" y1="70103" x2="11765" y2="73196"/>
                        <a14:foregroundMark x1="9150" y1="68557" x2="7843" y2="69072"/>
                        <a14:foregroundMark x1="8715" y1="71134" x2="9150" y2="73196"/>
                        <a14:foregroundMark x1="12636" y1="80412" x2="13508" y2="89175"/>
                        <a14:foregroundMark x1="15251" y1="85052" x2="16558" y2="82990"/>
                        <a14:foregroundMark x1="9586" y1="83505" x2="10022" y2="89691"/>
                        <a14:foregroundMark x1="9150" y1="92268" x2="7407" y2="95361"/>
                        <a14:foregroundMark x1="436" y1="90722" x2="1307" y2="92268"/>
                        <a14:foregroundMark x1="1307" y1="78866" x2="3050" y2="75258"/>
                        <a14:foregroundMark x1="5664" y1="73711" x2="7407" y2="74742"/>
                        <a14:foregroundMark x1="3922" y1="45361" x2="4357" y2="52577"/>
                        <a14:foregroundMark x1="3050" y1="96392" x2="6536" y2="96907"/>
                        <a14:foregroundMark x1="436" y1="82474" x2="436" y2="88660"/>
                        <a14:backgroundMark x1="6536" y1="71134" x2="6536" y2="71134"/>
                        <a14:backgroundMark x1="10458" y1="89691" x2="10458" y2="89691"/>
                        <a14:backgroundMark x1="5664" y1="97423" x2="5664" y2="97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13" y="2897388"/>
            <a:ext cx="3834743" cy="1846574"/>
          </a:xfrm>
          <a:prstGeom prst="rect">
            <a:avLst/>
          </a:prstGeom>
        </p:spPr>
      </p:pic>
      <p:pic>
        <p:nvPicPr>
          <p:cNvPr id="9" name="Picture 8" descr="&lt;strong&gt;Screen&lt;/strong&gt; &lt;strong&gt;Beans&lt;/strong&gt; Clip Art Ajilbabcom Portal Picture Pict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27" y="2636579"/>
            <a:ext cx="1666528" cy="2129963"/>
          </a:xfrm>
          <a:prstGeom prst="rect">
            <a:avLst/>
          </a:prstGeom>
        </p:spPr>
      </p:pic>
      <p:pic>
        <p:nvPicPr>
          <p:cNvPr id="11" name="Picture 10" descr="&lt;strong&gt;Screen&lt;/strong&gt; &lt;strong&gt;Beans&lt;/strong&gt; Fireworks - Bing images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226" l="0" r="100000">
                        <a14:foregroundMark x1="37400" y1="63836" x2="89200" y2="69182"/>
                        <a14:foregroundMark x1="20400" y1="52830" x2="20400" y2="52830"/>
                        <a14:foregroundMark x1="17400" y1="69811" x2="17400" y2="69811"/>
                        <a14:foregroundMark x1="8400" y1="46855" x2="8400" y2="46855"/>
                        <a14:foregroundMark x1="35400" y1="37107" x2="35400" y2="37107"/>
                        <a14:foregroundMark x1="58000" y1="37107" x2="58000" y2="37107"/>
                        <a14:foregroundMark x1="90000" y1="41195" x2="90000" y2="41195"/>
                        <a14:foregroundMark x1="85400" y1="19497" x2="85400" y2="19497"/>
                        <a14:foregroundMark x1="80000" y1="25472" x2="80000" y2="25472"/>
                        <a14:foregroundMark x1="67000" y1="20126" x2="67000" y2="20126"/>
                        <a14:foregroundMark x1="58400" y1="14780" x2="58400" y2="14780"/>
                        <a14:foregroundMark x1="42000" y1="20126" x2="42000" y2="20126"/>
                        <a14:foregroundMark x1="4200" y1="55975" x2="4200" y2="55975"/>
                        <a14:backgroundMark x1="45000" y1="49057" x2="45000" y2="49057"/>
                        <a14:backgroundMark x1="50000" y1="50943" x2="50000" y2="50943"/>
                        <a14:backgroundMark x1="57000" y1="55346" x2="57000" y2="55346"/>
                        <a14:backgroundMark x1="67400" y1="50943" x2="67400" y2="50943"/>
                        <a14:backgroundMark x1="92000" y1="56918" x2="92000" y2="56918"/>
                        <a14:backgroundMark x1="96200" y1="60063" x2="96200" y2="60063"/>
                        <a14:backgroundMark x1="81600" y1="58176" x2="81600" y2="58176"/>
                        <a14:backgroundMark x1="75400" y1="60063" x2="75400" y2="60063"/>
                        <a14:backgroundMark x1="75000" y1="66038" x2="75000" y2="66038"/>
                        <a14:backgroundMark x1="53400" y1="61321" x2="53400" y2="61321"/>
                        <a14:backgroundMark x1="31000" y1="60692" x2="31000" y2="60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37" y="3025669"/>
            <a:ext cx="2809956" cy="16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27021</TotalTime>
  <Words>239</Words>
  <Application>Microsoft Office PowerPoint</Application>
  <PresentationFormat>On-screen Show (16:9)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Calibri</vt:lpstr>
      <vt:lpstr>Candara</vt:lpstr>
      <vt:lpstr>Wingdings</vt:lpstr>
      <vt:lpstr>YamatoPainting</vt:lpstr>
      <vt:lpstr>The Focused Jesus</vt:lpstr>
      <vt:lpstr>John 12-19</vt:lpstr>
      <vt:lpstr>John 12-19</vt:lpstr>
      <vt:lpstr>Keep your eye on the ball</vt:lpstr>
      <vt:lpstr>With friends like that…</vt:lpstr>
      <vt:lpstr>God has given you a 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Y1J: Jesus long-term</dc:title>
  <dc:creator>Ron</dc:creator>
  <cp:lastModifiedBy>Ron Day</cp:lastModifiedBy>
  <cp:revision>157</cp:revision>
  <dcterms:created xsi:type="dcterms:W3CDTF">2013-01-04T10:38:11Z</dcterms:created>
  <dcterms:modified xsi:type="dcterms:W3CDTF">2017-03-26T08:43:17Z</dcterms:modified>
</cp:coreProperties>
</file>