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58" r:id="rId8"/>
    <p:sldId id="259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69" d="100"/>
          <a:sy n="69" d="100"/>
        </p:scale>
        <p:origin x="96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 SF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Andre SF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8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02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7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6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7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42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 SF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56164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3"/>
                </a:solidFill>
                <a:latin typeface="Andre SF" pitchFamily="2" charset="0"/>
              </a:defRPr>
            </a:lvl1pPr>
            <a:lvl2pPr>
              <a:defRPr sz="2400" b="1" i="0">
                <a:solidFill>
                  <a:schemeClr val="accent4"/>
                </a:solidFill>
                <a:latin typeface="Andre SF" pitchFamily="2" charset="0"/>
              </a:defRPr>
            </a:lvl2pPr>
            <a:lvl3pPr>
              <a:defRPr sz="2000" b="1" i="0">
                <a:solidFill>
                  <a:schemeClr val="accent2"/>
                </a:solidFill>
                <a:latin typeface="Andre SF" pitchFamily="2" charset="0"/>
              </a:defRPr>
            </a:lvl3pPr>
            <a:lvl4pPr>
              <a:defRPr sz="1800" b="1" i="0">
                <a:latin typeface="Andre SF" pitchFamily="2" charset="0"/>
              </a:defRPr>
            </a:lvl4pPr>
            <a:lvl5pPr>
              <a:defRPr sz="1600" b="1" i="0">
                <a:latin typeface="Andre SF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Oval 6"/>
          <p:cNvSpPr/>
          <p:nvPr userDrawn="1"/>
        </p:nvSpPr>
        <p:spPr>
          <a:xfrm>
            <a:off x="10237694" y="0"/>
            <a:ext cx="7046259" cy="6858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1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2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1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0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4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7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920EFF-4C57-4501-A9EB-04ADC2FEF87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6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risen Jesus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John 20:19-23</a:t>
            </a:r>
            <a:br>
              <a:rPr lang="en-GB" dirty="0"/>
            </a:br>
            <a:r>
              <a:rPr lang="en-GB" dirty="0"/>
              <a:t>Getting to life</a:t>
            </a:r>
          </a:p>
        </p:txBody>
      </p:sp>
      <p:sp>
        <p:nvSpPr>
          <p:cNvPr id="4" name="Oval 3"/>
          <p:cNvSpPr/>
          <p:nvPr/>
        </p:nvSpPr>
        <p:spPr>
          <a:xfrm>
            <a:off x="2159604" y="261257"/>
            <a:ext cx="7881256" cy="659674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8372 -0.0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0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dirty="0"/>
              <a:t>God is not afraid of your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b="1" i="0" kern="1200" cap="none" dirty="0">
                <a:solidFill>
                  <a:schemeClr val="accent3"/>
                </a:solidFill>
                <a:effectLst/>
                <a:latin typeface="Andre SF" pitchFamily="2" charset="0"/>
                <a:ea typeface="+mn-ea"/>
                <a:cs typeface="+mn-cs"/>
              </a:rPr>
              <a:t>The Jews – aren’t we being anti-Semitic?</a:t>
            </a:r>
          </a:p>
          <a:p>
            <a:r>
              <a:rPr lang="en-GB" sz="2800" b="1" i="0" kern="1200" cap="none" dirty="0">
                <a:solidFill>
                  <a:schemeClr val="accent3"/>
                </a:solidFill>
                <a:effectLst/>
                <a:latin typeface="Andre SF" pitchFamily="2" charset="0"/>
                <a:ea typeface="+mn-ea"/>
                <a:cs typeface="+mn-cs"/>
              </a:rPr>
              <a:t>The appearance – how did it happen?</a:t>
            </a:r>
          </a:p>
          <a:p>
            <a:r>
              <a:rPr lang="en-GB" sz="2800" b="1" i="0" kern="1200" cap="none" dirty="0">
                <a:solidFill>
                  <a:schemeClr val="accent3"/>
                </a:solidFill>
                <a:effectLst/>
                <a:latin typeface="Andre SF" pitchFamily="2" charset="0"/>
                <a:ea typeface="+mn-ea"/>
                <a:cs typeface="+mn-cs"/>
              </a:rPr>
              <a:t>The giving of the Spirit – when did that happen?</a:t>
            </a:r>
          </a:p>
          <a:p>
            <a:r>
              <a:rPr lang="en-GB" sz="2800" b="1" i="0" kern="1200" cap="none" dirty="0">
                <a:solidFill>
                  <a:schemeClr val="accent3"/>
                </a:solidFill>
                <a:effectLst/>
                <a:latin typeface="Andre SF" pitchFamily="2" charset="0"/>
                <a:ea typeface="+mn-ea"/>
                <a:cs typeface="+mn-cs"/>
              </a:rPr>
              <a:t>The forgiveness of sins – who can do that?</a:t>
            </a:r>
          </a:p>
        </p:txBody>
      </p:sp>
    </p:spTree>
    <p:extLst>
      <p:ext uri="{BB962C8B-B14F-4D97-AF65-F5344CB8AC3E}">
        <p14:creationId xmlns:p14="http://schemas.microsoft.com/office/powerpoint/2010/main" val="249447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the one who calls and assures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John not anti-Jewish but anti-lies</a:t>
            </a:r>
          </a:p>
          <a:p>
            <a:pPr lvl="1"/>
            <a:r>
              <a:rPr lang="en-GB" dirty="0"/>
              <a:t>God called them to follow Christ</a:t>
            </a:r>
          </a:p>
          <a:p>
            <a:pPr lvl="1"/>
            <a:r>
              <a:rPr lang="en-GB" dirty="0"/>
              <a:t>God assured them of forgiveness in Christ</a:t>
            </a:r>
          </a:p>
          <a:p>
            <a:pPr lvl="1"/>
            <a:r>
              <a:rPr lang="en-GB" dirty="0"/>
              <a:t>God assured them by given them His Spirit because of Christ</a:t>
            </a:r>
          </a:p>
        </p:txBody>
      </p:sp>
    </p:spTree>
    <p:extLst>
      <p:ext uri="{BB962C8B-B14F-4D97-AF65-F5344CB8AC3E}">
        <p14:creationId xmlns:p14="http://schemas.microsoft.com/office/powerpoint/2010/main" val="300548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the creator of everything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dimension can explain it all</a:t>
            </a:r>
          </a:p>
        </p:txBody>
      </p:sp>
    </p:spTree>
    <p:extLst>
      <p:ext uri="{BB962C8B-B14F-4D97-AF65-F5344CB8AC3E}">
        <p14:creationId xmlns:p14="http://schemas.microsoft.com/office/powerpoint/2010/main" val="186822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the giver of ‘life’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John anticipates Pentecost</a:t>
            </a:r>
          </a:p>
          <a:p>
            <a:pPr lvl="1"/>
            <a:r>
              <a:rPr lang="en-GB" dirty="0"/>
              <a:t>‘Life’ = Having the Spirit of God</a:t>
            </a:r>
          </a:p>
        </p:txBody>
      </p:sp>
    </p:spTree>
    <p:extLst>
      <p:ext uri="{BB962C8B-B14F-4D97-AF65-F5344CB8AC3E}">
        <p14:creationId xmlns:p14="http://schemas.microsoft.com/office/powerpoint/2010/main" val="260731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the forgiver of sins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Only God can forgive your sins</a:t>
            </a:r>
          </a:p>
          <a:p>
            <a:pPr lvl="1"/>
            <a:r>
              <a:rPr lang="en-GB" dirty="0"/>
              <a:t>Christians can only affirm or deny it</a:t>
            </a:r>
          </a:p>
        </p:txBody>
      </p:sp>
    </p:spTree>
    <p:extLst>
      <p:ext uri="{BB962C8B-B14F-4D97-AF65-F5344CB8AC3E}">
        <p14:creationId xmlns:p14="http://schemas.microsoft.com/office/powerpoint/2010/main" val="289030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Jesus is risen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A truth worth believing</a:t>
            </a:r>
          </a:p>
          <a:p>
            <a:pPr marR="0" lvl="0" rtl="0"/>
            <a:r>
              <a:rPr lang="en-GB" dirty="0"/>
              <a:t>A truth worth living for</a:t>
            </a:r>
          </a:p>
          <a:p>
            <a:pPr marR="0" lvl="0" rtl="0"/>
            <a:r>
              <a:rPr lang="en-GB" dirty="0"/>
              <a:t>A truth worth dying for</a:t>
            </a:r>
          </a:p>
        </p:txBody>
      </p:sp>
    </p:spTree>
    <p:extLst>
      <p:ext uri="{BB962C8B-B14F-4D97-AF65-F5344CB8AC3E}">
        <p14:creationId xmlns:p14="http://schemas.microsoft.com/office/powerpoint/2010/main" val="86604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A truth worth exploring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4094" r="3301" b="19463"/>
          <a:stretch/>
        </p:blipFill>
        <p:spPr>
          <a:xfrm>
            <a:off x="3335217" y="4114800"/>
            <a:ext cx="6679256" cy="20037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celebrate what we know to be true</a:t>
            </a:r>
          </a:p>
          <a:p>
            <a:pPr lvl="1"/>
            <a:r>
              <a:rPr lang="en-GB" dirty="0"/>
              <a:t>Jesus Christ rose from the dead and is alive today</a:t>
            </a:r>
          </a:p>
          <a:p>
            <a:r>
              <a:rPr lang="en-GB" dirty="0"/>
              <a:t>But there’s more…</a:t>
            </a:r>
          </a:p>
        </p:txBody>
      </p:sp>
    </p:spTree>
    <p:extLst>
      <p:ext uri="{BB962C8B-B14F-4D97-AF65-F5344CB8AC3E}">
        <p14:creationId xmlns:p14="http://schemas.microsoft.com/office/powerpoint/2010/main" val="29058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owchart: Decision 5"/>
          <p:cNvSpPr/>
          <p:nvPr/>
        </p:nvSpPr>
        <p:spPr>
          <a:xfrm rot="19912685">
            <a:off x="415154" y="640147"/>
            <a:ext cx="11057828" cy="5820416"/>
          </a:xfrm>
          <a:prstGeom prst="flowChartDecisi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98522" y="4579810"/>
            <a:ext cx="336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656868" y="1172400"/>
            <a:ext cx="336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974953" y="4442422"/>
            <a:ext cx="734291" cy="681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99853" y="5163857"/>
            <a:ext cx="734291" cy="681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034144" y="5123759"/>
            <a:ext cx="675100" cy="732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308067" y="4442422"/>
            <a:ext cx="675100" cy="732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122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3882</TotalTime>
  <Words>179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Andre SF</vt:lpstr>
      <vt:lpstr>Arial</vt:lpstr>
      <vt:lpstr>Garamond</vt:lpstr>
      <vt:lpstr>Organic</vt:lpstr>
      <vt:lpstr>The risen Jesus 2</vt:lpstr>
      <vt:lpstr>God is not afraid of your questions</vt:lpstr>
      <vt:lpstr>God the one who calls and assures</vt:lpstr>
      <vt:lpstr>God the creator of everything</vt:lpstr>
      <vt:lpstr>God the giver of ‘life’</vt:lpstr>
      <vt:lpstr>God the forgiver of sins</vt:lpstr>
      <vt:lpstr>Jesus is risen</vt:lpstr>
      <vt:lpstr>A truth worth exploring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2017</dc:title>
  <dc:creator>Ron Day</dc:creator>
  <cp:lastModifiedBy>Ron Day</cp:lastModifiedBy>
  <cp:revision>22</cp:revision>
  <dcterms:created xsi:type="dcterms:W3CDTF">2017-04-16T07:20:04Z</dcterms:created>
  <dcterms:modified xsi:type="dcterms:W3CDTF">2017-05-05T08:16:16Z</dcterms:modified>
</cp:coreProperties>
</file>