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60" r:id="rId2"/>
    <p:sldId id="261" r:id="rId3"/>
    <p:sldId id="262" r:id="rId4"/>
    <p:sldId id="263" r:id="rId5"/>
    <p:sldId id="264" r:id="rId6"/>
    <p:sldId id="265" r:id="rId7"/>
    <p:sldId id="258" r:id="rId8"/>
    <p:sldId id="259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580" autoAdjust="0"/>
    <p:restoredTop sz="86410" autoAdjust="0"/>
  </p:normalViewPr>
  <p:slideViewPr>
    <p:cSldViewPr snapToGrid="0">
      <p:cViewPr varScale="1">
        <p:scale>
          <a:sx n="69" d="100"/>
          <a:sy n="69" d="100"/>
        </p:scale>
        <p:origin x="96" y="3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re SF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 b="1" i="0">
                <a:solidFill>
                  <a:schemeClr val="tx1"/>
                </a:solidFill>
                <a:latin typeface="Andre SF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326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04/05/2017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913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04/05/2017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6385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04/05/2017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6027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04/05/2017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5565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04/05/2017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02785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04/05/2017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04627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04/05/2017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8776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04/05/2017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14295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re SF" pitchFamily="2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561646"/>
          </a:xfrm>
        </p:spPr>
        <p:txBody>
          <a:bodyPr>
            <a:normAutofit/>
          </a:bodyPr>
          <a:lstStyle>
            <a:lvl1pPr>
              <a:defRPr sz="2800" b="1" i="0">
                <a:solidFill>
                  <a:schemeClr val="accent3"/>
                </a:solidFill>
                <a:latin typeface="Andre SF" pitchFamily="2" charset="0"/>
              </a:defRPr>
            </a:lvl1pPr>
            <a:lvl2pPr>
              <a:defRPr sz="2400" b="1" i="0">
                <a:solidFill>
                  <a:schemeClr val="accent4"/>
                </a:solidFill>
                <a:latin typeface="Andre SF" pitchFamily="2" charset="0"/>
              </a:defRPr>
            </a:lvl2pPr>
            <a:lvl3pPr>
              <a:defRPr sz="2000" b="1" i="0">
                <a:solidFill>
                  <a:schemeClr val="accent2"/>
                </a:solidFill>
                <a:latin typeface="Andre SF" pitchFamily="2" charset="0"/>
              </a:defRPr>
            </a:lvl3pPr>
            <a:lvl4pPr>
              <a:defRPr sz="1800" b="1" i="0">
                <a:latin typeface="Andre SF" pitchFamily="2" charset="0"/>
              </a:defRPr>
            </a:lvl4pPr>
            <a:lvl5pPr>
              <a:defRPr sz="1600" b="1" i="0">
                <a:latin typeface="Andre SF" pitchFamily="2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Oval 6"/>
          <p:cNvSpPr/>
          <p:nvPr userDrawn="1"/>
        </p:nvSpPr>
        <p:spPr>
          <a:xfrm>
            <a:off x="10237694" y="0"/>
            <a:ext cx="7046259" cy="6858000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006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04/05/2017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75981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04/05/2017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1511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04/05/2017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127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04/05/2017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7413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04/05/2017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9404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04/05/2017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015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04/05/2017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3740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20EFF-4C57-4501-A9EB-04ADC2FEF872}" type="datetimeFigureOut">
              <a:rPr lang="en-GB" smtClean="0"/>
              <a:t>04/05/2017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477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A920EFF-4C57-4501-A9EB-04ADC2FEF872}" type="datetimeFigureOut">
              <a:rPr lang="en-GB" smtClean="0"/>
              <a:t>04/05/2017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DAFB4F6-E5FD-4433-BE70-BA6FC86F4C1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7624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  <p:sldLayoutId id="2147483773" r:id="rId17"/>
    <p:sldLayoutId id="2147483774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The risen Jesus 2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dirty="0"/>
              <a:t>John 20:19-23</a:t>
            </a:r>
            <a:br>
              <a:rPr lang="en-GB" dirty="0"/>
            </a:br>
            <a:r>
              <a:rPr lang="en-GB" dirty="0"/>
              <a:t>Getting to life</a:t>
            </a:r>
          </a:p>
        </p:txBody>
      </p:sp>
      <p:sp>
        <p:nvSpPr>
          <p:cNvPr id="4" name="Oval 3"/>
          <p:cNvSpPr/>
          <p:nvPr/>
        </p:nvSpPr>
        <p:spPr>
          <a:xfrm>
            <a:off x="2159604" y="261257"/>
            <a:ext cx="7881256" cy="6596743"/>
          </a:xfrm>
          <a:prstGeom prst="ellipse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063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1.48148E-6 L 0.58372 -0.025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180" y="-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R="0" rtl="0"/>
            <a:r>
              <a:rPr lang="en-GB" dirty="0"/>
              <a:t>God is not afraid of your questions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2800" b="1" i="0" kern="1200" cap="none" dirty="0">
                <a:solidFill>
                  <a:schemeClr val="accent3"/>
                </a:solidFill>
                <a:effectLst/>
                <a:latin typeface="Andre SF" pitchFamily="2" charset="0"/>
                <a:ea typeface="+mn-ea"/>
                <a:cs typeface="+mn-cs"/>
              </a:rPr>
              <a:t>The Jews – aren’t we being anti-Semitic?</a:t>
            </a:r>
          </a:p>
          <a:p>
            <a:r>
              <a:rPr lang="en-GB" sz="2800" b="1" i="0" kern="1200" cap="none" dirty="0">
                <a:solidFill>
                  <a:schemeClr val="accent3"/>
                </a:solidFill>
                <a:effectLst/>
                <a:latin typeface="Andre SF" pitchFamily="2" charset="0"/>
                <a:ea typeface="+mn-ea"/>
                <a:cs typeface="+mn-cs"/>
              </a:rPr>
              <a:t>The appearance – how did it happen?</a:t>
            </a:r>
          </a:p>
          <a:p>
            <a:r>
              <a:rPr lang="en-GB" sz="2800" b="1" i="0" kern="1200" cap="none" dirty="0">
                <a:solidFill>
                  <a:schemeClr val="accent3"/>
                </a:solidFill>
                <a:effectLst/>
                <a:latin typeface="Andre SF" pitchFamily="2" charset="0"/>
                <a:ea typeface="+mn-ea"/>
                <a:cs typeface="+mn-cs"/>
              </a:rPr>
              <a:t>The giving of the Spirit – when did that happen?</a:t>
            </a:r>
          </a:p>
          <a:p>
            <a:r>
              <a:rPr lang="en-GB" sz="2800" b="1" i="0" kern="1200" cap="none" dirty="0">
                <a:solidFill>
                  <a:schemeClr val="accent3"/>
                </a:solidFill>
                <a:effectLst/>
                <a:latin typeface="Andre SF" pitchFamily="2" charset="0"/>
                <a:ea typeface="+mn-ea"/>
                <a:cs typeface="+mn-cs"/>
              </a:rPr>
              <a:t>The forgiveness of sins – who can do that?</a:t>
            </a:r>
          </a:p>
        </p:txBody>
      </p:sp>
    </p:spTree>
    <p:extLst>
      <p:ext uri="{BB962C8B-B14F-4D97-AF65-F5344CB8AC3E}">
        <p14:creationId xmlns:p14="http://schemas.microsoft.com/office/powerpoint/2010/main" val="24944779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God the one who calls and assures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John not anti-Jewish but anti-lies</a:t>
            </a:r>
          </a:p>
          <a:p>
            <a:pPr lvl="1"/>
            <a:r>
              <a:rPr lang="en-GB" dirty="0"/>
              <a:t>God called them to follow Christ</a:t>
            </a:r>
          </a:p>
          <a:p>
            <a:pPr lvl="1"/>
            <a:r>
              <a:rPr lang="en-GB" dirty="0"/>
              <a:t>God assured them of forgiveness in Christ</a:t>
            </a:r>
          </a:p>
          <a:p>
            <a:pPr lvl="1"/>
            <a:r>
              <a:rPr lang="en-GB" dirty="0"/>
              <a:t>God assured them by given them His Spirit because of Christ</a:t>
            </a:r>
          </a:p>
        </p:txBody>
      </p:sp>
    </p:spTree>
    <p:extLst>
      <p:ext uri="{BB962C8B-B14F-4D97-AF65-F5344CB8AC3E}">
        <p14:creationId xmlns:p14="http://schemas.microsoft.com/office/powerpoint/2010/main" val="30054808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God the creator of everything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Another dimension can explain it all</a:t>
            </a:r>
          </a:p>
        </p:txBody>
      </p:sp>
    </p:spTree>
    <p:extLst>
      <p:ext uri="{BB962C8B-B14F-4D97-AF65-F5344CB8AC3E}">
        <p14:creationId xmlns:p14="http://schemas.microsoft.com/office/powerpoint/2010/main" val="1868226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God the giver of ‘life’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John anticipates Pentecost</a:t>
            </a:r>
          </a:p>
          <a:p>
            <a:pPr lvl="1"/>
            <a:r>
              <a:rPr lang="en-GB" dirty="0"/>
              <a:t>‘Life’ = Having the Spirit of God</a:t>
            </a:r>
          </a:p>
        </p:txBody>
      </p:sp>
    </p:spTree>
    <p:extLst>
      <p:ext uri="{BB962C8B-B14F-4D97-AF65-F5344CB8AC3E}">
        <p14:creationId xmlns:p14="http://schemas.microsoft.com/office/powerpoint/2010/main" val="26073131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God the forgiver of sins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Only God can forgive your sins</a:t>
            </a:r>
          </a:p>
          <a:p>
            <a:pPr lvl="1"/>
            <a:r>
              <a:rPr lang="en-GB" dirty="0"/>
              <a:t>Christians can only affirm or deny it</a:t>
            </a:r>
          </a:p>
        </p:txBody>
      </p:sp>
    </p:spTree>
    <p:extLst>
      <p:ext uri="{BB962C8B-B14F-4D97-AF65-F5344CB8AC3E}">
        <p14:creationId xmlns:p14="http://schemas.microsoft.com/office/powerpoint/2010/main" val="2890300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Jesus is risen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A truth worth believing</a:t>
            </a:r>
          </a:p>
          <a:p>
            <a:pPr marR="0" lvl="0" rtl="0"/>
            <a:r>
              <a:rPr lang="en-GB" dirty="0"/>
              <a:t>A truth worth living for</a:t>
            </a:r>
          </a:p>
          <a:p>
            <a:pPr marR="0" lvl="0" rtl="0"/>
            <a:r>
              <a:rPr lang="en-GB" dirty="0"/>
              <a:t>A truth worth dying for</a:t>
            </a:r>
          </a:p>
        </p:txBody>
      </p:sp>
    </p:spTree>
    <p:extLst>
      <p:ext uri="{BB962C8B-B14F-4D97-AF65-F5344CB8AC3E}">
        <p14:creationId xmlns:p14="http://schemas.microsoft.com/office/powerpoint/2010/main" val="8660401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A truth worth exploring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3" t="14094" r="3301" b="19463"/>
          <a:stretch/>
        </p:blipFill>
        <p:spPr>
          <a:xfrm>
            <a:off x="3335217" y="4114800"/>
            <a:ext cx="6679256" cy="200377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We celebrate what we know to be true</a:t>
            </a:r>
          </a:p>
          <a:p>
            <a:pPr lvl="1"/>
            <a:r>
              <a:rPr lang="en-GB" dirty="0"/>
              <a:t>Jesus Christ rose from the dead and is alive today</a:t>
            </a:r>
          </a:p>
          <a:p>
            <a:r>
              <a:rPr lang="en-GB" dirty="0"/>
              <a:t>But there’s more…</a:t>
            </a:r>
          </a:p>
        </p:txBody>
      </p:sp>
    </p:spTree>
    <p:extLst>
      <p:ext uri="{BB962C8B-B14F-4D97-AF65-F5344CB8AC3E}">
        <p14:creationId xmlns:p14="http://schemas.microsoft.com/office/powerpoint/2010/main" val="2905881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lowchart: Decision 5"/>
          <p:cNvSpPr/>
          <p:nvPr/>
        </p:nvSpPr>
        <p:spPr>
          <a:xfrm rot="19912685">
            <a:off x="415154" y="640147"/>
            <a:ext cx="11057828" cy="5820416"/>
          </a:xfrm>
          <a:prstGeom prst="flowChartDecision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2498522" y="4579810"/>
            <a:ext cx="3369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8" name="Rectangle 7"/>
          <p:cNvSpPr/>
          <p:nvPr/>
        </p:nvSpPr>
        <p:spPr>
          <a:xfrm>
            <a:off x="8656868" y="1172400"/>
            <a:ext cx="3369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2974953" y="4442422"/>
            <a:ext cx="734291" cy="68133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299853" y="5163857"/>
            <a:ext cx="734291" cy="68133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3034144" y="5123759"/>
            <a:ext cx="675100" cy="7326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2308067" y="4442422"/>
            <a:ext cx="675100" cy="73263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712285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3882</TotalTime>
  <Words>179</Words>
  <Application>Microsoft Office PowerPoint</Application>
  <PresentationFormat>Widescreen</PresentationFormat>
  <Paragraphs>30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Andre SF</vt:lpstr>
      <vt:lpstr>Arial</vt:lpstr>
      <vt:lpstr>Garamond</vt:lpstr>
      <vt:lpstr>Organic</vt:lpstr>
      <vt:lpstr>The risen Jesus 2</vt:lpstr>
      <vt:lpstr>God is not afraid of your questions</vt:lpstr>
      <vt:lpstr>God the one who calls and assures</vt:lpstr>
      <vt:lpstr>God the creator of everything</vt:lpstr>
      <vt:lpstr>God the giver of ‘life’</vt:lpstr>
      <vt:lpstr>God the forgiver of sins</vt:lpstr>
      <vt:lpstr>Jesus is risen</vt:lpstr>
      <vt:lpstr>A truth worth exploring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Easter 2017</dc:title>
  <dc:creator>Ron Day</dc:creator>
  <cp:lastModifiedBy>Ron Day</cp:lastModifiedBy>
  <cp:revision>22</cp:revision>
  <dcterms:created xsi:type="dcterms:W3CDTF">2017-04-16T07:20:04Z</dcterms:created>
  <dcterms:modified xsi:type="dcterms:W3CDTF">2017-05-05T08:16:16Z</dcterms:modified>
</cp:coreProperties>
</file>