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68" r:id="rId3"/>
    <p:sldId id="258" r:id="rId4"/>
    <p:sldId id="259" r:id="rId5"/>
    <p:sldId id="260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46" d="100"/>
          <a:sy n="46" d="100"/>
        </p:scale>
        <p:origin x="84" y="9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857A-5C44-4B30-B097-AA9FB211464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683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857A-5C44-4B30-B097-AA9FB211464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689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19/08/2018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eadershipfreak.wordpress.com/2012/07/11/women-dont-take-risks-like-men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angerousharvests.blogspot.com/2012_09_01_archive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g"/><Relationship Id="rId7" Type="http://schemas.openxmlformats.org/officeDocument/2006/relationships/hyperlink" Target="http://nocturn-nightmare.deviantart.com/art/Reach-Silhouette-138706138" TargetMode="External"/><Relationship Id="rId12" Type="http://schemas.openxmlformats.org/officeDocument/2006/relationships/hyperlink" Target="http://solve4why.org/2015/03/21/uphill-climb-standing-at-the-top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8.jpg"/><Relationship Id="rId5" Type="http://schemas.openxmlformats.org/officeDocument/2006/relationships/image" Target="../media/image6.png"/><Relationship Id="rId10" Type="http://schemas.openxmlformats.org/officeDocument/2006/relationships/hyperlink" Target="http://mariadeandres.blogspot.com/2011/06/8-razones-para-no-temer-la-comunicacion.html" TargetMode="External"/><Relationship Id="rId4" Type="http://schemas.openxmlformats.org/officeDocument/2006/relationships/hyperlink" Target="http://dangerousharvests.blogspot.com/2012_09_01_archive.html" TargetMode="External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m.wikipedia.org/wiki/File:Latin_Cross.svg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://epitemnein-epitomic.blogspot.com/2012/06/praying-worry-away.html" TargetMode="External"/><Relationship Id="rId9" Type="http://schemas.openxmlformats.org/officeDocument/2006/relationships/hyperlink" Target="http://www.mrscienceshow.com/2010/06/bring-us-your-burning-science-question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1067" y="2176942"/>
            <a:ext cx="8983593" cy="1655762"/>
          </a:xfrm>
        </p:spPr>
        <p:txBody>
          <a:bodyPr>
            <a:normAutofit/>
          </a:bodyPr>
          <a:lstStyle/>
          <a:p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10. Inspiration to</a:t>
            </a:r>
            <a:r>
              <a:rPr lang="en-GB" sz="3600" dirty="0"/>
              <a:t> </a:t>
            </a:r>
            <a:r>
              <a:rPr lang="en-GB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risks with an enemy</a:t>
            </a:r>
            <a:endParaRPr lang="en-GB" sz="3600" b="1" i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600" b="1" i="1" dirty="0"/>
              <a:t>Acts 9:1-31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4AF03-AE46-48DD-AA6E-5D69E7531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Taking risks is always hard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8EA97-FAC3-43D4-8EE8-E4A3D288B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1666" y="1825625"/>
            <a:ext cx="5750160" cy="5032375"/>
          </a:xfrm>
        </p:spPr>
        <p:txBody>
          <a:bodyPr>
            <a:normAutofit/>
          </a:bodyPr>
          <a:lstStyle/>
          <a:p>
            <a:r>
              <a:rPr lang="en-GB" dirty="0"/>
              <a:t>This passage tells us that God is at work</a:t>
            </a:r>
          </a:p>
          <a:p>
            <a:pPr lvl="2"/>
            <a:r>
              <a:rPr lang="en-GB" dirty="0"/>
              <a:t> in the world </a:t>
            </a:r>
          </a:p>
          <a:p>
            <a:pPr lvl="2"/>
            <a:r>
              <a:rPr lang="en-GB" dirty="0"/>
              <a:t>in individuals in the world</a:t>
            </a:r>
          </a:p>
          <a:p>
            <a:pPr lvl="1"/>
            <a:r>
              <a:rPr lang="en-GB" dirty="0"/>
              <a:t>He inspires individual Christians to take risks for the kingdom of Christ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898A86-EC2D-49D3-A17D-CF0CB3C80B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7667"/>
          <a:stretch/>
        </p:blipFill>
        <p:spPr>
          <a:xfrm>
            <a:off x="5961826" y="1354666"/>
            <a:ext cx="6230174" cy="550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5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BACB3-47BD-4037-BD5C-3E1BF670C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intervenes in people’s lives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7B5750-50E1-4B70-B543-50EAC1167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1933" y="1825625"/>
            <a:ext cx="10515600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Saul: ‘a wild boar of a man’ </a:t>
            </a:r>
          </a:p>
          <a:p>
            <a:pPr marR="0" lvl="1" rtl="0"/>
            <a:r>
              <a:rPr lang="en-GB" dirty="0"/>
              <a:t>Someone who was actively seeking</a:t>
            </a:r>
            <a:br>
              <a:rPr lang="en-GB" dirty="0"/>
            </a:br>
            <a:r>
              <a:rPr lang="en-GB" dirty="0"/>
              <a:t> the destruction of believers</a:t>
            </a:r>
          </a:p>
          <a:p>
            <a:pPr marR="0" lvl="0" rtl="0"/>
            <a:r>
              <a:rPr lang="en-GB" dirty="0"/>
              <a:t>Then God stepped in</a:t>
            </a:r>
          </a:p>
          <a:p>
            <a:pPr marR="0" lvl="1" rtl="0"/>
            <a:r>
              <a:rPr lang="en-GB" dirty="0"/>
              <a:t>Not sudden, not compulsive grace</a:t>
            </a:r>
          </a:p>
          <a:p>
            <a:pPr marR="0" lvl="2" rtl="0"/>
            <a:r>
              <a:rPr lang="en-GB" dirty="0"/>
              <a:t>This was gentle grace at work</a:t>
            </a:r>
          </a:p>
          <a:p>
            <a:pPr marR="0" lvl="1" rtl="0"/>
            <a:r>
              <a:rPr lang="en-GB" dirty="0"/>
              <a:t>This still happens today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365CD0-D255-4815-86AB-B810F1978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467" y="1490132"/>
            <a:ext cx="4690533" cy="469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48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84CB87D-30FB-4B55-9422-15200C180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7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83EE08-006F-44BD-892B-138CE0BCC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solidFill>
                  <a:srgbClr val="FFFF00"/>
                </a:solidFill>
              </a:rPr>
              <a:t>God speaks to individuals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16C26-AB5F-4DBF-9F85-AE2477932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3222" y="2055813"/>
            <a:ext cx="10940246" cy="4802186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does it in words, in visions, in ideas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wants action when He communicates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does NOT tell everyone in the church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5F71FB-C02F-4253-B837-B5EA8A638AA6}"/>
              </a:ext>
            </a:extLst>
          </p:cNvPr>
          <p:cNvSpPr txBox="1"/>
          <p:nvPr/>
        </p:nvSpPr>
        <p:spPr>
          <a:xfrm>
            <a:off x="1133221" y="14417040"/>
            <a:ext cx="93884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://dangerousharvests.blogspot.com/2012_09_01_archive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4" tooltip="https://creativecommons.org/licenses/by-sa/3.0/"/>
              </a:rPr>
              <a:t>CC BY-SA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1209318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B9AE73E-50CC-421D-9086-34D8D3CEFA8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55AF6B2-4092-4B5C-BF68-B5F277128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EB803A0-3040-4B7C-90EF-8B46AE9F3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4115" r="90000">
                          <a14:foregroundMark x1="6354" y1="35185" x2="7708" y2="50000"/>
                          <a14:foregroundMark x1="7708" y1="50000" x2="7865" y2="50370"/>
                          <a14:foregroundMark x1="69948" y1="64352" x2="76563" y2="69722"/>
                          <a14:foregroundMark x1="4115" y1="37685" x2="4635" y2="422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rcRect l="1413" t="20065" r="78986" b="6905"/>
            <a:stretch/>
          </p:blipFill>
          <p:spPr>
            <a:xfrm>
              <a:off x="3595254" y="1005682"/>
              <a:ext cx="1080656" cy="187036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810F306-F536-417B-A5BF-243D45AF0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7764" y="0"/>
            <a:ext cx="8264235" cy="1325563"/>
          </a:xfrm>
        </p:spPr>
        <p:txBody>
          <a:bodyPr>
            <a:normAutofit/>
          </a:bodyPr>
          <a:lstStyle/>
          <a:p>
            <a:pPr marR="0" rtl="0"/>
            <a:r>
              <a:rPr lang="en-GB" dirty="0"/>
              <a:t>God asks Christians to take risks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7C6B10-083A-4ED0-B0F9-7DDFF95D4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315" y="2556164"/>
            <a:ext cx="11705976" cy="430183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Ananias is challenged to go to Saul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knows that obedience is better than sacrifice, so he goes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 is inspired to take risks for Christ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Preaching the message he sought to destroy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goads had been changed to promptings </a:t>
            </a:r>
            <a:b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love by the Spirit of God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Taking risks with an enemy is not always wise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how the Holy Spirit leads at times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813BBA-12A1-40E7-B8E3-65B7583D6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05" b="95480" l="4800" r="93600">
                        <a14:foregroundMark x1="8000" y1="17514" x2="8800" y2="40113"/>
                        <a14:foregroundMark x1="8800" y1="40113" x2="8000" y2="42373"/>
                        <a14:foregroundMark x1="76000" y1="82486" x2="76000" y2="96610"/>
                        <a14:foregroundMark x1="91200" y1="40678" x2="93600" y2="56497"/>
                        <a14:foregroundMark x1="4800" y1="41243" x2="4800" y2="41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071146" y="3881727"/>
            <a:ext cx="3198169" cy="29762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35DBEC-F176-4867-AD7B-F1DC2A3D25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9194800" y="3673187"/>
            <a:ext cx="2985309" cy="318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0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3D1A84-F9E3-4532-9572-20EEE9590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-2"/>
            <a:ext cx="12192000" cy="73624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7ECB7-A56F-4DA2-BE09-2AE06865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4DB51-997D-4105-857F-100FC1E2D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BDBAD8-F959-4996-8EED-8AD1C1CB61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1137" r="11413"/>
          <a:stretch/>
        </p:blipFill>
        <p:spPr>
          <a:xfrm>
            <a:off x="9525000" y="2541586"/>
            <a:ext cx="1828800" cy="3600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1962A4-BFA0-47A5-8266-85315CCC3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" b="89884" l="9827" r="89884">
                        <a14:foregroundMark x1="32948" y1="77746" x2="42197" y2="73699"/>
                        <a14:foregroundMark x1="42197" y1="73699" x2="43642" y2="72254"/>
                        <a14:foregroundMark x1="38728" y1="8382" x2="46821" y2="7225"/>
                        <a14:foregroundMark x1="46821" y1="7225" x2="47977" y2="7225"/>
                        <a14:foregroundMark x1="33566" y1="84868" x2="32948" y2="84971"/>
                        <a14:foregroundMark x1="61561" y1="31214" x2="63584" y2="59827"/>
                        <a14:foregroundMark x1="63584" y1="59827" x2="58382" y2="73121"/>
                        <a14:foregroundMark x1="58382" y1="73121" x2="58671" y2="73410"/>
                        <a14:backgroundMark x1="62717" y1="82081" x2="61561" y2="84393"/>
                        <a14:backgroundMark x1="63006" y1="80058" x2="63006" y2="80058"/>
                        <a14:backgroundMark x1="60983" y1="85260" x2="60983" y2="85260"/>
                        <a14:backgroundMark x1="63295" y1="79191" x2="63295" y2="79191"/>
                        <a14:backgroundMark x1="70231" y1="84104" x2="70231" y2="84104"/>
                        <a14:backgroundMark x1="66763" y1="27457" x2="66763" y2="27457"/>
                        <a14:backgroundMark x1="39306" y1="84682" x2="39306" y2="84682"/>
                        <a14:backgroundMark x1="36994" y1="85549" x2="36994" y2="85549"/>
                        <a14:backgroundMark x1="33526" y1="85260" x2="38728" y2="85260"/>
                        <a14:backgroundMark x1="38728" y1="85260" x2="41329" y2="84104"/>
                        <a14:backgroundMark x1="41618" y1="84682" x2="43064" y2="85260"/>
                        <a14:backgroundMark x1="43353" y1="83526" x2="42197" y2="85838"/>
                        <a14:backgroundMark x1="32948" y1="85260" x2="31792" y2="84682"/>
                        <a14:backgroundMark x1="33526" y1="84971" x2="34104" y2="841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382816" y="1321128"/>
            <a:ext cx="4863139" cy="48631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DD1C2D-6870-4402-8D37-8B5CA6E551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47066" r="78437" b="17465"/>
          <a:stretch/>
        </p:blipFill>
        <p:spPr>
          <a:xfrm rot="155349">
            <a:off x="2146745" y="3386153"/>
            <a:ext cx="2628900" cy="261146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2A53D7C-54A5-451D-A9E9-6E3D0F290C91}"/>
              </a:ext>
            </a:extLst>
          </p:cNvPr>
          <p:cNvGrpSpPr/>
          <p:nvPr/>
        </p:nvGrpSpPr>
        <p:grpSpPr>
          <a:xfrm>
            <a:off x="2544616" y="3101520"/>
            <a:ext cx="2074108" cy="2925562"/>
            <a:chOff x="838200" y="8512283"/>
            <a:chExt cx="2074108" cy="287347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A0D4025-3548-4861-BFE2-B34F7F8D2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36165" t="42395" r="61492" b="20558"/>
            <a:stretch/>
          </p:blipFill>
          <p:spPr>
            <a:xfrm>
              <a:off x="2626653" y="8512284"/>
              <a:ext cx="285655" cy="272755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C927470-20A4-4977-A9DD-43552A7310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36165" t="42220" r="61492" b="20558"/>
            <a:stretch/>
          </p:blipFill>
          <p:spPr>
            <a:xfrm>
              <a:off x="2340998" y="8512283"/>
              <a:ext cx="285655" cy="274043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9E6CC35-FAA4-4C9A-8A78-1ACC38C41F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36165" t="42395" r="61492" b="20558"/>
            <a:stretch/>
          </p:blipFill>
          <p:spPr>
            <a:xfrm>
              <a:off x="2055343" y="8525157"/>
              <a:ext cx="285655" cy="272755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0B8FFF-E48F-471A-8C5C-C3F2B9A569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36318" t="42569" r="61492" b="20558"/>
            <a:stretch/>
          </p:blipFill>
          <p:spPr>
            <a:xfrm>
              <a:off x="1774203" y="8525156"/>
              <a:ext cx="409997" cy="271468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068A2B5-7054-4D60-859B-6132B64A1B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250" t="44742" r="76407" b="17840"/>
            <a:stretch/>
          </p:blipFill>
          <p:spPr>
            <a:xfrm>
              <a:off x="838200" y="8630856"/>
              <a:ext cx="285655" cy="2754899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623519C-15EF-4B55-BFDE-3ED00B7861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250" t="44742" r="76407" b="17840"/>
            <a:stretch/>
          </p:blipFill>
          <p:spPr>
            <a:xfrm>
              <a:off x="1060206" y="8630856"/>
              <a:ext cx="285655" cy="2754899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F306F58-F705-4999-B78B-02B9CA7272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250" t="44742" r="76407" b="17840"/>
            <a:stretch/>
          </p:blipFill>
          <p:spPr>
            <a:xfrm>
              <a:off x="1217143" y="8630856"/>
              <a:ext cx="437535" cy="275489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8A995B5-9489-4EF9-9805-F45E0011E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250" t="44742" r="76407" b="17840"/>
            <a:stretch/>
          </p:blipFill>
          <p:spPr>
            <a:xfrm>
              <a:off x="1631516" y="8630856"/>
              <a:ext cx="409997" cy="27548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453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4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9548</TotalTime>
  <Words>159</Words>
  <Application>Microsoft Office PowerPoint</Application>
  <PresentationFormat>Widescreen</PresentationFormat>
  <Paragraphs>30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The Leading of the Spirit</vt:lpstr>
      <vt:lpstr>Taking risks is always hard</vt:lpstr>
      <vt:lpstr>God intervenes in people’s lives</vt:lpstr>
      <vt:lpstr>God speaks to individuals</vt:lpstr>
      <vt:lpstr>God asks Christians to take risks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89</cp:revision>
  <dcterms:created xsi:type="dcterms:W3CDTF">2018-05-21T15:17:57Z</dcterms:created>
  <dcterms:modified xsi:type="dcterms:W3CDTF">2018-08-19T07:48:57Z</dcterms:modified>
</cp:coreProperties>
</file>