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3" r:id="rId2"/>
    <p:sldId id="268" r:id="rId3"/>
    <p:sldId id="258" r:id="rId4"/>
    <p:sldId id="259" r:id="rId5"/>
    <p:sldId id="260" r:id="rId6"/>
    <p:sldId id="264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 autoAdjust="0"/>
  </p:normalViewPr>
  <p:slideViewPr>
    <p:cSldViewPr snapToGrid="0">
      <p:cViewPr varScale="1">
        <p:scale>
          <a:sx n="46" d="100"/>
          <a:sy n="46" d="100"/>
        </p:scale>
        <p:origin x="84" y="94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43795-CBC2-4452-A1DE-E8B6595833B5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76857A-5C44-4B30-B097-AA9FB21146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7079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857A-5C44-4B30-B097-AA9FB2114649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4683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76857A-5C44-4B30-B097-AA9FB2114649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86891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EEA887-9632-4146-BF21-19F2C729B3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D93AAA-4BBC-418A-A56A-4CEC2B6DE3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11836F-A139-4481-BC1C-E8DB74F61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93A39-0CEF-40CA-9DE7-E801B5B09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431EF-DAC7-43C8-91F8-16640A0E1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2975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3EAE90-032F-4312-91CB-7B6F486CE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90EEDF-89FE-4E17-81F7-2F9F37EE89D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C9E47-3B70-4971-9B7B-7F3862BB50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3660F7-5947-4785-9835-6559EC2EEF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B0671C-EB21-4EE0-9126-DC3636F89F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8745C3-8D1F-4B26-92F8-9E9019CD2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164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7215B4-7DD0-4AB4-89FB-77BE13098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50BEB9-5B6B-458C-8117-6F0EBEE46F8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404128-7100-49D3-A9EA-C26D374C8E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5425DA-48F1-4AE1-920F-A4B28BE109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488F31-3C62-413A-971D-3306650AB2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2887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1A20DC0-A62C-4622-9B1C-DE26305FCF3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F5D6887-3B84-45A9-86CC-136334FEFB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D3B486-59A1-489C-8DA0-A66DC51E4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E7506B-39E2-4D8D-8B4E-3E3A0ADA45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5A9C32-5F42-412A-80F8-C8B2219B06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9134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FE1DBA-E873-4A9C-B651-69687319FC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7F1C3D-EFFF-4ADE-8B13-D5A581A6E6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3688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0D6C98-F3F0-4AB4-99B8-0DB697E0D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800" b="1" i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9D6268-396A-47F3-96D0-D438992CD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38646"/>
          </a:xfrm>
        </p:spPr>
        <p:txBody>
          <a:bodyPr>
            <a:normAutofit/>
          </a:bodyPr>
          <a:lstStyle>
            <a:lvl1pPr>
              <a:defRPr sz="3600" b="1" i="1"/>
            </a:lvl1pPr>
            <a:lvl2pPr>
              <a:defRPr sz="3200" b="1" i="1"/>
            </a:lvl2pPr>
            <a:lvl3pPr>
              <a:defRPr sz="2800" b="1" i="1"/>
            </a:lvl3pPr>
            <a:lvl4pPr>
              <a:defRPr sz="2400" b="1" i="1"/>
            </a:lvl4pPr>
            <a:lvl5pPr>
              <a:defRPr sz="2400" b="1" i="1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01495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D749C-27AC-413E-8CCC-3228A7DA1C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41C211-5229-4D36-94DA-DA5C711C85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26323B-7D05-4F4E-A700-44F8A1745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C8D00-2EB5-4157-834F-BCBAEF0BB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DCF102-61B3-4634-AB38-6E3C50263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978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82936D-F8C6-448E-AA8A-3C90EF6354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1CD06D-58AE-4242-A5A7-AFD6DB160CD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1EE8C4-FD73-4DCF-BEE6-982106F18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8DE93-75EF-4F4E-9B1F-65AED2B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6C9EB9-C843-46A3-A139-1A7BDFF7E1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ECD380-381A-4A5E-A6A9-83FFDECDC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699420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C7BD0-C0B7-47AA-BC6D-591A208015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175AA4-C9E7-43DE-A8BD-F9786E3552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3AB059-15A4-430C-AC9B-EB654C911F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800085-7961-49B2-B04D-1C22BBA1D6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B540BA-B4E7-4042-942F-71A5CF827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7CF1EA6-26B9-4C43-A4F9-9470E8D24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FC7EFEA-0766-489C-A61F-DD85126AB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E632D1-E043-4B13-9718-FA46940A90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5483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779329-9745-4460-9BC6-895A10E9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CD664E-2A73-44C3-A317-4704CC119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B727FB-30F7-4CEB-A6D0-01FD491DD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8AC04A-71C3-4F33-82FA-10F6789518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2134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11854F1-2D93-4F32-B1CB-F77CA20EA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81407F-41DC-4653-AD63-C8D200187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EFA19-AD89-4657-9152-BA6FC042D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63018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8E7B9-4F6A-40C7-BD4F-178753058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F4F0F6-F6E6-49CB-A13B-209F1F38DE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2ADD6C-D880-4685-AAB3-9F9CB9F9C1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F970E-E5F9-4E97-BE61-62F5AA009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2C3C70-488A-4FBC-8777-B14FEC3B6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D202E1-4B82-426D-B3E0-A7D9D463D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3325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D0253E-F671-4F7D-AA13-89D71C1D5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3459A6-3FC4-4285-A02F-D980FA6F03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DD082-2FF5-4FDE-B8D0-A8D0443F07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8B9CD-2BBD-4497-BF17-743FD17E900A}" type="datetimeFigureOut">
              <a:rPr lang="en-GB" smtClean="0"/>
              <a:t>19/08/2018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45D27-AA63-4B48-95CA-BBC7FDCE4D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3A65B5-BDC7-473B-9E7E-C83A4ECDAA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106A1-1900-4821-BBEC-143336F8F33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5841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leadershipfreak.wordpress.com/2012/07/11/women-dont-take-risks-like-men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dangerousharvests.blogspot.com/2012_09_01_archive.html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reativecommons.org/licenses/by-sa/3.0/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5.jpg"/><Relationship Id="rId7" Type="http://schemas.openxmlformats.org/officeDocument/2006/relationships/hyperlink" Target="http://nocturn-nightmare.deviantart.com/art/Reach-Silhouette-138706138" TargetMode="External"/><Relationship Id="rId12" Type="http://schemas.openxmlformats.org/officeDocument/2006/relationships/hyperlink" Target="http://solve4why.org/2015/03/21/uphill-climb-standing-at-the-top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8.jpg"/><Relationship Id="rId5" Type="http://schemas.openxmlformats.org/officeDocument/2006/relationships/image" Target="../media/image6.png"/><Relationship Id="rId10" Type="http://schemas.openxmlformats.org/officeDocument/2006/relationships/hyperlink" Target="http://mariadeandres.blogspot.com/2011/06/8-razones-para-no-temer-la-comunicacion.html" TargetMode="External"/><Relationship Id="rId4" Type="http://schemas.openxmlformats.org/officeDocument/2006/relationships/hyperlink" Target="http://dangerousharvests.blogspot.com/2012_09_01_archive.html" TargetMode="External"/><Relationship Id="rId9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9.jp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m.wikipedia.org/wiki/File:Latin_Cross.svg" TargetMode="External"/><Relationship Id="rId5" Type="http://schemas.openxmlformats.org/officeDocument/2006/relationships/image" Target="../media/image10.png"/><Relationship Id="rId4" Type="http://schemas.openxmlformats.org/officeDocument/2006/relationships/hyperlink" Target="http://epitemnein-epitomic.blogspot.com/2012/06/praying-worry-away.html" TargetMode="External"/><Relationship Id="rId9" Type="http://schemas.openxmlformats.org/officeDocument/2006/relationships/hyperlink" Target="http://www.mrscienceshow.com/2010/06/bring-us-your-burning-science-questions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627F1BA-A3D1-42BB-8404-AD4F2E7B0F8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2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A0B2455-3B86-48EF-8ADB-B15C829F92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06486" y="532015"/>
            <a:ext cx="7908175" cy="1269004"/>
          </a:xfrm>
        </p:spPr>
        <p:txBody>
          <a:bodyPr/>
          <a:lstStyle/>
          <a:p>
            <a:r>
              <a:rPr lang="en-GB" i="1" dirty="0">
                <a:latin typeface="+mn-lt"/>
              </a:rPr>
              <a:t>The Leading of the Spirit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B30B25-A6DB-4ECF-89D0-4931EA2DF7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31067" y="2176942"/>
            <a:ext cx="8983593" cy="1655762"/>
          </a:xfrm>
        </p:spPr>
        <p:txBody>
          <a:bodyPr>
            <a:normAutofit/>
          </a:bodyPr>
          <a:lstStyle/>
          <a:p>
            <a:r>
              <a:rPr lang="en-GB" sz="3600" b="1" i="1" kern="1200" dirty="0">
                <a:solidFill>
                  <a:schemeClr val="tx1"/>
                </a:solidFill>
                <a:effectLst>
                  <a:outerShdw blurRad="381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  <a:ea typeface="+mn-ea"/>
                <a:cs typeface="+mn-cs"/>
              </a:rPr>
              <a:t>10. Inspiration to</a:t>
            </a:r>
            <a:r>
              <a:rPr lang="en-GB" sz="3600" dirty="0"/>
              <a:t> </a:t>
            </a:r>
            <a:r>
              <a:rPr lang="en-GB" sz="36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take risks with an enemy</a:t>
            </a:r>
            <a:endParaRPr lang="en-GB" sz="3600" b="1" i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sz="3600" b="1" i="1" dirty="0"/>
              <a:t>Acts 9:1-31</a:t>
            </a:r>
          </a:p>
        </p:txBody>
      </p:sp>
    </p:spTree>
    <p:extLst>
      <p:ext uri="{BB962C8B-B14F-4D97-AF65-F5344CB8AC3E}">
        <p14:creationId xmlns:p14="http://schemas.microsoft.com/office/powerpoint/2010/main" val="268199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4AF03-AE46-48DD-AA6E-5D69E7531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R="0" rtl="0"/>
            <a:r>
              <a:rPr lang="en-GB" dirty="0"/>
              <a:t>Taking risks is always hard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2E8EA97-FAC3-43D4-8EE8-E4A3D288B4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1666" y="1825625"/>
            <a:ext cx="5750160" cy="5032375"/>
          </a:xfrm>
        </p:spPr>
        <p:txBody>
          <a:bodyPr>
            <a:normAutofit/>
          </a:bodyPr>
          <a:lstStyle/>
          <a:p>
            <a:r>
              <a:rPr lang="en-GB" dirty="0"/>
              <a:t>This passage tells us that God is at work</a:t>
            </a:r>
          </a:p>
          <a:p>
            <a:pPr lvl="2"/>
            <a:r>
              <a:rPr lang="en-GB" dirty="0"/>
              <a:t> in the world </a:t>
            </a:r>
          </a:p>
          <a:p>
            <a:pPr lvl="2"/>
            <a:r>
              <a:rPr lang="en-GB" dirty="0"/>
              <a:t>in individuals in the world</a:t>
            </a:r>
          </a:p>
          <a:p>
            <a:pPr lvl="1"/>
            <a:r>
              <a:rPr lang="en-GB" dirty="0"/>
              <a:t>He inspires individual Christians to take risks for the kingdom of Christ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6898A86-EC2D-49D3-A17D-CF0CB3C80B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r="17667"/>
          <a:stretch/>
        </p:blipFill>
        <p:spPr>
          <a:xfrm>
            <a:off x="5961826" y="1354666"/>
            <a:ext cx="6230174" cy="550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3858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CBACB3-47BD-4037-BD5C-3E1BF670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/>
              <a:t>God intervenes in people’s lives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7B5750-50E1-4B70-B543-50EAC11673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1933" y="1825625"/>
            <a:ext cx="10515600" cy="503237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/>
              <a:t>Saul: ‘a wild boar of a man’ </a:t>
            </a:r>
          </a:p>
          <a:p>
            <a:pPr marR="0" lvl="1" rtl="0"/>
            <a:r>
              <a:rPr lang="en-GB" dirty="0"/>
              <a:t>Someone who was actively seeking</a:t>
            </a:r>
            <a:br>
              <a:rPr lang="en-GB" dirty="0"/>
            </a:br>
            <a:r>
              <a:rPr lang="en-GB" dirty="0"/>
              <a:t> the destruction of believers</a:t>
            </a:r>
          </a:p>
          <a:p>
            <a:pPr marR="0" lvl="0" rtl="0"/>
            <a:r>
              <a:rPr lang="en-GB" dirty="0"/>
              <a:t>Then God stepped in</a:t>
            </a:r>
          </a:p>
          <a:p>
            <a:pPr marR="0" lvl="1" rtl="0"/>
            <a:r>
              <a:rPr lang="en-GB" dirty="0"/>
              <a:t>Not sudden, not compulsive grace</a:t>
            </a:r>
          </a:p>
          <a:p>
            <a:pPr marR="0" lvl="2" rtl="0"/>
            <a:r>
              <a:rPr lang="en-GB" dirty="0"/>
              <a:t>This was gentle grace at work</a:t>
            </a:r>
          </a:p>
          <a:p>
            <a:pPr marR="0" lvl="1" rtl="0"/>
            <a:r>
              <a:rPr lang="en-GB" dirty="0"/>
              <a:t>This still happens today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2365CD0-D255-4815-86AB-B810F1978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467" y="1490132"/>
            <a:ext cx="4690533" cy="4690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548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84CB87D-30FB-4B55-9422-15200C180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72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583EE08-006F-44BD-892B-138CE0BCC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R="0" rtl="0"/>
            <a:r>
              <a:rPr lang="en-GB" dirty="0">
                <a:solidFill>
                  <a:srgbClr val="FFFF00"/>
                </a:solidFill>
              </a:rPr>
              <a:t>God speaks to individuals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7616C26-AB5F-4DBF-9F85-AE2477932D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33222" y="2055813"/>
            <a:ext cx="10940246" cy="4802186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does it in words, in visions, in ideas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wants action when He communicates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does NOT tell everyone in the church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5F71FB-C02F-4253-B837-B5EA8A638AA6}"/>
              </a:ext>
            </a:extLst>
          </p:cNvPr>
          <p:cNvSpPr txBox="1"/>
          <p:nvPr/>
        </p:nvSpPr>
        <p:spPr>
          <a:xfrm>
            <a:off x="1133221" y="14417040"/>
            <a:ext cx="938849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3" tooltip="http://dangerousharvests.blogspot.com/2012_09_01_archive.html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4" tooltip="https://creativecommons.org/licenses/by-sa/3.0/"/>
              </a:rPr>
              <a:t>CC BY-SA</a:t>
            </a:r>
            <a:endParaRPr lang="en-GB" sz="900"/>
          </a:p>
        </p:txBody>
      </p:sp>
    </p:spTree>
    <p:extLst>
      <p:ext uri="{BB962C8B-B14F-4D97-AF65-F5344CB8AC3E}">
        <p14:creationId xmlns:p14="http://schemas.microsoft.com/office/powerpoint/2010/main" val="1209318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EB9AE73E-50CC-421D-9086-34D8D3CEFA8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E55AF6B2-4092-4B5C-BF68-B5F277128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DEB803A0-3040-4B7C-90EF-8B46AE9F3C7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4115" r="90000">
                          <a14:foregroundMark x1="6354" y1="35185" x2="7708" y2="50000"/>
                          <a14:foregroundMark x1="7708" y1="50000" x2="7865" y2="50370"/>
                          <a14:foregroundMark x1="69948" y1="64352" x2="76563" y2="69722"/>
                          <a14:foregroundMark x1="4115" y1="37685" x2="4635" y2="4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7"/>
                </a:ext>
              </a:extLst>
            </a:blip>
            <a:srcRect l="1413" t="20065" r="78986" b="6905"/>
            <a:stretch/>
          </p:blipFill>
          <p:spPr>
            <a:xfrm>
              <a:off x="3595254" y="1005682"/>
              <a:ext cx="1080656" cy="1870363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810F306-F536-417B-A5BF-243D45AF0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7764" y="0"/>
            <a:ext cx="8264235" cy="1325563"/>
          </a:xfrm>
        </p:spPr>
        <p:txBody>
          <a:bodyPr>
            <a:normAutofit/>
          </a:bodyPr>
          <a:lstStyle/>
          <a:p>
            <a:pPr marR="0" rtl="0"/>
            <a:r>
              <a:rPr lang="en-GB" dirty="0"/>
              <a:t>God asks Christians to take risks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7C6B10-083A-4ED0-B0F9-7DDFF95D42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7315" y="2556164"/>
            <a:ext cx="11705976" cy="4301835"/>
          </a:xfrm>
        </p:spPr>
        <p:txBody>
          <a:bodyPr>
            <a:normAutofit/>
          </a:bodyPr>
          <a:lstStyle/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Ananias is challenged to go to Saul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 knows that obedience is better than sacrifice, so he goes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Paul is inspired to take risks for Christ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Preaching the message he sought to destroy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goads had been changed to promptings </a:t>
            </a:r>
            <a:b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love by the Spirit of God</a:t>
            </a:r>
          </a:p>
          <a:p>
            <a:pPr marR="0" lvl="0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Taking risks with an enemy is not always wise</a:t>
            </a:r>
          </a:p>
          <a:p>
            <a:pPr marR="0" lvl="1" rtl="0"/>
            <a:r>
              <a:rPr lang="en-GB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is how the Holy Spirit leads at times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A813BBA-12A1-40E7-B8E3-65B7583D66A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605" b="95480" l="4800" r="93600">
                        <a14:foregroundMark x1="8000" y1="17514" x2="8800" y2="40113"/>
                        <a14:foregroundMark x1="8800" y1="40113" x2="8000" y2="42373"/>
                        <a14:foregroundMark x1="76000" y1="82486" x2="76000" y2="96610"/>
                        <a14:foregroundMark x1="91200" y1="40678" x2="93600" y2="56497"/>
                        <a14:foregroundMark x1="4800" y1="41243" x2="4800" y2="412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071146" y="3881727"/>
            <a:ext cx="3198169" cy="297627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535DBEC-F176-4867-AD7B-F1DC2A3D258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2"/>
              </a:ext>
            </a:extLst>
          </a:blip>
          <a:stretch>
            <a:fillRect/>
          </a:stretch>
        </p:blipFill>
        <p:spPr>
          <a:xfrm>
            <a:off x="9194800" y="3673187"/>
            <a:ext cx="2985309" cy="3184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308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93D1A84-F9E3-4532-9572-20EEE9590A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0" y="-2"/>
            <a:ext cx="12192000" cy="736249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497ECB7-A56F-4DA2-BE09-2AE06865B4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A4DB51-997D-4105-857F-100FC1E2DA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BBDBAD8-F959-4996-8EED-8AD1C1CB617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11137" r="11413"/>
          <a:stretch/>
        </p:blipFill>
        <p:spPr>
          <a:xfrm>
            <a:off x="9525000" y="2541586"/>
            <a:ext cx="1828800" cy="360045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21962A4-BFA0-47A5-8266-85315CCC307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225" b="89884" l="9827" r="89884">
                        <a14:foregroundMark x1="32948" y1="77746" x2="42197" y2="73699"/>
                        <a14:foregroundMark x1="42197" y1="73699" x2="43642" y2="72254"/>
                        <a14:foregroundMark x1="38728" y1="8382" x2="46821" y2="7225"/>
                        <a14:foregroundMark x1="46821" y1="7225" x2="47977" y2="7225"/>
                        <a14:foregroundMark x1="33566" y1="84868" x2="32948" y2="84971"/>
                        <a14:foregroundMark x1="61561" y1="31214" x2="63584" y2="59827"/>
                        <a14:foregroundMark x1="63584" y1="59827" x2="58382" y2="73121"/>
                        <a14:foregroundMark x1="58382" y1="73121" x2="58671" y2="73410"/>
                        <a14:backgroundMark x1="62717" y1="82081" x2="61561" y2="84393"/>
                        <a14:backgroundMark x1="63006" y1="80058" x2="63006" y2="80058"/>
                        <a14:backgroundMark x1="60983" y1="85260" x2="60983" y2="85260"/>
                        <a14:backgroundMark x1="63295" y1="79191" x2="63295" y2="79191"/>
                        <a14:backgroundMark x1="70231" y1="84104" x2="70231" y2="84104"/>
                        <a14:backgroundMark x1="66763" y1="27457" x2="66763" y2="27457"/>
                        <a14:backgroundMark x1="39306" y1="84682" x2="39306" y2="84682"/>
                        <a14:backgroundMark x1="36994" y1="85549" x2="36994" y2="85549"/>
                        <a14:backgroundMark x1="33526" y1="85260" x2="38728" y2="85260"/>
                        <a14:backgroundMark x1="38728" y1="85260" x2="41329" y2="84104"/>
                        <a14:backgroundMark x1="41618" y1="84682" x2="43064" y2="85260"/>
                        <a14:backgroundMark x1="43353" y1="83526" x2="42197" y2="85838"/>
                        <a14:backgroundMark x1="32948" y1="85260" x2="31792" y2="84682"/>
                        <a14:backgroundMark x1="33526" y1="84971" x2="34104" y2="841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3382816" y="1321128"/>
            <a:ext cx="4863139" cy="486313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8DD1C2D-6870-4402-8D37-8B5CA6E551D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t="47066" r="78437" b="17465"/>
          <a:stretch/>
        </p:blipFill>
        <p:spPr>
          <a:xfrm rot="155349">
            <a:off x="2146745" y="3386153"/>
            <a:ext cx="2628900" cy="2611466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22A53D7C-54A5-451D-A9E9-6E3D0F290C91}"/>
              </a:ext>
            </a:extLst>
          </p:cNvPr>
          <p:cNvGrpSpPr/>
          <p:nvPr/>
        </p:nvGrpSpPr>
        <p:grpSpPr>
          <a:xfrm>
            <a:off x="2544616" y="3101520"/>
            <a:ext cx="2074108" cy="2925562"/>
            <a:chOff x="838200" y="8512283"/>
            <a:chExt cx="2074108" cy="2873472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FA0D4025-3548-4861-BFE2-B34F7F8D2E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165" t="42395" r="61492" b="20558"/>
            <a:stretch/>
          </p:blipFill>
          <p:spPr>
            <a:xfrm>
              <a:off x="2626653" y="8512284"/>
              <a:ext cx="285655" cy="272755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C927470-20A4-4977-A9DD-43552A73108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165" t="42220" r="61492" b="20558"/>
            <a:stretch/>
          </p:blipFill>
          <p:spPr>
            <a:xfrm>
              <a:off x="2340998" y="8512283"/>
              <a:ext cx="285655" cy="2740433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D9E6CC35-FAA4-4C9A-8A78-1ACC38C41F7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165" t="42395" r="61492" b="20558"/>
            <a:stretch/>
          </p:blipFill>
          <p:spPr>
            <a:xfrm>
              <a:off x="2055343" y="8525157"/>
              <a:ext cx="285655" cy="2727559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20B8FFF-E48F-471A-8C5C-C3F2B9A569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36318" t="42569" r="61492" b="20558"/>
            <a:stretch/>
          </p:blipFill>
          <p:spPr>
            <a:xfrm>
              <a:off x="1774203" y="8525156"/>
              <a:ext cx="409997" cy="27146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C068A2B5-7054-4D60-859B-6132B64A1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1250" t="44742" r="76407" b="17840"/>
            <a:stretch/>
          </p:blipFill>
          <p:spPr>
            <a:xfrm>
              <a:off x="838200" y="8630856"/>
              <a:ext cx="285655" cy="2754899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623519C-15EF-4B55-BFDE-3ED00B7861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1250" t="44742" r="76407" b="17840"/>
            <a:stretch/>
          </p:blipFill>
          <p:spPr>
            <a:xfrm>
              <a:off x="1060206" y="8630856"/>
              <a:ext cx="285655" cy="2754899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2F306F58-F705-4999-B78B-02B9CA7272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1250" t="44742" r="76407" b="17840"/>
            <a:stretch/>
          </p:blipFill>
          <p:spPr>
            <a:xfrm>
              <a:off x="1217143" y="8630856"/>
              <a:ext cx="437535" cy="2754899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E8A995B5-9489-4EF9-9805-F45E0011E4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r:id="rId4"/>
                </a:ext>
              </a:extLst>
            </a:blip>
            <a:srcRect l="21250" t="44742" r="76407" b="17840"/>
            <a:stretch/>
          </p:blipFill>
          <p:spPr>
            <a:xfrm>
              <a:off x="1631516" y="8630856"/>
              <a:ext cx="409997" cy="275489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9745357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4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4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4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3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9548</TotalTime>
  <Words>159</Words>
  <Application>Microsoft Office PowerPoint</Application>
  <PresentationFormat>Widescreen</PresentationFormat>
  <Paragraphs>30</Paragraphs>
  <Slides>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The Leading of the Spirit</vt:lpstr>
      <vt:lpstr>Taking risks is always hard</vt:lpstr>
      <vt:lpstr>God intervenes in people’s lives</vt:lpstr>
      <vt:lpstr>God speaks to individuals</vt:lpstr>
      <vt:lpstr>God asks Christians to take risks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Day</dc:creator>
  <cp:lastModifiedBy>Ron Day</cp:lastModifiedBy>
  <cp:revision>89</cp:revision>
  <dcterms:created xsi:type="dcterms:W3CDTF">2018-05-21T15:17:57Z</dcterms:created>
  <dcterms:modified xsi:type="dcterms:W3CDTF">2018-08-19T07:48:57Z</dcterms:modified>
</cp:coreProperties>
</file>