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3" r:id="rId2"/>
    <p:sldId id="286" r:id="rId3"/>
    <p:sldId id="293" r:id="rId4"/>
    <p:sldId id="288" r:id="rId5"/>
    <p:sldId id="289" r:id="rId6"/>
    <p:sldId id="290" r:id="rId7"/>
    <p:sldId id="291" r:id="rId8"/>
    <p:sldId id="29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80" autoAdjust="0"/>
    <p:restoredTop sz="86410" autoAdjust="0"/>
  </p:normalViewPr>
  <p:slideViewPr>
    <p:cSldViewPr snapToGrid="0">
      <p:cViewPr varScale="1">
        <p:scale>
          <a:sx n="61" d="100"/>
          <a:sy n="61" d="100"/>
        </p:scale>
        <p:origin x="90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312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096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211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2582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753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0535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211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6550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2D35E266-766F-4F1F-B09E-6A0868A5FC54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177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16" y="349190"/>
            <a:ext cx="11546958" cy="1080938"/>
          </a:xfrm>
          <a:solidFill>
            <a:schemeClr val="bg1"/>
          </a:solidFill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3916" y="1658679"/>
            <a:ext cx="11546957" cy="4953136"/>
          </a:xfrm>
        </p:spPr>
        <p:txBody>
          <a:bodyPr>
            <a:normAutofit/>
          </a:bodyPr>
          <a:lstStyle>
            <a:lvl1pPr>
              <a:defRPr sz="4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 sz="40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 sz="3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 sz="3200">
                <a:solidFill>
                  <a:schemeClr val="tx1"/>
                </a:solidFill>
              </a:defRPr>
            </a:lvl4pPr>
            <a:lvl5pPr>
              <a:defRPr sz="32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2741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uiExpand="1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849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049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869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855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085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34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5E266-766F-4F1F-B09E-6A0868A5FC54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8534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20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5E266-766F-4F1F-B09E-6A0868A5FC54}" type="datetimeFigureOut">
              <a:rPr lang="en-GB" smtClean="0"/>
              <a:t>17/07/2017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9E5CB-4C5C-453A-9473-B32D2D0A2F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0031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600" dirty="0"/>
              <a:t>Samuel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8"/>
            <a:ext cx="8144134" cy="1850007"/>
          </a:xfrm>
        </p:spPr>
        <p:txBody>
          <a:bodyPr>
            <a:normAutofit/>
          </a:bodyPr>
          <a:lstStyle/>
          <a:p>
            <a:r>
              <a:rPr lang="en-GB" sz="3600" dirty="0"/>
              <a:t>A life well lived in difficult times</a:t>
            </a:r>
          </a:p>
          <a:p>
            <a:r>
              <a:rPr lang="en-GB" sz="3600" dirty="0"/>
              <a:t>6. A life of significance</a:t>
            </a:r>
            <a:br>
              <a:rPr lang="en-GB" sz="3600" dirty="0"/>
            </a:br>
            <a:r>
              <a:rPr lang="en-GB" sz="3600" dirty="0"/>
              <a:t>1 Samuel 25, Psalm 88, Jeremiah 15</a:t>
            </a:r>
          </a:p>
        </p:txBody>
      </p:sp>
    </p:spTree>
    <p:extLst>
      <p:ext uri="{BB962C8B-B14F-4D97-AF65-F5344CB8AC3E}">
        <p14:creationId xmlns:p14="http://schemas.microsoft.com/office/powerpoint/2010/main" val="1248785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C1A0E-E4E0-4D31-B39D-7311D7AD0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GB" dirty="0"/>
              <a:t>What kind of legacy do you hope to leave?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FDFD1C-ACE0-4E27-91A2-37F4F70711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R="0" lvl="0" rtl="0"/>
            <a:r>
              <a:rPr lang="en-GB" dirty="0"/>
              <a:t>Samuel’s legacy</a:t>
            </a:r>
          </a:p>
          <a:p>
            <a:pPr marR="0" lvl="1" rtl="0"/>
            <a:r>
              <a:rPr lang="en-GB" dirty="0"/>
              <a:t>2 books named after him even though he dies 3/4 of the way through the first one</a:t>
            </a:r>
          </a:p>
          <a:p>
            <a:pPr marR="0" lvl="1" rtl="0"/>
            <a:r>
              <a:rPr lang="en-GB" dirty="0"/>
              <a:t>A life of godly service</a:t>
            </a:r>
          </a:p>
          <a:p>
            <a:pPr marR="0" lvl="1" rtl="0"/>
            <a:r>
              <a:rPr lang="en-GB" dirty="0"/>
              <a:t>The last of the Judges</a:t>
            </a:r>
          </a:p>
          <a:p>
            <a:pPr marR="0" lvl="1" rtl="0"/>
            <a:r>
              <a:rPr lang="en-GB" dirty="0"/>
              <a:t>The anointer of the first 2 kings of Israel</a:t>
            </a:r>
          </a:p>
          <a:p>
            <a:pPr marR="0" lvl="1" rtl="0"/>
            <a:r>
              <a:rPr lang="en-GB" dirty="0"/>
              <a:t>The teacher of the way that is good and right (1Sa12:23)</a:t>
            </a:r>
          </a:p>
          <a:p>
            <a:pPr marR="0" lvl="2" rtl="0"/>
            <a:r>
              <a:rPr lang="en-GB" dirty="0"/>
              <a:t>These were not his greatest contributions</a:t>
            </a:r>
          </a:p>
        </p:txBody>
      </p:sp>
    </p:spTree>
    <p:extLst>
      <p:ext uri="{BB962C8B-B14F-4D97-AF65-F5344CB8AC3E}">
        <p14:creationId xmlns:p14="http://schemas.microsoft.com/office/powerpoint/2010/main" val="3839218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45002-EFAC-4E8B-9742-0F7E6EA34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God wants each person to make a difference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69EEE5-6375-48B5-BA7D-4F428DAD8A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He knows you are poor starting material</a:t>
            </a:r>
          </a:p>
          <a:p>
            <a:pPr lvl="1"/>
            <a:r>
              <a:rPr lang="en-GB" dirty="0"/>
              <a:t>Your weakness can show His strength</a:t>
            </a:r>
          </a:p>
          <a:p>
            <a:pPr lvl="1"/>
            <a:r>
              <a:rPr lang="en-GB" dirty="0"/>
              <a:t>Your brokenness can demonstrate His power to mend</a:t>
            </a:r>
          </a:p>
          <a:p>
            <a:pPr lvl="1"/>
            <a:r>
              <a:rPr lang="en-GB" dirty="0"/>
              <a:t>Your hopelessness can express His grace</a:t>
            </a:r>
          </a:p>
          <a:p>
            <a:r>
              <a:rPr lang="en-GB" dirty="0"/>
              <a:t>Your walk with Him can leave a great legacy</a:t>
            </a:r>
          </a:p>
        </p:txBody>
      </p:sp>
    </p:spTree>
    <p:extLst>
      <p:ext uri="{BB962C8B-B14F-4D97-AF65-F5344CB8AC3E}">
        <p14:creationId xmlns:p14="http://schemas.microsoft.com/office/powerpoint/2010/main" val="3945740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29462B-E632-48BA-9618-B79B19355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GB" dirty="0"/>
              <a:t>Samuel’s walk with God left a personal legacy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DB668F-A004-4CF3-9BA9-65BEFAEE16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en-GB" dirty="0"/>
              <a:t>He left a family line (Joel and Abijah)</a:t>
            </a:r>
          </a:p>
          <a:p>
            <a:pPr marR="0" lvl="0" rtl="0"/>
            <a:r>
              <a:rPr lang="en-GB" dirty="0"/>
              <a:t>He left written records (1 </a:t>
            </a:r>
            <a:r>
              <a:rPr lang="en-GB" dirty="0" err="1"/>
              <a:t>Chr</a:t>
            </a:r>
            <a:r>
              <a:rPr lang="en-GB" dirty="0"/>
              <a:t> 29:29)</a:t>
            </a:r>
          </a:p>
          <a:p>
            <a:pPr marR="0" lvl="0" rtl="0"/>
            <a:r>
              <a:rPr lang="en-GB" dirty="0"/>
              <a:t>People mourned when he died (1 Sam 25:1)</a:t>
            </a:r>
          </a:p>
        </p:txBody>
      </p:sp>
    </p:spTree>
    <p:extLst>
      <p:ext uri="{BB962C8B-B14F-4D97-AF65-F5344CB8AC3E}">
        <p14:creationId xmlns:p14="http://schemas.microsoft.com/office/powerpoint/2010/main" val="1299595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0649C-48F9-48B2-B016-1D9DF0286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GB" dirty="0"/>
              <a:t>Samuel’s walk with God left a family legacy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35E99A-6383-496E-8A4A-8CA2051B51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He left a family legacy even though his sons, Joel and Abijah, chose not to follow his standards</a:t>
            </a:r>
          </a:p>
          <a:p>
            <a:pPr marR="0" lvl="2" rtl="0"/>
            <a:r>
              <a:rPr lang="en-GB" dirty="0" err="1"/>
              <a:t>Heman</a:t>
            </a:r>
            <a:r>
              <a:rPr lang="en-GB" dirty="0"/>
              <a:t>, his grandson, and many more after him were good Levites</a:t>
            </a:r>
          </a:p>
          <a:p>
            <a:pPr marR="0" lvl="1" rtl="0"/>
            <a:r>
              <a:rPr lang="en-GB" dirty="0"/>
              <a:t>God rescues nations when they call on Him</a:t>
            </a:r>
          </a:p>
          <a:p>
            <a:pPr marR="0" lvl="1" rtl="0"/>
            <a:r>
              <a:rPr lang="en-GB" dirty="0"/>
              <a:t>God rescues individuals when they call on him</a:t>
            </a:r>
          </a:p>
        </p:txBody>
      </p:sp>
    </p:spTree>
    <p:extLst>
      <p:ext uri="{BB962C8B-B14F-4D97-AF65-F5344CB8AC3E}">
        <p14:creationId xmlns:p14="http://schemas.microsoft.com/office/powerpoint/2010/main" val="1915563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8167B-0450-4218-9DC5-25676D720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9190"/>
            <a:ext cx="12192000" cy="1080938"/>
          </a:xfrm>
        </p:spPr>
        <p:txBody>
          <a:bodyPr>
            <a:normAutofit fontScale="90000"/>
          </a:bodyPr>
          <a:lstStyle/>
          <a:p>
            <a:pPr marR="0" rtl="0"/>
            <a:r>
              <a:rPr lang="en-GB" dirty="0"/>
              <a:t>Samuel’s walk with God left a leadership legacy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C3373A-7B77-41B5-8660-50133E6DE9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R="0" lvl="0" rtl="0"/>
            <a:r>
              <a:rPr lang="en-GB" dirty="0"/>
              <a:t>He pioneered a kingship under God</a:t>
            </a:r>
          </a:p>
          <a:p>
            <a:pPr marR="0" lvl="2" rtl="0"/>
            <a:r>
              <a:rPr lang="en-GB" dirty="0"/>
              <a:t>A legacy that held kings to account for the next 400 years</a:t>
            </a:r>
          </a:p>
          <a:p>
            <a:pPr marR="0" lvl="0" rtl="0"/>
            <a:r>
              <a:rPr lang="en-GB" dirty="0"/>
              <a:t>He set up a young leaders’ factory</a:t>
            </a:r>
          </a:p>
          <a:p>
            <a:pPr marR="0" lvl="1" rtl="0"/>
            <a:r>
              <a:rPr lang="en-GB" dirty="0"/>
              <a:t>The ‘sons of the prophets’ based at Gibeah, Gilgal and Bethel</a:t>
            </a:r>
          </a:p>
          <a:p>
            <a:pPr marR="0" lvl="2" rtl="0"/>
            <a:r>
              <a:rPr lang="en-GB" dirty="0"/>
              <a:t>Still going 200 years later when Elisha was around</a:t>
            </a:r>
          </a:p>
        </p:txBody>
      </p:sp>
    </p:spTree>
    <p:extLst>
      <p:ext uri="{BB962C8B-B14F-4D97-AF65-F5344CB8AC3E}">
        <p14:creationId xmlns:p14="http://schemas.microsoft.com/office/powerpoint/2010/main" val="766798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D594F-1981-461B-B096-B0A8417AE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R="0" rtl="0"/>
            <a:r>
              <a:rPr lang="en-GB" dirty="0"/>
              <a:t>Samuel’s walk with God left a lasting legacy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B6DC7-4410-4796-A9F0-2313304789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R="0" lvl="0" rtl="0"/>
            <a:r>
              <a:rPr lang="en-GB" dirty="0"/>
              <a:t>He’s cited next to Moses by God to Jeremiah (</a:t>
            </a:r>
            <a:r>
              <a:rPr lang="en-GB" dirty="0" err="1"/>
              <a:t>Jer</a:t>
            </a:r>
            <a:r>
              <a:rPr lang="en-GB" dirty="0"/>
              <a:t> 15:1)</a:t>
            </a:r>
          </a:p>
          <a:p>
            <a:pPr marR="0" lvl="0" rtl="0"/>
            <a:r>
              <a:rPr lang="en-GB" dirty="0"/>
              <a:t>He’s written about in Ps 99 as someone whose prayers were answered by God</a:t>
            </a:r>
          </a:p>
          <a:p>
            <a:pPr marR="0" lvl="0" rtl="0"/>
            <a:r>
              <a:rPr lang="en-GB" dirty="0"/>
              <a:t>Peter &amp; Paul both mention him in their preaching about Jesus (Acts 3:24 &amp; 13:20)</a:t>
            </a:r>
          </a:p>
          <a:p>
            <a:pPr marR="0" lvl="0" rtl="0"/>
            <a:r>
              <a:rPr lang="en-GB" dirty="0"/>
              <a:t>He is named among the heroes of faith in Hebrews 11</a:t>
            </a:r>
          </a:p>
          <a:p>
            <a:pPr marR="0" lvl="1" rtl="0"/>
            <a:r>
              <a:rPr lang="en-GB" dirty="0"/>
              <a:t>Who conquered kingdoms, administered justice and gained what was promised</a:t>
            </a:r>
          </a:p>
        </p:txBody>
      </p:sp>
    </p:spTree>
    <p:extLst>
      <p:ext uri="{BB962C8B-B14F-4D97-AF65-F5344CB8AC3E}">
        <p14:creationId xmlns:p14="http://schemas.microsoft.com/office/powerpoint/2010/main" val="26894864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7C088-9D08-427E-B745-7CA8B2F90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en-GB" dirty="0"/>
              <a:t>How did Samuel walk with God?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D3EF46-35ED-4D46-847A-8BE59B92C7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R="0" lvl="0" rtl="0"/>
            <a:r>
              <a:rPr lang="en-GB" dirty="0"/>
              <a:t>He listened to God</a:t>
            </a:r>
          </a:p>
          <a:p>
            <a:pPr marR="0" lvl="0" rtl="0"/>
            <a:r>
              <a:rPr lang="en-GB" dirty="0"/>
              <a:t>He followed the Lord wholeheartedly</a:t>
            </a:r>
          </a:p>
          <a:p>
            <a:pPr marR="0" lvl="0" rtl="0"/>
            <a:r>
              <a:rPr lang="en-GB" dirty="0"/>
              <a:t>He was spirit filled</a:t>
            </a:r>
          </a:p>
          <a:p>
            <a:pPr marR="0" lvl="0" rtl="0"/>
            <a:r>
              <a:rPr lang="en-GB" dirty="0"/>
              <a:t>He never let go of his heritage (a </a:t>
            </a:r>
            <a:r>
              <a:rPr lang="en-GB" dirty="0" err="1"/>
              <a:t>nazirite</a:t>
            </a:r>
            <a:r>
              <a:rPr lang="en-GB" dirty="0"/>
              <a:t>)</a:t>
            </a:r>
          </a:p>
          <a:p>
            <a:pPr marR="0" lvl="0" rtl="0"/>
            <a:r>
              <a:rPr lang="en-GB" dirty="0"/>
              <a:t>He prayed</a:t>
            </a:r>
          </a:p>
          <a:p>
            <a:pPr marR="0" lvl="1" rtl="0"/>
            <a:r>
              <a:rPr lang="en-GB" dirty="0"/>
              <a:t>If you want to leave a legacy, make sure it’s not just money – let people know that your walk with God is your greatest treasure </a:t>
            </a:r>
          </a:p>
        </p:txBody>
      </p:sp>
    </p:spTree>
    <p:extLst>
      <p:ext uri="{BB962C8B-B14F-4D97-AF65-F5344CB8AC3E}">
        <p14:creationId xmlns:p14="http://schemas.microsoft.com/office/powerpoint/2010/main" val="205875233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12296</TotalTime>
  <Words>410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Samuel</vt:lpstr>
      <vt:lpstr>What kind of legacy do you hope to leave?</vt:lpstr>
      <vt:lpstr>God wants each person to make a difference</vt:lpstr>
      <vt:lpstr>Samuel’s walk with God left a personal legacy</vt:lpstr>
      <vt:lpstr>Samuel’s walk with God left a family legacy</vt:lpstr>
      <vt:lpstr>Samuel’s walk with God left a leadership legacy</vt:lpstr>
      <vt:lpstr>Samuel’s walk with God left a lasting legacy</vt:lpstr>
      <vt:lpstr>How did Samuel walk with God?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Samuel</dc:title>
  <dc:creator>Ron Day</dc:creator>
  <cp:lastModifiedBy>Ron Day</cp:lastModifiedBy>
  <cp:revision>25</cp:revision>
  <dcterms:created xsi:type="dcterms:W3CDTF">2017-06-10T08:38:49Z</dcterms:created>
  <dcterms:modified xsi:type="dcterms:W3CDTF">2017-07-23T08:20:17Z</dcterms:modified>
</cp:coreProperties>
</file>