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69" r:id="rId4"/>
    <p:sldId id="270" r:id="rId5"/>
    <p:sldId id="271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6" d="100"/>
          <a:sy n="56" d="100"/>
        </p:scale>
        <p:origin x="90" y="792"/>
      </p:cViewPr>
      <p:guideLst/>
    </p:cSldViewPr>
  </p:slideViewPr>
  <p:outlineViewPr>
    <p:cViewPr>
      <p:scale>
        <a:sx n="33" d="100"/>
        <a:sy n="33" d="100"/>
      </p:scale>
      <p:origin x="0" y="-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3795-CBC2-4452-A1DE-E8B6595833B5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857A-5C44-4B30-B097-AA9FB2114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mnein-epitomic.blogspot.com/2012/06/praying-worry-away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dianexpress.com/article/india/bihar-boat-capsize-tourism-district-officials-blamed-for-death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matt_outandabout/784707395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wperfect.co.uk/one-capsize-cannot-erase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>
                <a:latin typeface="+mn-lt"/>
              </a:rPr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1067" y="2176942"/>
            <a:ext cx="8983593" cy="1655762"/>
          </a:xfrm>
        </p:spPr>
        <p:txBody>
          <a:bodyPr>
            <a:normAutofit/>
          </a:bodyPr>
          <a:lstStyle/>
          <a:p>
            <a:r>
              <a:rPr lang="en-GB" sz="36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11. Inspiration to rock the boat</a:t>
            </a:r>
            <a:endParaRPr lang="en-GB" sz="36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b="1" i="1" dirty="0"/>
              <a:t>Acts 11:1-18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9BF658-41D9-4465-947F-394B74EC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362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B118C-B280-43E8-922A-1CEA8B64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37"/>
            <a:ext cx="10515600" cy="1325563"/>
          </a:xfrm>
        </p:spPr>
        <p:txBody>
          <a:bodyPr/>
          <a:lstStyle/>
          <a:p>
            <a:pPr marR="0" rtl="0"/>
            <a:r>
              <a:rPr lang="en-GB" dirty="0"/>
              <a:t>The Holy Spirit inspires Christians to…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C7D56-988B-409C-8A5C-C531FE3B5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5400" y="1276350"/>
            <a:ext cx="7086600" cy="6086147"/>
          </a:xfrm>
        </p:spPr>
        <p:txBody>
          <a:bodyPr>
            <a:normAutofit/>
          </a:bodyPr>
          <a:lstStyle/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 the good news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healing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the good news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Defend the good news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leadership structure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 truthfully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 for the faith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 power games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inexplicable and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risks with an enemy</a:t>
            </a:r>
          </a:p>
          <a:p>
            <a:pPr marR="0" lvl="1" rtl="0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the church’s mindset</a:t>
            </a:r>
          </a:p>
        </p:txBody>
      </p:sp>
    </p:spTree>
    <p:extLst>
      <p:ext uri="{BB962C8B-B14F-4D97-AF65-F5344CB8AC3E}">
        <p14:creationId xmlns:p14="http://schemas.microsoft.com/office/powerpoint/2010/main" val="24042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02B9B1-79B5-420F-BB61-C0B12F4D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FD3C0-1C3E-40C6-8474-4B68293F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9" y="0"/>
            <a:ext cx="5448299" cy="1325563"/>
          </a:xfrm>
        </p:spPr>
        <p:txBody>
          <a:bodyPr>
            <a:normAutofit/>
          </a:bodyPr>
          <a:lstStyle/>
          <a:p>
            <a:pPr marR="0" rtl="0"/>
            <a:r>
              <a:rPr lang="en-GB" sz="6000" dirty="0">
                <a:solidFill>
                  <a:schemeClr val="bg1"/>
                </a:solidFill>
              </a:rPr>
              <a:t>Cornelius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3A16-4DF8-4915-A05C-99452F811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74" y="1497014"/>
            <a:ext cx="11439526" cy="553243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religious man</a:t>
            </a:r>
          </a:p>
          <a:p>
            <a:pPr lvl="1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devout, God-fearer, who gave generously to those in need, righteous, prayerful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knew about Jesus (10:36), His good works, that God was with Him in healing &amp; preaching 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knew of Jesus’ death</a:t>
            </a:r>
          </a:p>
          <a:p>
            <a:pPr lvl="1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wasn’t enough to save him (11:14)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had pity on him and gave him Jesus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he accepted Jesus, the Holy Spirit came upon him</a:t>
            </a:r>
          </a:p>
        </p:txBody>
      </p:sp>
    </p:spTree>
    <p:extLst>
      <p:ext uri="{BB962C8B-B14F-4D97-AF65-F5344CB8AC3E}">
        <p14:creationId xmlns:p14="http://schemas.microsoft.com/office/powerpoint/2010/main" val="179837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92C6A4-FEA2-432A-9DAF-0CDD3E3E0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064"/>
          <a:stretch/>
        </p:blipFill>
        <p:spPr>
          <a:xfrm>
            <a:off x="0" y="0"/>
            <a:ext cx="12192000" cy="6992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C16A3-9FE9-41BC-AA6E-31B48EA1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-4591"/>
            <a:ext cx="10515600" cy="1325563"/>
          </a:xfrm>
        </p:spPr>
        <p:txBody>
          <a:bodyPr/>
          <a:lstStyle/>
          <a:p>
            <a:pPr marR="0" rtl="0"/>
            <a:r>
              <a:rPr lang="en-GB" dirty="0"/>
              <a:t>God reveals the extent of His grace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E5AAD-E748-418B-A696-93665678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1626"/>
            <a:ext cx="10515600" cy="5032375"/>
          </a:xfrm>
        </p:spPr>
        <p:txBody>
          <a:bodyPr>
            <a:normAutofit/>
          </a:bodyPr>
          <a:lstStyle/>
          <a:p>
            <a:pPr marR="0" lvl="1" rtl="0"/>
            <a:r>
              <a:rPr lang="en-GB" sz="3600" dirty="0"/>
              <a:t>The revelation to Peter and the events following made Peter change his mind </a:t>
            </a:r>
            <a:r>
              <a:rPr lang="en-GB" sz="3600" dirty="0">
                <a:solidFill>
                  <a:srgbClr val="FF0000"/>
                </a:solidFill>
              </a:rPr>
              <a:t>again</a:t>
            </a:r>
          </a:p>
          <a:p>
            <a:pPr marR="0" lvl="0" rtl="0"/>
            <a:r>
              <a:rPr lang="en-GB" sz="4000" dirty="0"/>
              <a:t>God’s grace is not local but global</a:t>
            </a:r>
          </a:p>
          <a:p>
            <a:pPr marR="0" lvl="1" rtl="0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When Peter brings this to the church he rocks the boat</a:t>
            </a:r>
          </a:p>
        </p:txBody>
      </p:sp>
    </p:spTree>
    <p:extLst>
      <p:ext uri="{BB962C8B-B14F-4D97-AF65-F5344CB8AC3E}">
        <p14:creationId xmlns:p14="http://schemas.microsoft.com/office/powerpoint/2010/main" val="418348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716FA-B9AF-4B90-AA9B-950D8DC26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313"/>
          <a:stretch/>
        </p:blipFill>
        <p:spPr>
          <a:xfrm>
            <a:off x="0" y="-14647"/>
            <a:ext cx="12192000" cy="6872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EE7C8-E9FC-437A-A06F-1DACEC20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590"/>
            <a:ext cx="7067550" cy="1325563"/>
          </a:xfrm>
        </p:spPr>
        <p:txBody>
          <a:bodyPr/>
          <a:lstStyle/>
          <a:p>
            <a:pPr marR="0" rtl="0"/>
            <a:r>
              <a:rPr lang="en-GB" dirty="0">
                <a:solidFill>
                  <a:schemeClr val="bg1"/>
                </a:solidFill>
              </a:rPr>
              <a:t>God lets even them 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C0C08-9591-421F-BC34-D11D22E2E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door of repentance</a:t>
            </a:r>
          </a:p>
          <a:p>
            <a:pPr marR="0" lvl="0" rtl="0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grace of forgiveness</a:t>
            </a:r>
          </a:p>
          <a:p>
            <a:pPr marR="0" lvl="0" rtl="0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baggage!</a:t>
            </a:r>
          </a:p>
          <a:p>
            <a:pPr marR="0" lvl="1" rtl="0"/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Cornelius didn’t come with His terms and conditions</a:t>
            </a:r>
          </a:p>
          <a:p>
            <a:pPr marR="0" lvl="1" rtl="0"/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Cornelius didn’t have to accept every change before he started</a:t>
            </a:r>
          </a:p>
        </p:txBody>
      </p:sp>
    </p:spTree>
    <p:extLst>
      <p:ext uri="{BB962C8B-B14F-4D97-AF65-F5344CB8AC3E}">
        <p14:creationId xmlns:p14="http://schemas.microsoft.com/office/powerpoint/2010/main" val="171724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AF838-4F22-45AA-95A3-A80A7227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13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62179-099C-4855-BA99-9B65663F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50031"/>
            <a:ext cx="10515600" cy="1325563"/>
          </a:xfrm>
        </p:spPr>
        <p:txBody>
          <a:bodyPr/>
          <a:lstStyle/>
          <a:p>
            <a:pPr marR="0" rtl="0"/>
            <a:r>
              <a:rPr lang="en-GB" dirty="0">
                <a:solidFill>
                  <a:srgbClr val="FFFF00"/>
                </a:solidFill>
              </a:rPr>
              <a:t>God calls some of us to rock the boat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6C821-F798-4196-83A4-D57985497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ask the penetrating questions 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did NOT change Peter’s heart totally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still uncomfortable with what God was doing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marvelled at the capacity of God’s grace</a:t>
            </a: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boat needs rocking because the church gets comfortable</a:t>
            </a:r>
          </a:p>
        </p:txBody>
      </p:sp>
    </p:spTree>
    <p:extLst>
      <p:ext uri="{BB962C8B-B14F-4D97-AF65-F5344CB8AC3E}">
        <p14:creationId xmlns:p14="http://schemas.microsoft.com/office/powerpoint/2010/main" val="220806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9751</TotalTime>
  <Words>259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Leading of the Spirit</vt:lpstr>
      <vt:lpstr>The Holy Spirit inspires Christians to…</vt:lpstr>
      <vt:lpstr>Cornelius</vt:lpstr>
      <vt:lpstr>God reveals the extent of His grace</vt:lpstr>
      <vt:lpstr>God lets even them in</vt:lpstr>
      <vt:lpstr>God calls some of us to rock the boat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96</cp:revision>
  <dcterms:created xsi:type="dcterms:W3CDTF">2018-05-21T15:17:57Z</dcterms:created>
  <dcterms:modified xsi:type="dcterms:W3CDTF">2018-08-26T07:34:07Z</dcterms:modified>
</cp:coreProperties>
</file>