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11" r:id="rId5"/>
    <p:sldId id="312" r:id="rId6"/>
    <p:sldId id="315" r:id="rId7"/>
    <p:sldId id="316" r:id="rId8"/>
    <p:sldId id="317" r:id="rId9"/>
    <p:sldId id="314" r:id="rId10"/>
    <p:sldId id="320" r:id="rId11"/>
    <p:sldId id="318" r:id="rId12"/>
    <p:sldId id="319" r:id="rId13"/>
    <p:sldId id="31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341D-5605-4BB5-9515-E010637C2C1E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B9C8-1D3C-4FC1-95F8-D9099BB7C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523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341D-5605-4BB5-9515-E010637C2C1E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B9C8-1D3C-4FC1-95F8-D9099BB7C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341D-5605-4BB5-9515-E010637C2C1E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B9C8-1D3C-4FC1-95F8-D9099BB7C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19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341D-5605-4BB5-9515-E010637C2C1E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B9C8-1D3C-4FC1-95F8-D9099BB7C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7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341D-5605-4BB5-9515-E010637C2C1E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B9C8-1D3C-4FC1-95F8-D9099BB7C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467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341D-5605-4BB5-9515-E010637C2C1E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B9C8-1D3C-4FC1-95F8-D9099BB7C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97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341D-5605-4BB5-9515-E010637C2C1E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B9C8-1D3C-4FC1-95F8-D9099BB7C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771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341D-5605-4BB5-9515-E010637C2C1E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B9C8-1D3C-4FC1-95F8-D9099BB7C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744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341D-5605-4BB5-9515-E010637C2C1E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B9C8-1D3C-4FC1-95F8-D9099BB7C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300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341D-5605-4BB5-9515-E010637C2C1E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B9C8-1D3C-4FC1-95F8-D9099BB7C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74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341D-5605-4BB5-9515-E010637C2C1E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B9C8-1D3C-4FC1-95F8-D9099BB7C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06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8341D-5605-4BB5-9515-E010637C2C1E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FB9C8-1D3C-4FC1-95F8-D9099BB7C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48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nvoluntarytransformation.blogspot.com/2012_03_11_archive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reativecommons.org/licenses/by-nc/3.0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n eagle flying in the sky&#10;&#10;Description automatically generated">
            <a:extLst>
              <a:ext uri="{FF2B5EF4-FFF2-40B4-BE49-F238E27FC236}">
                <a16:creationId xmlns:a16="http://schemas.microsoft.com/office/drawing/2014/main" id="{2D51260C-0132-40EE-9507-3D132BBDCC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674055" y="0"/>
            <a:ext cx="9847385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3D2C668-3E49-4EAA-80BF-F00F0B0C7DB1}"/>
              </a:ext>
            </a:extLst>
          </p:cNvPr>
          <p:cNvSpPr txBox="1"/>
          <p:nvPr/>
        </p:nvSpPr>
        <p:spPr>
          <a:xfrm>
            <a:off x="2126255" y="2767352"/>
            <a:ext cx="9377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://involuntarytransformation.blogspot.com/2012_03_11_archive.html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nc/3.0/"/>
              </a:rPr>
              <a:t>CC BY-NC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384174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6485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124BB80-9191-4FDB-AC01-E8D1B3E46AC9}"/>
              </a:ext>
            </a:extLst>
          </p:cNvPr>
          <p:cNvSpPr txBox="1"/>
          <p:nvPr/>
        </p:nvSpPr>
        <p:spPr>
          <a:xfrm>
            <a:off x="609602" y="496712"/>
            <a:ext cx="1114213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6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know that in all things God works for the good of those who love him and who have been called according to his purpose.           </a:t>
            </a:r>
            <a:r>
              <a:rPr lang="en-US" sz="5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Romans 8:28 NIV</a:t>
            </a:r>
            <a:endParaRPr lang="en-US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543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A4DE97-5E91-476F-B680-BAF26297E9FA}"/>
              </a:ext>
            </a:extLst>
          </p:cNvPr>
          <p:cNvSpPr txBox="1"/>
          <p:nvPr/>
        </p:nvSpPr>
        <p:spPr>
          <a:xfrm>
            <a:off x="406400" y="756356"/>
            <a:ext cx="108937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2 EXTREME VIEWS OF THE WORLD IN A MESS</a:t>
            </a:r>
            <a:r>
              <a:rPr lang="en-US" sz="48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140073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A4DE97-5E91-476F-B680-BAF26297E9FA}"/>
              </a:ext>
            </a:extLst>
          </p:cNvPr>
          <p:cNvSpPr txBox="1"/>
          <p:nvPr/>
        </p:nvSpPr>
        <p:spPr>
          <a:xfrm>
            <a:off x="406400" y="756356"/>
            <a:ext cx="1089377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2 EXTREME VIEWS OF THE WORLD IN A MESS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4000" dirty="0"/>
              <a:t>1.   </a:t>
            </a:r>
            <a:r>
              <a:rPr lang="en-US" sz="4000" b="1" dirty="0"/>
              <a:t>Man now realizes that he is an accident. He is a completely futile being and has to play the game without reason.                            Francis Bacon.</a:t>
            </a:r>
          </a:p>
        </p:txBody>
      </p:sp>
    </p:spTree>
    <p:extLst>
      <p:ext uri="{BB962C8B-B14F-4D97-AF65-F5344CB8AC3E}">
        <p14:creationId xmlns:p14="http://schemas.microsoft.com/office/powerpoint/2010/main" val="115178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A4DE97-5E91-476F-B680-BAF26297E9FA}"/>
              </a:ext>
            </a:extLst>
          </p:cNvPr>
          <p:cNvSpPr txBox="1"/>
          <p:nvPr/>
        </p:nvSpPr>
        <p:spPr>
          <a:xfrm>
            <a:off x="406400" y="756356"/>
            <a:ext cx="10893778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2 EXTREME VIEWS OF THE WORLD IN A MESS</a:t>
            </a:r>
            <a:endParaRPr lang="en-US" dirty="0"/>
          </a:p>
          <a:p>
            <a:endParaRPr lang="en-US" dirty="0"/>
          </a:p>
          <a:p>
            <a:pPr marL="742950" indent="-742950">
              <a:buAutoNum type="arabicPeriod"/>
            </a:pPr>
            <a:r>
              <a:rPr lang="en-US" sz="4000" b="1" dirty="0"/>
              <a:t>Man now realizes that he is an accident. He is a completely futile being and has to play the game without reason.                   </a:t>
            </a:r>
            <a:r>
              <a:rPr lang="en-US" sz="3600" b="1" dirty="0"/>
              <a:t>Francis Bacon</a:t>
            </a:r>
            <a:r>
              <a:rPr lang="en-US" sz="4000" b="1" dirty="0"/>
              <a:t>.</a:t>
            </a:r>
          </a:p>
          <a:p>
            <a:pPr marL="742950" indent="-742950">
              <a:buFontTx/>
              <a:buAutoNum type="arabicPeriod"/>
            </a:pPr>
            <a:r>
              <a:rPr lang="en-US" sz="4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know that in all things God works for the good of those who love him and who have been called according to his purpose. </a:t>
            </a:r>
          </a:p>
          <a:p>
            <a:r>
              <a:rPr lang="en-US" sz="4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</a:t>
            </a:r>
            <a:r>
              <a:rPr lang="en-US" sz="4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Apostle Paul          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742950">
              <a:buAutoNum type="arabicPeriod"/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577547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124BB80-9191-4FDB-AC01-E8D1B3E46AC9}"/>
              </a:ext>
            </a:extLst>
          </p:cNvPr>
          <p:cNvSpPr txBox="1"/>
          <p:nvPr/>
        </p:nvSpPr>
        <p:spPr>
          <a:xfrm>
            <a:off x="609602" y="496712"/>
            <a:ext cx="1114213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6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aying Rom. 8:28 involves: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5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6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FAITH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5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know </a:t>
            </a:r>
            <a:r>
              <a:rPr lang="en-US" sz="5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in all things God works for the good</a:t>
            </a:r>
            <a:endParaRPr lang="en-US" sz="5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322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D58A266-1CCA-4EEC-BDCE-BA0C5CB9EFF6}"/>
              </a:ext>
            </a:extLst>
          </p:cNvPr>
          <p:cNvSpPr txBox="1"/>
          <p:nvPr/>
        </p:nvSpPr>
        <p:spPr>
          <a:xfrm>
            <a:off x="1399822" y="496712"/>
            <a:ext cx="8116711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HBC Bulletin:</a:t>
            </a:r>
          </a:p>
          <a:p>
            <a:endParaRPr lang="en-US" sz="6000" b="1" dirty="0"/>
          </a:p>
          <a:p>
            <a:r>
              <a:rPr lang="en-US" sz="6600" b="1" i="1" dirty="0"/>
              <a:t>CONNECTING PEOPLE TO JESUS CHRIST AND TO EACH OTHER</a:t>
            </a:r>
          </a:p>
        </p:txBody>
      </p:sp>
    </p:spTree>
    <p:extLst>
      <p:ext uri="{BB962C8B-B14F-4D97-AF65-F5344CB8AC3E}">
        <p14:creationId xmlns:p14="http://schemas.microsoft.com/office/powerpoint/2010/main" val="2751928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124BB80-9191-4FDB-AC01-E8D1B3E46AC9}"/>
              </a:ext>
            </a:extLst>
          </p:cNvPr>
          <p:cNvSpPr txBox="1"/>
          <p:nvPr/>
        </p:nvSpPr>
        <p:spPr>
          <a:xfrm>
            <a:off x="406400" y="0"/>
            <a:ext cx="11706577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aying Rom. 8:28 involves: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6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FAITH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5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know </a:t>
            </a:r>
            <a:r>
              <a:rPr lang="en-US" sz="5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in all things God works for the good</a:t>
            </a: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buAutoNum type="arabicPeriod" startAt="2"/>
            </a:pPr>
            <a:r>
              <a:rPr lang="en-US" sz="6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those who </a:t>
            </a:r>
            <a:r>
              <a:rPr lang="en-US" sz="5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  <a:r>
              <a:rPr lang="en-US" sz="5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him</a:t>
            </a:r>
            <a:endParaRPr lang="en-US" sz="5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970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124BB80-9191-4FDB-AC01-E8D1B3E46AC9}"/>
              </a:ext>
            </a:extLst>
          </p:cNvPr>
          <p:cNvSpPr txBox="1"/>
          <p:nvPr/>
        </p:nvSpPr>
        <p:spPr>
          <a:xfrm>
            <a:off x="395111" y="0"/>
            <a:ext cx="11706577" cy="6894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aying Rom. 8:28 involves:</a:t>
            </a:r>
            <a:endParaRPr lang="en-US" sz="4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6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FAITH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4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know 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in all things God works for the good</a:t>
            </a: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buAutoNum type="arabicPeriod" startAt="2"/>
            </a:pPr>
            <a:r>
              <a:rPr lang="en-US" sz="6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those who </a:t>
            </a:r>
            <a:r>
              <a:rPr lang="en-US" sz="4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him</a:t>
            </a: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buAutoNum type="arabicPeriod" startAt="3"/>
            </a:pPr>
            <a:r>
              <a:rPr lang="en-US" sz="5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ETERNITY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who have been called according to his </a:t>
            </a:r>
            <a:r>
              <a:rPr lang="en-US" sz="4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purpose</a:t>
            </a:r>
            <a:endParaRPr lang="en-US" sz="44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597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nday xmlns="017a7a6c-9d6d-4da9-96c6-a7ac3f4dbe2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FB7E4770CEB74E89C35A83EC60864B" ma:contentTypeVersion="12" ma:contentTypeDescription="Create a new document." ma:contentTypeScope="" ma:versionID="a05680b899b7718d1282839856572392">
  <xsd:schema xmlns:xsd="http://www.w3.org/2001/XMLSchema" xmlns:xs="http://www.w3.org/2001/XMLSchema" xmlns:p="http://schemas.microsoft.com/office/2006/metadata/properties" xmlns:ns2="017a7a6c-9d6d-4da9-96c6-a7ac3f4dbe24" xmlns:ns3="a21c5093-fd84-4293-8bbb-ab83699aa8dc" targetNamespace="http://schemas.microsoft.com/office/2006/metadata/properties" ma:root="true" ma:fieldsID="960c7dc944d6aa4a2cc97cf0cee1ce1b" ns2:_="" ns3:_="">
    <xsd:import namespace="017a7a6c-9d6d-4da9-96c6-a7ac3f4dbe24"/>
    <xsd:import namespace="a21c5093-fd84-4293-8bbb-ab83699aa8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Sunday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7a7a6c-9d6d-4da9-96c6-a7ac3f4dbe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Sunday" ma:index="15" nillable="true" ma:displayName="Sunday" ma:format="DateOnly" ma:internalName="Sunday">
      <xsd:simpleType>
        <xsd:restriction base="dms:DateTim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1c5093-fd84-4293-8bbb-ab83699aa8dc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06FACA-0D0C-44CF-8756-DA980B3AAFF3}">
  <ds:schemaRefs>
    <ds:schemaRef ds:uri="017a7a6c-9d6d-4da9-96c6-a7ac3f4dbe24"/>
    <ds:schemaRef ds:uri="a21c5093-fd84-4293-8bbb-ab83699aa8dc"/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8B9A09D-53AA-4A95-8316-760F05420D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13C807-99F2-4FA8-9468-8A18E5C944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7a7a6c-9d6d-4da9-96c6-a7ac3f4dbe24"/>
    <ds:schemaRef ds:uri="a21c5093-fd84-4293-8bbb-ab83699aa8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1006</TotalTime>
  <Words>241</Words>
  <Application>Microsoft Office PowerPoint</Application>
  <PresentationFormat>Widescreen</PresentationFormat>
  <Paragraphs>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Quicke</dc:creator>
  <cp:lastModifiedBy>Keith</cp:lastModifiedBy>
  <cp:revision>47</cp:revision>
  <dcterms:created xsi:type="dcterms:W3CDTF">2019-03-20T13:18:21Z</dcterms:created>
  <dcterms:modified xsi:type="dcterms:W3CDTF">2020-09-14T09:29:35Z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0x010100ECFB7E4770CEB74E89C35A83EC60864B</vt:lpwstr>
  </property>
</Properties>
</file>