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63" r:id="rId2"/>
    <p:sldId id="265" r:id="rId3"/>
    <p:sldId id="267" r:id="rId4"/>
    <p:sldId id="269" r:id="rId5"/>
    <p:sldId id="268" r:id="rId6"/>
    <p:sldId id="27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0" autoAdjust="0"/>
    <p:restoredTop sz="86410" autoAdjust="0"/>
  </p:normalViewPr>
  <p:slideViewPr>
    <p:cSldViewPr snapToGrid="0">
      <p:cViewPr varScale="1">
        <p:scale>
          <a:sx n="37" d="100"/>
          <a:sy n="37" d="100"/>
        </p:scale>
        <p:origin x="72" y="9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18/06/2017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3312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18/06/2017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096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18/06/2017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52112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18/06/2017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425824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18/06/2017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47532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18/06/2017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30535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18/06/2017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22116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18/06/2017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26550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2D35E266-766F-4F1F-B09E-6A0868A5FC54}" type="datetimeFigureOut">
              <a:rPr lang="en-GB" smtClean="0"/>
              <a:t>18/06/2017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177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916" y="349190"/>
            <a:ext cx="11546958" cy="1080938"/>
          </a:xfrm>
          <a:solidFill>
            <a:schemeClr val="bg1"/>
          </a:solidFill>
        </p:spPr>
        <p:txBody>
          <a:bodyPr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3916" y="1658679"/>
            <a:ext cx="11546957" cy="4953136"/>
          </a:xfrm>
        </p:spPr>
        <p:txBody>
          <a:bodyPr>
            <a:normAutofit/>
          </a:bodyPr>
          <a:lstStyle>
            <a:lvl1pPr>
              <a:defRPr sz="4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defRPr sz="40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2pPr>
            <a:lvl3pPr>
              <a:defRPr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3pPr>
            <a:lvl4pPr>
              <a:defRPr sz="3200">
                <a:solidFill>
                  <a:schemeClr val="tx1"/>
                </a:solidFill>
              </a:defRPr>
            </a:lvl4pPr>
            <a:lvl5pPr>
              <a:defRPr sz="32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2741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18/06/2017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1849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18/06/2017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2049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18/06/2017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18/06/2017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869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18/06/2017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7855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18/06/2017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085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18/06/2017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349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18/06/2017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8534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0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35E266-766F-4F1F-B09E-6A0868A5FC54}" type="datetimeFigureOut">
              <a:rPr lang="en-GB" smtClean="0"/>
              <a:t>18/06/2017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40031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6600" dirty="0"/>
              <a:t>Samuel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8"/>
            <a:ext cx="8144134" cy="1850007"/>
          </a:xfrm>
        </p:spPr>
        <p:txBody>
          <a:bodyPr>
            <a:normAutofit/>
          </a:bodyPr>
          <a:lstStyle/>
          <a:p>
            <a:r>
              <a:rPr lang="en-GB" sz="3600" dirty="0"/>
              <a:t>A life well lived in difficult times</a:t>
            </a:r>
          </a:p>
          <a:p>
            <a:r>
              <a:rPr lang="en-GB" sz="3600" dirty="0"/>
              <a:t>2. At boarding school</a:t>
            </a:r>
            <a:br>
              <a:rPr lang="en-GB" sz="3600" dirty="0"/>
            </a:br>
            <a:r>
              <a:rPr lang="en-GB" sz="3600" dirty="0"/>
              <a:t>1 Samuel 3</a:t>
            </a:r>
          </a:p>
        </p:txBody>
      </p:sp>
    </p:spTree>
    <p:extLst>
      <p:ext uri="{BB962C8B-B14F-4D97-AF65-F5344CB8AC3E}">
        <p14:creationId xmlns:p14="http://schemas.microsoft.com/office/powerpoint/2010/main" val="1248785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has called you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1" rtl="0"/>
            <a:r>
              <a:rPr lang="en-GB" dirty="0"/>
              <a:t>God's call often comes in the guise of a familiar voice in our heads</a:t>
            </a:r>
          </a:p>
          <a:p>
            <a:pPr marR="0" lvl="0" rtl="0"/>
            <a:r>
              <a:rPr lang="en-GB" dirty="0"/>
              <a:t>Part of God's nature to call people to faith</a:t>
            </a:r>
          </a:p>
          <a:p>
            <a:pPr marR="0" lvl="1" rtl="0"/>
            <a:r>
              <a:rPr lang="en-GB" dirty="0"/>
              <a:t>Next time He calls make sure you respond with faith</a:t>
            </a:r>
          </a:p>
          <a:p>
            <a:pPr marR="0" lvl="2" rtl="0"/>
            <a:r>
              <a:rPr lang="en-GB" dirty="0"/>
              <a:t>Speak Lord, your servant is listening…</a:t>
            </a:r>
          </a:p>
        </p:txBody>
      </p:sp>
    </p:spTree>
    <p:extLst>
      <p:ext uri="{BB962C8B-B14F-4D97-AF65-F5344CB8AC3E}">
        <p14:creationId xmlns:p14="http://schemas.microsoft.com/office/powerpoint/2010/main" val="2935596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The call of God is resistible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Samuel in the Bible because he didn't resist the call</a:t>
            </a:r>
          </a:p>
          <a:p>
            <a:pPr marR="0" lvl="1" rtl="0"/>
            <a:r>
              <a:rPr lang="en-GB" dirty="0"/>
              <a:t>He became a great leader because he heard and acted accordingly not just once but on a regular basis</a:t>
            </a:r>
          </a:p>
          <a:p>
            <a:pPr marR="0" lvl="1" rtl="0"/>
            <a:r>
              <a:rPr lang="en-GB" dirty="0"/>
              <a:t>He was the key person in the second major cultural change the Israelites faced</a:t>
            </a:r>
          </a:p>
        </p:txBody>
      </p:sp>
    </p:spTree>
    <p:extLst>
      <p:ext uri="{BB962C8B-B14F-4D97-AF65-F5344CB8AC3E}">
        <p14:creationId xmlns:p14="http://schemas.microsoft.com/office/powerpoint/2010/main" val="416320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icture containing building, man&#10;&#10;Description generated with high confidenc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6029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243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</a:t>
            </a:r>
            <a:r>
              <a:rPr lang="en-GB" baseline="0" dirty="0"/>
              <a:t> speaks: </a:t>
            </a:r>
            <a:r>
              <a:rPr lang="en-GB" dirty="0"/>
              <a:t>Learn to listen to God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3916" y="1658678"/>
            <a:ext cx="11546957" cy="5338469"/>
          </a:xfrm>
        </p:spPr>
        <p:txBody>
          <a:bodyPr>
            <a:normAutofit fontScale="85000" lnSpcReduction="10000"/>
          </a:bodyPr>
          <a:lstStyle/>
          <a:p>
            <a:pPr marR="0" lvl="0" rtl="0"/>
            <a:r>
              <a:rPr lang="en-GB" dirty="0"/>
              <a:t>Samuel’s story to help you learn to listen to God</a:t>
            </a:r>
          </a:p>
          <a:p>
            <a:pPr marR="0" lvl="1" rtl="0"/>
            <a:r>
              <a:rPr lang="en-GB" dirty="0"/>
              <a:t>It took an older, wiser person to pass on the way God communicates</a:t>
            </a:r>
          </a:p>
          <a:p>
            <a:pPr marR="0" lvl="2" rtl="0"/>
            <a:r>
              <a:rPr lang="en-GB" dirty="0"/>
              <a:t>Not through the Law alone, but by His Spirit at work</a:t>
            </a:r>
          </a:p>
          <a:p>
            <a:pPr marR="0" lvl="0" rtl="0"/>
            <a:r>
              <a:rPr lang="en-GB" dirty="0"/>
              <a:t>Samuel’s first encounter with God was to give him information </a:t>
            </a:r>
          </a:p>
          <a:p>
            <a:pPr lvl="1"/>
            <a:r>
              <a:rPr lang="en-GB" dirty="0"/>
              <a:t>God keeps His word </a:t>
            </a:r>
          </a:p>
          <a:p>
            <a:pPr marR="0" lvl="1" rtl="0"/>
            <a:r>
              <a:rPr lang="en-GB" dirty="0"/>
              <a:t>God does not ignore the sins of His servants</a:t>
            </a:r>
          </a:p>
          <a:p>
            <a:pPr marR="0" lvl="0" rtl="0"/>
            <a:r>
              <a:rPr lang="en-GB" dirty="0"/>
              <a:t>Samuel did NOT know how his part would fit in</a:t>
            </a:r>
          </a:p>
          <a:p>
            <a:r>
              <a:rPr lang="en-GB" dirty="0"/>
              <a:t>Samuel was used greatly but he was NOT perfect</a:t>
            </a:r>
          </a:p>
        </p:txBody>
      </p:sp>
    </p:spTree>
    <p:extLst>
      <p:ext uri="{BB962C8B-B14F-4D97-AF65-F5344CB8AC3E}">
        <p14:creationId xmlns:p14="http://schemas.microsoft.com/office/powerpoint/2010/main" val="3249293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47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45055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885</TotalTime>
  <Words>193</Words>
  <Application>Microsoft Office PowerPoint</Application>
  <PresentationFormat>Widescreen</PresentationFormat>
  <Paragraphs>21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Trebuchet MS</vt:lpstr>
      <vt:lpstr>Berlin</vt:lpstr>
      <vt:lpstr>Samuel</vt:lpstr>
      <vt:lpstr>God has called you</vt:lpstr>
      <vt:lpstr>The call of God is resistible</vt:lpstr>
      <vt:lpstr>PowerPoint Presentation</vt:lpstr>
      <vt:lpstr>God speaks: Learn to listen to God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Samuel</dc:title>
  <dc:creator>Ron Day</dc:creator>
  <cp:lastModifiedBy>Ron Day</cp:lastModifiedBy>
  <cp:revision>11</cp:revision>
  <dcterms:created xsi:type="dcterms:W3CDTF">2017-06-10T08:38:49Z</dcterms:created>
  <dcterms:modified xsi:type="dcterms:W3CDTF">2017-06-18T07:25:49Z</dcterms:modified>
</cp:coreProperties>
</file>