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84" r:id="rId3"/>
    <p:sldId id="258" r:id="rId4"/>
    <p:sldId id="285" r:id="rId5"/>
    <p:sldId id="28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9498"/>
    <a:srgbClr val="E58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833" autoAdjust="0"/>
    <p:restoredTop sz="86410" autoAdjust="0"/>
  </p:normalViewPr>
  <p:slideViewPr>
    <p:cSldViewPr snapToGrid="0">
      <p:cViewPr>
        <p:scale>
          <a:sx n="33" d="100"/>
          <a:sy n="33" d="100"/>
        </p:scale>
        <p:origin x="408" y="12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14/09/2018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famint.org.au/open-door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eather-thegoodlife.blogspot.com/2011/01/walking-through-mondays-door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auriecalzada.wordpress.com/tag/opening-a-doo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stationers.co.uk/understanding-the-procurement-proces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13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</a:t>
            </a:r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Inspired to Go or stay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12:6-12; 16:25-28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1EF4DB-9DB4-4889-870B-6094B7BAF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83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055175-B805-45EA-B209-7C53EC798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755" y="0"/>
            <a:ext cx="10515600" cy="1325563"/>
          </a:xfrm>
        </p:spPr>
        <p:txBody>
          <a:bodyPr>
            <a:normAutofit/>
          </a:bodyPr>
          <a:lstStyle/>
          <a:p>
            <a:pPr marR="0" lvl="0" rtl="0"/>
            <a:r>
              <a:rPr lang="en-GB" sz="5400" dirty="0">
                <a:solidFill>
                  <a:srgbClr val="FFFF00"/>
                </a:solidFill>
              </a:rPr>
              <a:t>A door opening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8467D-5FCC-4AD1-87AF-3C12CCAE9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433" y="5250426"/>
            <a:ext cx="11572568" cy="1607574"/>
          </a:xfrm>
        </p:spPr>
        <p:txBody>
          <a:bodyPr>
            <a:normAutofit/>
          </a:bodyPr>
          <a:lstStyle/>
          <a:p>
            <a:pPr marR="0" lvl="1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a door opens do you walk through it?</a:t>
            </a:r>
          </a:p>
          <a:p>
            <a:pPr marR="0" lvl="3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Caution is what we learn when things don’t go well</a:t>
            </a:r>
          </a:p>
        </p:txBody>
      </p:sp>
    </p:spTree>
    <p:extLst>
      <p:ext uri="{BB962C8B-B14F-4D97-AF65-F5344CB8AC3E}">
        <p14:creationId xmlns:p14="http://schemas.microsoft.com/office/powerpoint/2010/main" val="92044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6A7639-AA34-4A76-873A-46D2CF3F5C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6" t="2229" r="1550" b="1219"/>
          <a:stretch/>
        </p:blipFill>
        <p:spPr>
          <a:xfrm>
            <a:off x="5876150" y="-69448"/>
            <a:ext cx="6453501" cy="6991227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10E47486-3877-4419-B6F0-8ABC64C83B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4831641" y="-103303"/>
            <a:ext cx="1102185" cy="7057691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3A9A7769-1858-48F0-8C38-CF44C2A498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3790507" y="-103304"/>
            <a:ext cx="1102185" cy="7057691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5756DD0C-A56F-41B0-AFF1-7F1279088A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2707272" y="-130772"/>
            <a:ext cx="1102185" cy="7057691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B999C3ED-AE0E-45D6-B4FB-2AE2CFD72C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1645932" y="-130772"/>
            <a:ext cx="1102185" cy="7057691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88514C87-2FD1-47CD-919F-A8E00C757C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641835" y="-162665"/>
            <a:ext cx="1102185" cy="7057691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B0FE6A41-198D-4F3E-9799-CD5FF86493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7" t="2229" r="87687" b="1219"/>
          <a:stretch/>
        </p:blipFill>
        <p:spPr>
          <a:xfrm>
            <a:off x="22768" y="-131927"/>
            <a:ext cx="1102185" cy="7057691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3636C0C7-68E9-4575-AFB8-64969B3BD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79" y="708914"/>
            <a:ext cx="6444776" cy="976744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E527AC11-018F-42DE-BD4F-125602F77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27" y="-93795"/>
            <a:ext cx="6444776" cy="97674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98F7C2F4-1D17-40A8-9D09-BA0B71DB9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8" y="2260201"/>
            <a:ext cx="6324100" cy="958455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701DCBC9-BE10-453A-9987-BC68D1D61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1" y="1287014"/>
            <a:ext cx="6324100" cy="9584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7A1553-696C-407A-B588-9FDF97DAB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56" y="-73474"/>
            <a:ext cx="7905847" cy="1879818"/>
          </a:xfrm>
        </p:spPr>
        <p:txBody>
          <a:bodyPr>
            <a:normAutofit/>
          </a:bodyPr>
          <a:lstStyle/>
          <a:p>
            <a:pPr marR="0" rtl="0"/>
            <a:r>
              <a:rPr lang="en-GB" dirty="0"/>
              <a:t>God in control of circumstances</a:t>
            </a: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6387B149-EFC8-4731-AC77-B249DB858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39" y="3083203"/>
            <a:ext cx="6324100" cy="958455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72A63148-DE79-4D52-ABAC-8C2884EF2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01" y="3831700"/>
            <a:ext cx="6324100" cy="958455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AE998D2E-A42E-4787-A990-D7DF47ABC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1" y="4184610"/>
            <a:ext cx="6324100" cy="95845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261F2-9B6C-46A7-A511-A493F052C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771" y="1724108"/>
            <a:ext cx="6725264" cy="5527487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Both stories needed for balance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Together they teach us: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is more powerful than 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chains or circumstances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leading is NOT always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most obvious thing to do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 Christ is not formulaic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called to listen to the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Spirit on each occasion</a:t>
            </a:r>
          </a:p>
        </p:txBody>
      </p:sp>
    </p:spTree>
    <p:extLst>
      <p:ext uri="{BB962C8B-B14F-4D97-AF65-F5344CB8AC3E}">
        <p14:creationId xmlns:p14="http://schemas.microsoft.com/office/powerpoint/2010/main" val="143789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AB1028-3080-43E9-9673-AC59AB48B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9096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B428BB-9CF7-4614-AE7A-16BDBB79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736" y="276634"/>
            <a:ext cx="467769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>
                <a:solidFill>
                  <a:srgbClr val="FFFF00"/>
                </a:solidFill>
              </a:rPr>
              <a:t>Making decisions is hard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7C208-F42B-4089-B723-6E3B693F7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0574" y="3976688"/>
            <a:ext cx="5257800" cy="2932932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There are consequences!</a:t>
            </a:r>
          </a:p>
          <a:p>
            <a:pPr marR="0" lvl="0" rtl="0"/>
            <a:r>
              <a:rPr lang="en-GB" dirty="0"/>
              <a:t>The leading of the Spirit was obvious at the time</a:t>
            </a:r>
          </a:p>
          <a:p>
            <a:pPr marR="0" lvl="0" rtl="0"/>
            <a:r>
              <a:rPr lang="en-GB" dirty="0"/>
              <a:t>The peace of God was present in both situations</a:t>
            </a:r>
          </a:p>
        </p:txBody>
      </p:sp>
    </p:spTree>
    <p:extLst>
      <p:ext uri="{BB962C8B-B14F-4D97-AF65-F5344CB8AC3E}">
        <p14:creationId xmlns:p14="http://schemas.microsoft.com/office/powerpoint/2010/main" val="290434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42EFA0-CCEC-423F-9D11-99E04C1B0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0CA78F-EDD7-4174-A742-92FD147B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5474" y="412957"/>
            <a:ext cx="4526526" cy="1679524"/>
          </a:xfrm>
        </p:spPr>
        <p:txBody>
          <a:bodyPr>
            <a:normAutofit fontScale="90000"/>
          </a:bodyPr>
          <a:lstStyle/>
          <a:p>
            <a:pPr marR="0" algn="ctr" rtl="0"/>
            <a:r>
              <a:rPr lang="en-GB" dirty="0">
                <a:solidFill>
                  <a:srgbClr val="FFFF00"/>
                </a:solidFill>
              </a:rPr>
              <a:t>God’s leading produces spiritual peace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D7618-A6C6-4F14-B43D-27D74DD31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2684" y="3126658"/>
            <a:ext cx="4333568" cy="3731342"/>
          </a:xfrm>
        </p:spPr>
        <p:txBody>
          <a:bodyPr/>
          <a:lstStyle/>
          <a:p>
            <a:pPr marR="0" lvl="1" rtl="0"/>
            <a:r>
              <a:rPr lang="en-GB" dirty="0"/>
              <a:t>That doesn’t mean you don’t get nervous or fearful</a:t>
            </a:r>
          </a:p>
        </p:txBody>
      </p:sp>
    </p:spTree>
    <p:extLst>
      <p:ext uri="{BB962C8B-B14F-4D97-AF65-F5344CB8AC3E}">
        <p14:creationId xmlns:p14="http://schemas.microsoft.com/office/powerpoint/2010/main" val="1281404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</TotalTime>
  <Words>96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Leading of the Spirit</vt:lpstr>
      <vt:lpstr>A door opening</vt:lpstr>
      <vt:lpstr>God in control of circumstances</vt:lpstr>
      <vt:lpstr>Making decisions is hard</vt:lpstr>
      <vt:lpstr>God’s leading produces spiritual peace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48</cp:revision>
  <dcterms:created xsi:type="dcterms:W3CDTF">2018-05-21T15:17:57Z</dcterms:created>
  <dcterms:modified xsi:type="dcterms:W3CDTF">2018-09-16T07:03:23Z</dcterms:modified>
</cp:coreProperties>
</file>