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84" r:id="rId3"/>
    <p:sldId id="258" r:id="rId4"/>
    <p:sldId id="285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498"/>
    <a:srgbClr val="E58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833" autoAdjust="0"/>
    <p:restoredTop sz="86410" autoAdjust="0"/>
  </p:normalViewPr>
  <p:slideViewPr>
    <p:cSldViewPr snapToGrid="0">
      <p:cViewPr>
        <p:scale>
          <a:sx n="33" d="100"/>
          <a:sy n="33" d="100"/>
        </p:scale>
        <p:origin x="408" y="12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43795-CBC2-4452-A1DE-E8B6595833B5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6857A-5C44-4B30-B097-AA9FB2114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0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A887-9632-4146-BF21-19F2C729B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D93AAA-4BBC-418A-A56A-4CEC2B6DE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1836F-A139-4481-BC1C-E8DB74F6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93A39-0CEF-40CA-9DE7-E801B5B0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431EF-DAC7-43C8-91F8-16640A0E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7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AE90-032F-4312-91CB-7B6F486C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0EEDF-89FE-4E17-81F7-2F9F37EE8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C9E47-3B70-4971-9B7B-7F3862BB5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660F7-5947-4785-9835-6559EC2E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0671C-EB21-4EE0-9126-DC3636F8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745C3-8D1F-4B26-92F8-9E9019CD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6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215B4-7DD0-4AB4-89FB-77BE13098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0BEB9-5B6B-458C-8117-6F0EBEE46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04128-7100-49D3-A9EA-C26D374C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25DA-48F1-4AE1-920F-A4B28BE1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8F31-3C62-413A-971D-3306650A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8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20DC0-A62C-4622-9B1C-DE26305FCF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D6887-3B84-45A9-86CC-136334FEF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3B486-59A1-489C-8DA0-A66DC51E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7506B-39E2-4D8D-8B4E-3E3A0ADA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9C32-5F42-412A-80F8-C8B2219B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13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1DBA-E873-4A9C-B651-69687319F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F1C3D-EFFF-4ADE-8B13-D5A581A6E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6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6C98-F3F0-4AB4-99B8-0DB697E0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6268-396A-47F3-96D0-D438992C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>
            <a:lvl1pPr>
              <a:defRPr sz="3600" b="1" i="1"/>
            </a:lvl1pPr>
            <a:lvl2pPr>
              <a:defRPr sz="3200" b="1" i="1"/>
            </a:lvl2pPr>
            <a:lvl3pPr>
              <a:defRPr sz="2800" b="1" i="1"/>
            </a:lvl3pPr>
            <a:lvl4pPr>
              <a:defRPr sz="2400" b="1" i="1"/>
            </a:lvl4pPr>
            <a:lvl5pPr>
              <a:defRPr sz="2400" b="1" i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4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749C-27AC-413E-8CCC-3228A7DA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1C211-5229-4D36-94DA-DA5C711C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323B-7D05-4F4E-A700-44F8A174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D00-2EB5-4157-834F-BCBAEF0B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CF102-61B3-4634-AB38-6E3C5026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7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936D-F8C6-448E-AA8A-3C90EF63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CD06D-58AE-4242-A5A7-AFD6DB160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EE8C4-FD73-4DCF-BEE6-982106F18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8DE93-75EF-4F4E-9B1F-65AED2B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9EB9-C843-46A3-A139-1A7BDFF7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CD380-381A-4A5E-A6A9-83FFDECD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94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7BD0-C0B7-47AA-BC6D-591A2080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75AA4-C9E7-43DE-A8BD-F9786E35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AB059-15A4-430C-AC9B-EB654C911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00085-7961-49B2-B04D-1C22BBA1D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540BA-B4E7-4042-942F-71A5CF827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F1EA6-26B9-4C43-A4F9-9470E8D2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C7EFEA-0766-489C-A61F-DD85126A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632D1-E043-4B13-9718-FA46940A9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8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9329-9745-4460-9BC6-895A10E9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CD664E-2A73-44C3-A317-4704CC11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727FB-30F7-4CEB-A6D0-01FD491D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AC04A-71C3-4F33-82FA-10F67895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3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854F1-2D93-4F32-B1CB-F77CA20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1407F-41DC-4653-AD63-C8D20018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EFA19-AD89-4657-9152-BA6FC042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30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E7B9-4F6A-40C7-BD4F-178753058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4F0F6-F6E6-49CB-A13B-209F1F38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2ADD6C-D880-4685-AAB3-9F9CB9F9C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F970E-E5F9-4E97-BE61-62F5AA00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3C70-488A-4FBC-8777-B14FEC3B6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02E1-4B82-426D-B3E0-A7D9D463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0253E-F671-4F7D-AA13-89D71C1D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459A6-3FC4-4285-A02F-D980FA6F0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DD082-2FF5-4FDE-B8D0-A8D0443F0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8B9CD-2BBD-4497-BF17-743FD17E900A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5D27-AA63-4B48-95CA-BBC7FDCE4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A65B5-BDC7-473B-9E7E-C83A4ECDA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06A1-1900-4821-BBEC-143336F8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4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famint.org.au/open-doors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eather-thegoodlife.blogspot.com/2011/01/walking-through-mondays-door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lauriecalzada.wordpress.com/tag/opening-a-door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tstationers.co.uk/understanding-the-procurement-process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27F1BA-A3D1-42BB-8404-AD4F2E7B0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0B2455-3B86-48EF-8ADB-B15C829F9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6486" y="532015"/>
            <a:ext cx="7908175" cy="1269004"/>
          </a:xfrm>
        </p:spPr>
        <p:txBody>
          <a:bodyPr/>
          <a:lstStyle/>
          <a:p>
            <a:r>
              <a:rPr lang="en-GB" i="1" dirty="0">
                <a:latin typeface="+mn-lt"/>
              </a:rPr>
              <a:t>The Leading of the Spirit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B30B25-A6DB-4ECF-89D0-4931EA2D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3731" y="2601119"/>
            <a:ext cx="8318269" cy="1655762"/>
          </a:xfrm>
        </p:spPr>
        <p:txBody>
          <a:bodyPr>
            <a:normAutofit/>
          </a:bodyPr>
          <a:lstStyle/>
          <a:p>
            <a:r>
              <a:rPr lang="en-GB" sz="3600" b="1" i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13</a:t>
            </a:r>
            <a:r>
              <a:rPr lang="en-GB" sz="3600" b="1" i="1" kern="1200" dirty="0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  <a:t>. </a:t>
            </a:r>
            <a:r>
              <a:rPr lang="en-GB" sz="3600" b="1" i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Inspired to Go or stay</a:t>
            </a:r>
            <a:br>
              <a:rPr lang="en-GB" sz="2400" b="1" i="1" kern="1200" dirty="0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n-GB" sz="3600" b="1" i="1" dirty="0"/>
              <a:t>Acts 12:6-12; 16:25-28</a:t>
            </a:r>
          </a:p>
        </p:txBody>
      </p:sp>
    </p:spTree>
    <p:extLst>
      <p:ext uri="{BB962C8B-B14F-4D97-AF65-F5344CB8AC3E}">
        <p14:creationId xmlns:p14="http://schemas.microsoft.com/office/powerpoint/2010/main" val="268199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B1EF4DB-9DB4-4889-870B-6094B7BAF4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83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055175-B805-45EA-B209-7C53EC798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0"/>
            <a:ext cx="10515600" cy="1325563"/>
          </a:xfrm>
        </p:spPr>
        <p:txBody>
          <a:bodyPr>
            <a:normAutofit/>
          </a:bodyPr>
          <a:lstStyle/>
          <a:p>
            <a:pPr marR="0" lvl="0" rtl="0"/>
            <a:r>
              <a:rPr lang="en-GB" sz="5400" dirty="0">
                <a:solidFill>
                  <a:srgbClr val="FFFF00"/>
                </a:solidFill>
              </a:rPr>
              <a:t>A door opening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8467D-5FCC-4AD1-87AF-3C12CCAE9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433" y="5250426"/>
            <a:ext cx="11572568" cy="1607574"/>
          </a:xfrm>
        </p:spPr>
        <p:txBody>
          <a:bodyPr>
            <a:normAutofit/>
          </a:bodyPr>
          <a:lstStyle/>
          <a:p>
            <a:pPr marR="0" lvl="1" rt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a door opens do you walk through it?</a:t>
            </a:r>
          </a:p>
          <a:p>
            <a:pPr marR="0" lvl="3" rtl="0"/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Caution is what we learn when things don’t go well</a:t>
            </a:r>
          </a:p>
        </p:txBody>
      </p:sp>
    </p:spTree>
    <p:extLst>
      <p:ext uri="{BB962C8B-B14F-4D97-AF65-F5344CB8AC3E}">
        <p14:creationId xmlns:p14="http://schemas.microsoft.com/office/powerpoint/2010/main" val="92044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76A7639-AA34-4A76-873A-46D2CF3F5C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6" t="2229" r="1550" b="1219"/>
          <a:stretch/>
        </p:blipFill>
        <p:spPr>
          <a:xfrm>
            <a:off x="5876150" y="-69448"/>
            <a:ext cx="6453501" cy="6991227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10E47486-3877-4419-B6F0-8ABC64C83B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4831641" y="-103303"/>
            <a:ext cx="1102185" cy="7057691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A9A7769-1858-48F0-8C38-CF44C2A498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3790507" y="-103304"/>
            <a:ext cx="1102185" cy="7057691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5756DD0C-A56F-41B0-AFF1-7F1279088A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2707272" y="-130772"/>
            <a:ext cx="1102185" cy="7057691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B999C3ED-AE0E-45D6-B4FB-2AE2CFD72C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1645932" y="-130772"/>
            <a:ext cx="1102185" cy="7057691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88514C87-2FD1-47CD-919F-A8E00C757C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641835" y="-162665"/>
            <a:ext cx="1102185" cy="7057691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B0FE6A41-198D-4F3E-9799-CD5FF86493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67" t="2229" r="87687" b="1219"/>
          <a:stretch/>
        </p:blipFill>
        <p:spPr>
          <a:xfrm>
            <a:off x="22768" y="-131927"/>
            <a:ext cx="1102185" cy="7057691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3636C0C7-68E9-4575-AFB8-64969B3BDD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379" y="708914"/>
            <a:ext cx="6444776" cy="976744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E527AC11-018F-42DE-BD4F-125602F77F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27" y="-93795"/>
            <a:ext cx="6444776" cy="976744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98F7C2F4-1D17-40A8-9D09-BA0B71DB96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18" y="2260201"/>
            <a:ext cx="6324100" cy="958455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701DCBC9-BE10-453A-9987-BC68D1D61C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51" y="1287014"/>
            <a:ext cx="6324100" cy="9584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7A1553-696C-407A-B588-9FDF97DAB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56" y="-73474"/>
            <a:ext cx="7905847" cy="1879818"/>
          </a:xfrm>
        </p:spPr>
        <p:txBody>
          <a:bodyPr>
            <a:normAutofit/>
          </a:bodyPr>
          <a:lstStyle/>
          <a:p>
            <a:pPr marR="0" rtl="0"/>
            <a:r>
              <a:rPr lang="en-GB" dirty="0"/>
              <a:t>God in control of circumstances</a:t>
            </a:r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6387B149-EFC8-4731-AC77-B249DB858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139" y="3083203"/>
            <a:ext cx="6324100" cy="958455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72A63148-DE79-4D52-ABAC-8C2884EF27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401" y="3831700"/>
            <a:ext cx="6324100" cy="958455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AE998D2E-A42E-4787-A990-D7DF47ABC5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41" y="4184610"/>
            <a:ext cx="6324100" cy="95845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261F2-9B6C-46A7-A511-A493F052C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2771" y="1724108"/>
            <a:ext cx="6725264" cy="5527487"/>
          </a:xfrm>
        </p:spPr>
        <p:txBody>
          <a:bodyPr>
            <a:normAutofit/>
          </a:bodyPr>
          <a:lstStyle/>
          <a:p>
            <a:pPr marR="0" lvl="1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stories needed for balance</a:t>
            </a:r>
          </a:p>
          <a:p>
            <a:pPr marR="0" lvl="0" rtl="0"/>
            <a:r>
              <a:rPr lang="en-GB" dirty="0">
                <a:solidFill>
                  <a:srgbClr val="FFFF00"/>
                </a:solidFill>
              </a:rPr>
              <a:t>Together they teach us:</a:t>
            </a:r>
          </a:p>
          <a:p>
            <a:pPr marR="0" lvl="1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more powerful than 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chains or circumstances</a:t>
            </a:r>
          </a:p>
          <a:p>
            <a:pPr marR="0" lvl="1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leading is NOT always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most obvious thing to do</a:t>
            </a:r>
          </a:p>
          <a:p>
            <a:pPr marR="0" lvl="1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Following Christ is not formulaic</a:t>
            </a:r>
          </a:p>
          <a:p>
            <a:pPr lvl="1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called to listen to the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Spirit on each occasion</a:t>
            </a:r>
          </a:p>
        </p:txBody>
      </p:sp>
    </p:spTree>
    <p:extLst>
      <p:ext uri="{BB962C8B-B14F-4D97-AF65-F5344CB8AC3E}">
        <p14:creationId xmlns:p14="http://schemas.microsoft.com/office/powerpoint/2010/main" val="14378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AB1028-3080-43E9-9673-AC59AB48BD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9096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B428BB-9CF7-4614-AE7A-16BDBB79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736" y="276634"/>
            <a:ext cx="467769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5400" dirty="0">
                <a:solidFill>
                  <a:srgbClr val="FFFF00"/>
                </a:solidFill>
              </a:rPr>
              <a:t>Making decisions is hard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7C208-F42B-4089-B723-6E3B693F7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0574" y="3976688"/>
            <a:ext cx="5257800" cy="2932932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There are consequences!</a:t>
            </a:r>
          </a:p>
          <a:p>
            <a:pPr marR="0" lvl="0" rtl="0"/>
            <a:r>
              <a:rPr lang="en-GB" dirty="0"/>
              <a:t>The leading of the Spirit was obvious at the time</a:t>
            </a:r>
          </a:p>
          <a:p>
            <a:pPr marR="0" lvl="0" rtl="0"/>
            <a:r>
              <a:rPr lang="en-GB" dirty="0"/>
              <a:t>The peace of God was present in both situations</a:t>
            </a:r>
          </a:p>
        </p:txBody>
      </p:sp>
    </p:spTree>
    <p:extLst>
      <p:ext uri="{BB962C8B-B14F-4D97-AF65-F5344CB8AC3E}">
        <p14:creationId xmlns:p14="http://schemas.microsoft.com/office/powerpoint/2010/main" val="290434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42EFA0-CCEC-423F-9D11-99E04C1B0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0CA78F-EDD7-4174-A742-92FD147BD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5474" y="412957"/>
            <a:ext cx="4526526" cy="1679524"/>
          </a:xfrm>
        </p:spPr>
        <p:txBody>
          <a:bodyPr>
            <a:normAutofit fontScale="90000"/>
          </a:bodyPr>
          <a:lstStyle/>
          <a:p>
            <a:pPr marR="0" algn="ctr" rtl="0"/>
            <a:r>
              <a:rPr lang="en-GB" dirty="0">
                <a:solidFill>
                  <a:srgbClr val="FFFF00"/>
                </a:solidFill>
              </a:rPr>
              <a:t>God’s leading produces spiritual peace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D7618-A6C6-4F14-B43D-27D74DD31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2684" y="3126658"/>
            <a:ext cx="4333568" cy="3731342"/>
          </a:xfrm>
        </p:spPr>
        <p:txBody>
          <a:bodyPr/>
          <a:lstStyle/>
          <a:p>
            <a:pPr marR="0" lvl="1" rtl="0"/>
            <a:r>
              <a:rPr lang="en-GB" dirty="0"/>
              <a:t>That doesn’t mean you don’t get nervous or fearful</a:t>
            </a:r>
          </a:p>
        </p:txBody>
      </p:sp>
    </p:spTree>
    <p:extLst>
      <p:ext uri="{BB962C8B-B14F-4D97-AF65-F5344CB8AC3E}">
        <p14:creationId xmlns:p14="http://schemas.microsoft.com/office/powerpoint/2010/main" val="1281404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5986</TotalTime>
  <Words>96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Leading of the Spirit</vt:lpstr>
      <vt:lpstr>A door opening</vt:lpstr>
      <vt:lpstr>God in control of circumstances</vt:lpstr>
      <vt:lpstr>Making decisions is hard</vt:lpstr>
      <vt:lpstr>God’s leading produces spiritual peace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Day</dc:creator>
  <cp:lastModifiedBy>Ron Day</cp:lastModifiedBy>
  <cp:revision>48</cp:revision>
  <dcterms:created xsi:type="dcterms:W3CDTF">2018-05-21T15:17:57Z</dcterms:created>
  <dcterms:modified xsi:type="dcterms:W3CDTF">2018-09-16T07:03:23Z</dcterms:modified>
</cp:coreProperties>
</file>