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g&amp;ehk=Px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21" r:id="rId5"/>
    <p:sldId id="327" r:id="rId6"/>
    <p:sldId id="348" r:id="rId7"/>
    <p:sldId id="349" r:id="rId8"/>
    <p:sldId id="350" r:id="rId9"/>
    <p:sldId id="351" r:id="rId10"/>
    <p:sldId id="346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29" autoAdjust="0"/>
  </p:normalViewPr>
  <p:slideViewPr>
    <p:cSldViewPr showGuides="1">
      <p:cViewPr varScale="1">
        <p:scale>
          <a:sx n="62" d="100"/>
          <a:sy n="62" d="100"/>
        </p:scale>
        <p:origin x="42" y="6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BF53-2473-4218-A64E-A2C42E22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49396-03E1-4989-8390-D3A960EAEBE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B8CAE9-8ED5-4295-80A4-9518A89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8F0634-EB10-461E-8923-80022FE1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11000D-0295-4E55-8831-3B33FFE9A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DE0CC-0A5A-4BF6-AA12-E7E17AD6EBE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1D26774-63A2-4892-AC32-3CB17939A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5910831-A4A7-49CA-B8C4-4038C4243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99BB67-C462-4180-BC6C-DBBBDCDCE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D556C-8695-45E1-A0AD-405B8DC9715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46F98F9-2123-45E8-9FEB-4EEA948FB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483ADE8-A224-49EA-A2CF-E95B434D9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0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50A8C5-6599-40CD-93D6-E20859152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B3E9F-6083-4288-9808-81B3D859115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E68F550-32D6-4002-9DE1-25A8143FC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084301E-EA1F-4C44-AA62-20ECBAF17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4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284176"/>
            <a:ext cx="12071076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2011680"/>
            <a:ext cx="11665296" cy="472968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heenglishbooks.wikispaces.com/The+Enormous+Turnip" TargetMode="External"/><Relationship Id="rId13" Type="http://schemas.openxmlformats.org/officeDocument/2006/relationships/hyperlink" Target="https://www.flickr.com/photos/jauladeardilla/438564245" TargetMode="External"/><Relationship Id="rId18" Type="http://schemas.microsoft.com/office/2007/relationships/hdphoto" Target="../media/hdphoto3.wdp"/><Relationship Id="rId3" Type="http://schemas.openxmlformats.org/officeDocument/2006/relationships/image" Target="../media/image5.emf"/><Relationship Id="rId21" Type="http://schemas.microsoft.com/office/2007/relationships/hdphoto" Target="../media/hdphoto4.wdp"/><Relationship Id="rId7" Type="http://schemas.openxmlformats.org/officeDocument/2006/relationships/image" Target="../media/image8.jpg&amp;ehk=Px"/><Relationship Id="rId12" Type="http://schemas.openxmlformats.org/officeDocument/2006/relationships/image" Target="../media/image10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avanzado2eoi.wikispaces.com/15+food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odsnobblog.wordpress.com/2009/06/16/sollerod-kro-copenhagen/" TargetMode="External"/><Relationship Id="rId11" Type="http://schemas.openxmlformats.org/officeDocument/2006/relationships/hyperlink" Target="http://a1el.blogspot.com/2010/09/green-vegetables-source-of-energy.html" TargetMode="External"/><Relationship Id="rId24" Type="http://schemas.openxmlformats.org/officeDocument/2006/relationships/image" Target="../media/image15.jpg"/><Relationship Id="rId5" Type="http://schemas.openxmlformats.org/officeDocument/2006/relationships/image" Target="../media/image7.jpeg"/><Relationship Id="rId15" Type="http://schemas.microsoft.com/office/2007/relationships/hdphoto" Target="../media/hdphoto2.wdp"/><Relationship Id="rId23" Type="http://schemas.openxmlformats.org/officeDocument/2006/relationships/image" Target="../media/image14.jpg"/><Relationship Id="rId10" Type="http://schemas.microsoft.com/office/2007/relationships/hdphoto" Target="../media/hdphoto1.wdp"/><Relationship Id="rId19" Type="http://schemas.openxmlformats.org/officeDocument/2006/relationships/hyperlink" Target="http://en.wikipedia.org/wiki/File:Red_capsicum_and_cross_section.jpg" TargetMode="External"/><Relationship Id="rId4" Type="http://schemas.openxmlformats.org/officeDocument/2006/relationships/image" Target="../media/image6.emf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hyperlink" Target="http://geckly.deviantart.com/art/glass-dishware-with-a-red-wine-12581210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ommons.wikimedia.org/wiki/File:Latin_cross_gold.p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189E9D-1AA3-42D3-A89F-A5C1E7A9F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1828800"/>
            <a:ext cx="12188824" cy="2895600"/>
          </a:xfrm>
        </p:spPr>
        <p:txBody>
          <a:bodyPr>
            <a:normAutofit/>
          </a:bodyPr>
          <a:lstStyle/>
          <a:p>
            <a:r>
              <a:rPr lang="en-GB" altLang="en-US" sz="4800"/>
              <a:t>Future Church</a:t>
            </a:r>
            <a:endParaRPr lang="en-GB" altLang="en-US" sz="4800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A6020-C53E-4B8E-AB8F-09FBFBA83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796" y="3996251"/>
            <a:ext cx="10657183" cy="1309255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4. A community of more appreciative people</a:t>
            </a:r>
            <a:br>
              <a:rPr lang="en-GB" altLang="en-US" sz="4400" dirty="0"/>
            </a:br>
            <a:r>
              <a:rPr lang="en-GB" altLang="en-US" sz="4400" dirty="0"/>
              <a:t>1 Timothy 4</a:t>
            </a:r>
          </a:p>
        </p:txBody>
      </p:sp>
    </p:spTree>
    <p:extLst>
      <p:ext uri="{BB962C8B-B14F-4D97-AF65-F5344CB8AC3E}">
        <p14:creationId xmlns:p14="http://schemas.microsoft.com/office/powerpoint/2010/main" val="12223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ADBD8CC-D562-408B-9A52-55611EB4FFD1}"/>
              </a:ext>
            </a:extLst>
          </p:cNvPr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412541-A999-4D8E-AB32-BBC1AAC81CF3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630B0F-8D18-41E1-8EC7-81DE528A5EB6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44F9DE-989A-451B-A8B8-981F7FD64CF9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158C652-045B-4351-9EEB-C27B56845E0F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</p:spTree>
    <p:extLst>
      <p:ext uri="{BB962C8B-B14F-4D97-AF65-F5344CB8AC3E}">
        <p14:creationId xmlns:p14="http://schemas.microsoft.com/office/powerpoint/2010/main" val="1821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51" grpId="0"/>
      <p:bldP spid="53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424A86B-8BD5-4329-8E20-813E8D3CB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/>
              <a:t>God wants you to see the world </a:t>
            </a:r>
            <a:br>
              <a:rPr lang="en-GB" altLang="en-US" dirty="0"/>
            </a:br>
            <a:r>
              <a:rPr lang="en-GB" altLang="en-US" dirty="0"/>
              <a:t>through His eyes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E57A8A-FD57-4350-B65F-13F658C5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God created everything GOOD</a:t>
            </a:r>
          </a:p>
          <a:p>
            <a:pPr lvl="2"/>
            <a:r>
              <a:rPr lang="en-GB" altLang="en-US" b="1" dirty="0"/>
              <a:t>Including the things we do not like</a:t>
            </a:r>
          </a:p>
          <a:p>
            <a:pPr lvl="1"/>
            <a:r>
              <a:rPr lang="en-GB" altLang="en-US" b="1" dirty="0"/>
              <a:t>To be received with thanks </a:t>
            </a:r>
          </a:p>
          <a:p>
            <a:pPr lvl="1"/>
            <a:r>
              <a:rPr lang="en-GB" altLang="en-US" b="1" dirty="0"/>
              <a:t>To be enjoyed</a:t>
            </a:r>
          </a:p>
          <a:p>
            <a:pPr lvl="1"/>
            <a:r>
              <a:rPr lang="en-GB" altLang="en-US" b="1" dirty="0"/>
              <a:t>To be used rightly (as God intended)</a:t>
            </a:r>
          </a:p>
          <a:p>
            <a:pPr lvl="2"/>
            <a:r>
              <a:rPr lang="en-GB" altLang="en-US" b="1" dirty="0"/>
              <a:t>Listen to His whisper</a:t>
            </a:r>
          </a:p>
          <a:p>
            <a:pPr lvl="2"/>
            <a:r>
              <a:rPr lang="en-GB" altLang="en-US" b="1" dirty="0"/>
              <a:t>Read the instruction manual</a:t>
            </a:r>
          </a:p>
        </p:txBody>
      </p:sp>
      <p:pic>
        <p:nvPicPr>
          <p:cNvPr id="13317" name="Picture 5" descr="j0078624">
            <a:extLst>
              <a:ext uri="{FF2B5EF4-FFF2-40B4-BE49-F238E27FC236}">
                <a16:creationId xmlns:a16="http://schemas.microsoft.com/office/drawing/2014/main" id="{7F610D3F-3120-42D0-A847-5FEC97FF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68" y="1986280"/>
            <a:ext cx="220345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3" name="Picture 81" descr="j0078738">
            <a:extLst>
              <a:ext uri="{FF2B5EF4-FFF2-40B4-BE49-F238E27FC236}">
                <a16:creationId xmlns:a16="http://schemas.microsoft.com/office/drawing/2014/main" id="{A79668E7-40D4-4634-86D6-C2696066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" y="5076006"/>
            <a:ext cx="1535112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09" name="Group 97">
            <a:extLst>
              <a:ext uri="{FF2B5EF4-FFF2-40B4-BE49-F238E27FC236}">
                <a16:creationId xmlns:a16="http://schemas.microsoft.com/office/drawing/2014/main" id="{993F6755-BD57-4C51-9414-7EDD3AD25ED0}"/>
              </a:ext>
            </a:extLst>
          </p:cNvPr>
          <p:cNvGrpSpPr>
            <a:grpSpLocks/>
          </p:cNvGrpSpPr>
          <p:nvPr/>
        </p:nvGrpSpPr>
        <p:grpSpPr bwMode="auto">
          <a:xfrm>
            <a:off x="5193964" y="4818518"/>
            <a:ext cx="1210032" cy="1886263"/>
            <a:chOff x="3462" y="4319"/>
            <a:chExt cx="763" cy="1214"/>
          </a:xfrm>
        </p:grpSpPr>
        <p:sp>
          <p:nvSpPr>
            <p:cNvPr id="13397" name="Freeform 85">
              <a:extLst>
                <a:ext uri="{FF2B5EF4-FFF2-40B4-BE49-F238E27FC236}">
                  <a16:creationId xmlns:a16="http://schemas.microsoft.com/office/drawing/2014/main" id="{6AE2B796-556E-4436-9DA5-4AA1599D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4319"/>
              <a:ext cx="368" cy="278"/>
            </a:xfrm>
            <a:custGeom>
              <a:avLst/>
              <a:gdLst>
                <a:gd name="T0" fmla="*/ 138 w 368"/>
                <a:gd name="T1" fmla="*/ 144 h 278"/>
                <a:gd name="T2" fmla="*/ 152 w 368"/>
                <a:gd name="T3" fmla="*/ 108 h 278"/>
                <a:gd name="T4" fmla="*/ 174 w 368"/>
                <a:gd name="T5" fmla="*/ 72 h 278"/>
                <a:gd name="T6" fmla="*/ 204 w 368"/>
                <a:gd name="T7" fmla="*/ 39 h 278"/>
                <a:gd name="T8" fmla="*/ 233 w 368"/>
                <a:gd name="T9" fmla="*/ 18 h 278"/>
                <a:gd name="T10" fmla="*/ 265 w 368"/>
                <a:gd name="T11" fmla="*/ 6 h 278"/>
                <a:gd name="T12" fmla="*/ 296 w 368"/>
                <a:gd name="T13" fmla="*/ 0 h 278"/>
                <a:gd name="T14" fmla="*/ 322 w 368"/>
                <a:gd name="T15" fmla="*/ 5 h 278"/>
                <a:gd name="T16" fmla="*/ 345 w 368"/>
                <a:gd name="T17" fmla="*/ 15 h 278"/>
                <a:gd name="T18" fmla="*/ 357 w 368"/>
                <a:gd name="T19" fmla="*/ 32 h 278"/>
                <a:gd name="T20" fmla="*/ 364 w 368"/>
                <a:gd name="T21" fmla="*/ 56 h 278"/>
                <a:gd name="T22" fmla="*/ 368 w 368"/>
                <a:gd name="T23" fmla="*/ 88 h 278"/>
                <a:gd name="T24" fmla="*/ 364 w 368"/>
                <a:gd name="T25" fmla="*/ 125 h 278"/>
                <a:gd name="T26" fmla="*/ 357 w 368"/>
                <a:gd name="T27" fmla="*/ 154 h 278"/>
                <a:gd name="T28" fmla="*/ 342 w 368"/>
                <a:gd name="T29" fmla="*/ 187 h 278"/>
                <a:gd name="T30" fmla="*/ 323 w 368"/>
                <a:gd name="T31" fmla="*/ 213 h 278"/>
                <a:gd name="T32" fmla="*/ 298 w 368"/>
                <a:gd name="T33" fmla="*/ 240 h 278"/>
                <a:gd name="T34" fmla="*/ 273 w 368"/>
                <a:gd name="T35" fmla="*/ 260 h 278"/>
                <a:gd name="T36" fmla="*/ 250 w 368"/>
                <a:gd name="T37" fmla="*/ 272 h 278"/>
                <a:gd name="T38" fmla="*/ 224 w 368"/>
                <a:gd name="T39" fmla="*/ 278 h 278"/>
                <a:gd name="T40" fmla="*/ 193 w 368"/>
                <a:gd name="T41" fmla="*/ 276 h 278"/>
                <a:gd name="T42" fmla="*/ 167 w 368"/>
                <a:gd name="T43" fmla="*/ 266 h 278"/>
                <a:gd name="T44" fmla="*/ 148 w 368"/>
                <a:gd name="T45" fmla="*/ 247 h 278"/>
                <a:gd name="T46" fmla="*/ 137 w 368"/>
                <a:gd name="T47" fmla="*/ 219 h 278"/>
                <a:gd name="T48" fmla="*/ 132 w 368"/>
                <a:gd name="T49" fmla="*/ 190 h 278"/>
                <a:gd name="T50" fmla="*/ 96 w 368"/>
                <a:gd name="T51" fmla="*/ 206 h 278"/>
                <a:gd name="T52" fmla="*/ 63 w 368"/>
                <a:gd name="T53" fmla="*/ 219 h 278"/>
                <a:gd name="T54" fmla="*/ 37 w 368"/>
                <a:gd name="T55" fmla="*/ 220 h 278"/>
                <a:gd name="T56" fmla="*/ 12 w 368"/>
                <a:gd name="T57" fmla="*/ 217 h 278"/>
                <a:gd name="T58" fmla="*/ 0 w 368"/>
                <a:gd name="T59" fmla="*/ 203 h 278"/>
                <a:gd name="T60" fmla="*/ 1 w 368"/>
                <a:gd name="T61" fmla="*/ 186 h 278"/>
                <a:gd name="T62" fmla="*/ 17 w 368"/>
                <a:gd name="T63" fmla="*/ 174 h 278"/>
                <a:gd name="T64" fmla="*/ 37 w 368"/>
                <a:gd name="T65" fmla="*/ 173 h 278"/>
                <a:gd name="T66" fmla="*/ 60 w 368"/>
                <a:gd name="T67" fmla="*/ 173 h 278"/>
                <a:gd name="T68" fmla="*/ 83 w 368"/>
                <a:gd name="T69" fmla="*/ 168 h 278"/>
                <a:gd name="T70" fmla="*/ 102 w 368"/>
                <a:gd name="T71" fmla="*/ 161 h 278"/>
                <a:gd name="T72" fmla="*/ 127 w 368"/>
                <a:gd name="T73" fmla="*/ 150 h 278"/>
                <a:gd name="T74" fmla="*/ 138 w 368"/>
                <a:gd name="T75" fmla="*/ 1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8" h="278">
                  <a:moveTo>
                    <a:pt x="138" y="144"/>
                  </a:moveTo>
                  <a:lnTo>
                    <a:pt x="152" y="108"/>
                  </a:lnTo>
                  <a:lnTo>
                    <a:pt x="174" y="72"/>
                  </a:lnTo>
                  <a:lnTo>
                    <a:pt x="204" y="39"/>
                  </a:lnTo>
                  <a:lnTo>
                    <a:pt x="233" y="18"/>
                  </a:lnTo>
                  <a:lnTo>
                    <a:pt x="265" y="6"/>
                  </a:lnTo>
                  <a:lnTo>
                    <a:pt x="296" y="0"/>
                  </a:lnTo>
                  <a:lnTo>
                    <a:pt x="322" y="5"/>
                  </a:lnTo>
                  <a:lnTo>
                    <a:pt x="345" y="15"/>
                  </a:lnTo>
                  <a:lnTo>
                    <a:pt x="357" y="32"/>
                  </a:lnTo>
                  <a:lnTo>
                    <a:pt x="364" y="56"/>
                  </a:lnTo>
                  <a:lnTo>
                    <a:pt x="368" y="88"/>
                  </a:lnTo>
                  <a:lnTo>
                    <a:pt x="364" y="125"/>
                  </a:lnTo>
                  <a:lnTo>
                    <a:pt x="357" y="154"/>
                  </a:lnTo>
                  <a:lnTo>
                    <a:pt x="342" y="187"/>
                  </a:lnTo>
                  <a:lnTo>
                    <a:pt x="323" y="213"/>
                  </a:lnTo>
                  <a:lnTo>
                    <a:pt x="298" y="240"/>
                  </a:lnTo>
                  <a:lnTo>
                    <a:pt x="273" y="260"/>
                  </a:lnTo>
                  <a:lnTo>
                    <a:pt x="250" y="272"/>
                  </a:lnTo>
                  <a:lnTo>
                    <a:pt x="224" y="278"/>
                  </a:lnTo>
                  <a:lnTo>
                    <a:pt x="193" y="276"/>
                  </a:lnTo>
                  <a:lnTo>
                    <a:pt x="167" y="266"/>
                  </a:lnTo>
                  <a:lnTo>
                    <a:pt x="148" y="247"/>
                  </a:lnTo>
                  <a:lnTo>
                    <a:pt x="137" y="219"/>
                  </a:lnTo>
                  <a:lnTo>
                    <a:pt x="132" y="190"/>
                  </a:lnTo>
                  <a:lnTo>
                    <a:pt x="96" y="206"/>
                  </a:lnTo>
                  <a:lnTo>
                    <a:pt x="63" y="219"/>
                  </a:lnTo>
                  <a:lnTo>
                    <a:pt x="37" y="220"/>
                  </a:lnTo>
                  <a:lnTo>
                    <a:pt x="12" y="217"/>
                  </a:lnTo>
                  <a:lnTo>
                    <a:pt x="0" y="203"/>
                  </a:lnTo>
                  <a:lnTo>
                    <a:pt x="1" y="186"/>
                  </a:lnTo>
                  <a:lnTo>
                    <a:pt x="17" y="174"/>
                  </a:lnTo>
                  <a:lnTo>
                    <a:pt x="37" y="173"/>
                  </a:lnTo>
                  <a:lnTo>
                    <a:pt x="60" y="173"/>
                  </a:lnTo>
                  <a:lnTo>
                    <a:pt x="83" y="168"/>
                  </a:lnTo>
                  <a:lnTo>
                    <a:pt x="102" y="161"/>
                  </a:lnTo>
                  <a:lnTo>
                    <a:pt x="127" y="150"/>
                  </a:lnTo>
                  <a:lnTo>
                    <a:pt x="138" y="14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98" name="Freeform 86">
              <a:extLst>
                <a:ext uri="{FF2B5EF4-FFF2-40B4-BE49-F238E27FC236}">
                  <a16:creationId xmlns:a16="http://schemas.microsoft.com/office/drawing/2014/main" id="{CDF306C4-8B50-4D37-A8A9-5C5B47B4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4622"/>
              <a:ext cx="259" cy="469"/>
            </a:xfrm>
            <a:custGeom>
              <a:avLst/>
              <a:gdLst>
                <a:gd name="T0" fmla="*/ 7 w 259"/>
                <a:gd name="T1" fmla="*/ 127 h 469"/>
                <a:gd name="T2" fmla="*/ 25 w 259"/>
                <a:gd name="T3" fmla="*/ 91 h 469"/>
                <a:gd name="T4" fmla="*/ 48 w 259"/>
                <a:gd name="T5" fmla="*/ 61 h 469"/>
                <a:gd name="T6" fmla="*/ 76 w 259"/>
                <a:gd name="T7" fmla="*/ 36 h 469"/>
                <a:gd name="T8" fmla="*/ 106 w 259"/>
                <a:gd name="T9" fmla="*/ 18 h 469"/>
                <a:gd name="T10" fmla="*/ 139 w 259"/>
                <a:gd name="T11" fmla="*/ 5 h 469"/>
                <a:gd name="T12" fmla="*/ 168 w 259"/>
                <a:gd name="T13" fmla="*/ 0 h 469"/>
                <a:gd name="T14" fmla="*/ 205 w 259"/>
                <a:gd name="T15" fmla="*/ 0 h 469"/>
                <a:gd name="T16" fmla="*/ 225 w 259"/>
                <a:gd name="T17" fmla="*/ 8 h 469"/>
                <a:gd name="T18" fmla="*/ 243 w 259"/>
                <a:gd name="T19" fmla="*/ 22 h 469"/>
                <a:gd name="T20" fmla="*/ 253 w 259"/>
                <a:gd name="T21" fmla="*/ 42 h 469"/>
                <a:gd name="T22" fmla="*/ 259 w 259"/>
                <a:gd name="T23" fmla="*/ 65 h 469"/>
                <a:gd name="T24" fmla="*/ 257 w 259"/>
                <a:gd name="T25" fmla="*/ 87 h 469"/>
                <a:gd name="T26" fmla="*/ 250 w 259"/>
                <a:gd name="T27" fmla="*/ 110 h 469"/>
                <a:gd name="T28" fmla="*/ 234 w 259"/>
                <a:gd name="T29" fmla="*/ 131 h 469"/>
                <a:gd name="T30" fmla="*/ 214 w 259"/>
                <a:gd name="T31" fmla="*/ 159 h 469"/>
                <a:gd name="T32" fmla="*/ 201 w 259"/>
                <a:gd name="T33" fmla="*/ 185 h 469"/>
                <a:gd name="T34" fmla="*/ 188 w 259"/>
                <a:gd name="T35" fmla="*/ 218 h 469"/>
                <a:gd name="T36" fmla="*/ 188 w 259"/>
                <a:gd name="T37" fmla="*/ 245 h 469"/>
                <a:gd name="T38" fmla="*/ 202 w 259"/>
                <a:gd name="T39" fmla="*/ 272 h 469"/>
                <a:gd name="T40" fmla="*/ 214 w 259"/>
                <a:gd name="T41" fmla="*/ 294 h 469"/>
                <a:gd name="T42" fmla="*/ 238 w 259"/>
                <a:gd name="T43" fmla="*/ 327 h 469"/>
                <a:gd name="T44" fmla="*/ 248 w 259"/>
                <a:gd name="T45" fmla="*/ 360 h 469"/>
                <a:gd name="T46" fmla="*/ 250 w 259"/>
                <a:gd name="T47" fmla="*/ 389 h 469"/>
                <a:gd name="T48" fmla="*/ 243 w 259"/>
                <a:gd name="T49" fmla="*/ 413 h 469"/>
                <a:gd name="T50" fmla="*/ 220 w 259"/>
                <a:gd name="T51" fmla="*/ 441 h 469"/>
                <a:gd name="T52" fmla="*/ 200 w 259"/>
                <a:gd name="T53" fmla="*/ 452 h 469"/>
                <a:gd name="T54" fmla="*/ 171 w 259"/>
                <a:gd name="T55" fmla="*/ 465 h 469"/>
                <a:gd name="T56" fmla="*/ 151 w 259"/>
                <a:gd name="T57" fmla="*/ 468 h 469"/>
                <a:gd name="T58" fmla="*/ 122 w 259"/>
                <a:gd name="T59" fmla="*/ 469 h 469"/>
                <a:gd name="T60" fmla="*/ 94 w 259"/>
                <a:gd name="T61" fmla="*/ 459 h 469"/>
                <a:gd name="T62" fmla="*/ 69 w 259"/>
                <a:gd name="T63" fmla="*/ 441 h 469"/>
                <a:gd name="T64" fmla="*/ 46 w 259"/>
                <a:gd name="T65" fmla="*/ 418 h 469"/>
                <a:gd name="T66" fmla="*/ 30 w 259"/>
                <a:gd name="T67" fmla="*/ 386 h 469"/>
                <a:gd name="T68" fmla="*/ 17 w 259"/>
                <a:gd name="T69" fmla="*/ 353 h 469"/>
                <a:gd name="T70" fmla="*/ 7 w 259"/>
                <a:gd name="T71" fmla="*/ 311 h 469"/>
                <a:gd name="T72" fmla="*/ 1 w 259"/>
                <a:gd name="T73" fmla="*/ 275 h 469"/>
                <a:gd name="T74" fmla="*/ 0 w 259"/>
                <a:gd name="T75" fmla="*/ 242 h 469"/>
                <a:gd name="T76" fmla="*/ 0 w 259"/>
                <a:gd name="T77" fmla="*/ 208 h 469"/>
                <a:gd name="T78" fmla="*/ 1 w 259"/>
                <a:gd name="T79" fmla="*/ 175 h 469"/>
                <a:gd name="T80" fmla="*/ 2 w 259"/>
                <a:gd name="T81" fmla="*/ 149 h 469"/>
                <a:gd name="T82" fmla="*/ 7 w 259"/>
                <a:gd name="T83" fmla="*/ 12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469">
                  <a:moveTo>
                    <a:pt x="7" y="127"/>
                  </a:moveTo>
                  <a:lnTo>
                    <a:pt x="25" y="91"/>
                  </a:lnTo>
                  <a:lnTo>
                    <a:pt x="48" y="61"/>
                  </a:lnTo>
                  <a:lnTo>
                    <a:pt x="76" y="36"/>
                  </a:lnTo>
                  <a:lnTo>
                    <a:pt x="106" y="18"/>
                  </a:lnTo>
                  <a:lnTo>
                    <a:pt x="139" y="5"/>
                  </a:lnTo>
                  <a:lnTo>
                    <a:pt x="168" y="0"/>
                  </a:lnTo>
                  <a:lnTo>
                    <a:pt x="205" y="0"/>
                  </a:lnTo>
                  <a:lnTo>
                    <a:pt x="225" y="8"/>
                  </a:lnTo>
                  <a:lnTo>
                    <a:pt x="243" y="22"/>
                  </a:lnTo>
                  <a:lnTo>
                    <a:pt x="253" y="42"/>
                  </a:lnTo>
                  <a:lnTo>
                    <a:pt x="259" y="65"/>
                  </a:lnTo>
                  <a:lnTo>
                    <a:pt x="257" y="87"/>
                  </a:lnTo>
                  <a:lnTo>
                    <a:pt x="250" y="110"/>
                  </a:lnTo>
                  <a:lnTo>
                    <a:pt x="234" y="131"/>
                  </a:lnTo>
                  <a:lnTo>
                    <a:pt x="214" y="159"/>
                  </a:lnTo>
                  <a:lnTo>
                    <a:pt x="201" y="185"/>
                  </a:lnTo>
                  <a:lnTo>
                    <a:pt x="188" y="218"/>
                  </a:lnTo>
                  <a:lnTo>
                    <a:pt x="188" y="245"/>
                  </a:lnTo>
                  <a:lnTo>
                    <a:pt x="202" y="272"/>
                  </a:lnTo>
                  <a:lnTo>
                    <a:pt x="214" y="294"/>
                  </a:lnTo>
                  <a:lnTo>
                    <a:pt x="238" y="327"/>
                  </a:lnTo>
                  <a:lnTo>
                    <a:pt x="248" y="360"/>
                  </a:lnTo>
                  <a:lnTo>
                    <a:pt x="250" y="389"/>
                  </a:lnTo>
                  <a:lnTo>
                    <a:pt x="243" y="413"/>
                  </a:lnTo>
                  <a:lnTo>
                    <a:pt x="220" y="441"/>
                  </a:lnTo>
                  <a:lnTo>
                    <a:pt x="200" y="452"/>
                  </a:lnTo>
                  <a:lnTo>
                    <a:pt x="171" y="465"/>
                  </a:lnTo>
                  <a:lnTo>
                    <a:pt x="151" y="468"/>
                  </a:lnTo>
                  <a:lnTo>
                    <a:pt x="122" y="469"/>
                  </a:lnTo>
                  <a:lnTo>
                    <a:pt x="94" y="459"/>
                  </a:lnTo>
                  <a:lnTo>
                    <a:pt x="69" y="441"/>
                  </a:lnTo>
                  <a:lnTo>
                    <a:pt x="46" y="418"/>
                  </a:lnTo>
                  <a:lnTo>
                    <a:pt x="30" y="386"/>
                  </a:lnTo>
                  <a:lnTo>
                    <a:pt x="17" y="353"/>
                  </a:lnTo>
                  <a:lnTo>
                    <a:pt x="7" y="311"/>
                  </a:lnTo>
                  <a:lnTo>
                    <a:pt x="1" y="275"/>
                  </a:lnTo>
                  <a:lnTo>
                    <a:pt x="0" y="242"/>
                  </a:lnTo>
                  <a:lnTo>
                    <a:pt x="0" y="208"/>
                  </a:lnTo>
                  <a:lnTo>
                    <a:pt x="1" y="175"/>
                  </a:lnTo>
                  <a:lnTo>
                    <a:pt x="2" y="149"/>
                  </a:lnTo>
                  <a:lnTo>
                    <a:pt x="7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99" name="Freeform 87">
              <a:extLst>
                <a:ext uri="{FF2B5EF4-FFF2-40B4-BE49-F238E27FC236}">
                  <a16:creationId xmlns:a16="http://schemas.microsoft.com/office/drawing/2014/main" id="{609054A7-E89D-427C-A404-AB543233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629"/>
              <a:ext cx="458" cy="253"/>
            </a:xfrm>
            <a:custGeom>
              <a:avLst/>
              <a:gdLst>
                <a:gd name="T0" fmla="*/ 447 w 458"/>
                <a:gd name="T1" fmla="*/ 3 h 253"/>
                <a:gd name="T2" fmla="*/ 458 w 458"/>
                <a:gd name="T3" fmla="*/ 34 h 253"/>
                <a:gd name="T4" fmla="*/ 412 w 458"/>
                <a:gd name="T5" fmla="*/ 81 h 253"/>
                <a:gd name="T6" fmla="*/ 309 w 458"/>
                <a:gd name="T7" fmla="*/ 84 h 253"/>
                <a:gd name="T8" fmla="*/ 216 w 458"/>
                <a:gd name="T9" fmla="*/ 90 h 253"/>
                <a:gd name="T10" fmla="*/ 127 w 458"/>
                <a:gd name="T11" fmla="*/ 121 h 253"/>
                <a:gd name="T12" fmla="*/ 104 w 458"/>
                <a:gd name="T13" fmla="*/ 176 h 253"/>
                <a:gd name="T14" fmla="*/ 104 w 458"/>
                <a:gd name="T15" fmla="*/ 184 h 253"/>
                <a:gd name="T16" fmla="*/ 107 w 458"/>
                <a:gd name="T17" fmla="*/ 193 h 253"/>
                <a:gd name="T18" fmla="*/ 110 w 458"/>
                <a:gd name="T19" fmla="*/ 202 h 253"/>
                <a:gd name="T20" fmla="*/ 115 w 458"/>
                <a:gd name="T21" fmla="*/ 209 h 253"/>
                <a:gd name="T22" fmla="*/ 121 w 458"/>
                <a:gd name="T23" fmla="*/ 218 h 253"/>
                <a:gd name="T24" fmla="*/ 124 w 458"/>
                <a:gd name="T25" fmla="*/ 226 h 253"/>
                <a:gd name="T26" fmla="*/ 124 w 458"/>
                <a:gd name="T27" fmla="*/ 235 h 253"/>
                <a:gd name="T28" fmla="*/ 124 w 458"/>
                <a:gd name="T29" fmla="*/ 245 h 253"/>
                <a:gd name="T30" fmla="*/ 117 w 458"/>
                <a:gd name="T31" fmla="*/ 251 h 253"/>
                <a:gd name="T32" fmla="*/ 107 w 458"/>
                <a:gd name="T33" fmla="*/ 253 h 253"/>
                <a:gd name="T34" fmla="*/ 97 w 458"/>
                <a:gd name="T35" fmla="*/ 252 h 253"/>
                <a:gd name="T36" fmla="*/ 88 w 458"/>
                <a:gd name="T37" fmla="*/ 246 h 253"/>
                <a:gd name="T38" fmla="*/ 85 w 458"/>
                <a:gd name="T39" fmla="*/ 238 h 253"/>
                <a:gd name="T40" fmla="*/ 82 w 458"/>
                <a:gd name="T41" fmla="*/ 228 h 253"/>
                <a:gd name="T42" fmla="*/ 84 w 458"/>
                <a:gd name="T43" fmla="*/ 219 h 253"/>
                <a:gd name="T44" fmla="*/ 78 w 458"/>
                <a:gd name="T45" fmla="*/ 213 h 253"/>
                <a:gd name="T46" fmla="*/ 69 w 458"/>
                <a:gd name="T47" fmla="*/ 213 h 253"/>
                <a:gd name="T48" fmla="*/ 61 w 458"/>
                <a:gd name="T49" fmla="*/ 218 h 253"/>
                <a:gd name="T50" fmla="*/ 51 w 458"/>
                <a:gd name="T51" fmla="*/ 226 h 253"/>
                <a:gd name="T52" fmla="*/ 44 w 458"/>
                <a:gd name="T53" fmla="*/ 233 h 253"/>
                <a:gd name="T54" fmla="*/ 34 w 458"/>
                <a:gd name="T55" fmla="*/ 239 h 253"/>
                <a:gd name="T56" fmla="*/ 25 w 458"/>
                <a:gd name="T57" fmla="*/ 241 h 253"/>
                <a:gd name="T58" fmla="*/ 15 w 458"/>
                <a:gd name="T59" fmla="*/ 236 h 253"/>
                <a:gd name="T60" fmla="*/ 6 w 458"/>
                <a:gd name="T61" fmla="*/ 226 h 253"/>
                <a:gd name="T62" fmla="*/ 5 w 458"/>
                <a:gd name="T63" fmla="*/ 216 h 253"/>
                <a:gd name="T64" fmla="*/ 13 w 458"/>
                <a:gd name="T65" fmla="*/ 207 h 253"/>
                <a:gd name="T66" fmla="*/ 23 w 458"/>
                <a:gd name="T67" fmla="*/ 197 h 253"/>
                <a:gd name="T68" fmla="*/ 34 w 458"/>
                <a:gd name="T69" fmla="*/ 193 h 253"/>
                <a:gd name="T70" fmla="*/ 44 w 458"/>
                <a:gd name="T71" fmla="*/ 190 h 253"/>
                <a:gd name="T72" fmla="*/ 32 w 458"/>
                <a:gd name="T73" fmla="*/ 192 h 253"/>
                <a:gd name="T74" fmla="*/ 23 w 458"/>
                <a:gd name="T75" fmla="*/ 192 h 253"/>
                <a:gd name="T76" fmla="*/ 15 w 458"/>
                <a:gd name="T77" fmla="*/ 192 h 253"/>
                <a:gd name="T78" fmla="*/ 6 w 458"/>
                <a:gd name="T79" fmla="*/ 186 h 253"/>
                <a:gd name="T80" fmla="*/ 0 w 458"/>
                <a:gd name="T81" fmla="*/ 179 h 253"/>
                <a:gd name="T82" fmla="*/ 3 w 458"/>
                <a:gd name="T83" fmla="*/ 170 h 253"/>
                <a:gd name="T84" fmla="*/ 11 w 458"/>
                <a:gd name="T85" fmla="*/ 163 h 253"/>
                <a:gd name="T86" fmla="*/ 21 w 458"/>
                <a:gd name="T87" fmla="*/ 159 h 253"/>
                <a:gd name="T88" fmla="*/ 29 w 458"/>
                <a:gd name="T89" fmla="*/ 159 h 253"/>
                <a:gd name="T90" fmla="*/ 39 w 458"/>
                <a:gd name="T91" fmla="*/ 157 h 253"/>
                <a:gd name="T92" fmla="*/ 48 w 458"/>
                <a:gd name="T93" fmla="*/ 157 h 253"/>
                <a:gd name="T94" fmla="*/ 57 w 458"/>
                <a:gd name="T95" fmla="*/ 153 h 253"/>
                <a:gd name="T96" fmla="*/ 65 w 458"/>
                <a:gd name="T97" fmla="*/ 150 h 253"/>
                <a:gd name="T98" fmla="*/ 75 w 458"/>
                <a:gd name="T99" fmla="*/ 146 h 253"/>
                <a:gd name="T100" fmla="*/ 84 w 458"/>
                <a:gd name="T101" fmla="*/ 138 h 253"/>
                <a:gd name="T102" fmla="*/ 91 w 458"/>
                <a:gd name="T103" fmla="*/ 131 h 253"/>
                <a:gd name="T104" fmla="*/ 151 w 458"/>
                <a:gd name="T105" fmla="*/ 78 h 253"/>
                <a:gd name="T106" fmla="*/ 258 w 458"/>
                <a:gd name="T107" fmla="*/ 38 h 253"/>
                <a:gd name="T108" fmla="*/ 377 w 458"/>
                <a:gd name="T109" fmla="*/ 11 h 253"/>
                <a:gd name="T110" fmla="*/ 442 w 458"/>
                <a:gd name="T1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253">
                  <a:moveTo>
                    <a:pt x="442" y="0"/>
                  </a:moveTo>
                  <a:lnTo>
                    <a:pt x="447" y="3"/>
                  </a:lnTo>
                  <a:lnTo>
                    <a:pt x="458" y="12"/>
                  </a:lnTo>
                  <a:lnTo>
                    <a:pt x="458" y="34"/>
                  </a:lnTo>
                  <a:lnTo>
                    <a:pt x="440" y="61"/>
                  </a:lnTo>
                  <a:lnTo>
                    <a:pt x="412" y="81"/>
                  </a:lnTo>
                  <a:lnTo>
                    <a:pt x="367" y="90"/>
                  </a:lnTo>
                  <a:lnTo>
                    <a:pt x="309" y="84"/>
                  </a:lnTo>
                  <a:lnTo>
                    <a:pt x="265" y="85"/>
                  </a:lnTo>
                  <a:lnTo>
                    <a:pt x="216" y="90"/>
                  </a:lnTo>
                  <a:lnTo>
                    <a:pt x="172" y="101"/>
                  </a:lnTo>
                  <a:lnTo>
                    <a:pt x="127" y="121"/>
                  </a:lnTo>
                  <a:lnTo>
                    <a:pt x="110" y="146"/>
                  </a:lnTo>
                  <a:lnTo>
                    <a:pt x="104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5" y="189"/>
                  </a:lnTo>
                  <a:lnTo>
                    <a:pt x="107" y="193"/>
                  </a:lnTo>
                  <a:lnTo>
                    <a:pt x="107" y="197"/>
                  </a:lnTo>
                  <a:lnTo>
                    <a:pt x="110" y="202"/>
                  </a:lnTo>
                  <a:lnTo>
                    <a:pt x="114" y="205"/>
                  </a:lnTo>
                  <a:lnTo>
                    <a:pt x="115" y="209"/>
                  </a:lnTo>
                  <a:lnTo>
                    <a:pt x="118" y="213"/>
                  </a:lnTo>
                  <a:lnTo>
                    <a:pt x="121" y="218"/>
                  </a:lnTo>
                  <a:lnTo>
                    <a:pt x="123" y="222"/>
                  </a:lnTo>
                  <a:lnTo>
                    <a:pt x="124" y="226"/>
                  </a:lnTo>
                  <a:lnTo>
                    <a:pt x="124" y="230"/>
                  </a:lnTo>
                  <a:lnTo>
                    <a:pt x="124" y="235"/>
                  </a:lnTo>
                  <a:lnTo>
                    <a:pt x="124" y="241"/>
                  </a:lnTo>
                  <a:lnTo>
                    <a:pt x="124" y="245"/>
                  </a:lnTo>
                  <a:lnTo>
                    <a:pt x="121" y="249"/>
                  </a:lnTo>
                  <a:lnTo>
                    <a:pt x="117" y="251"/>
                  </a:lnTo>
                  <a:lnTo>
                    <a:pt x="111" y="252"/>
                  </a:lnTo>
                  <a:lnTo>
                    <a:pt x="107" y="253"/>
                  </a:lnTo>
                  <a:lnTo>
                    <a:pt x="101" y="253"/>
                  </a:lnTo>
                  <a:lnTo>
                    <a:pt x="97" y="252"/>
                  </a:lnTo>
                  <a:lnTo>
                    <a:pt x="92" y="251"/>
                  </a:lnTo>
                  <a:lnTo>
                    <a:pt x="88" y="246"/>
                  </a:lnTo>
                  <a:lnTo>
                    <a:pt x="85" y="242"/>
                  </a:lnTo>
                  <a:lnTo>
                    <a:pt x="85" y="238"/>
                  </a:lnTo>
                  <a:lnTo>
                    <a:pt x="84" y="232"/>
                  </a:lnTo>
                  <a:lnTo>
                    <a:pt x="82" y="228"/>
                  </a:lnTo>
                  <a:lnTo>
                    <a:pt x="82" y="223"/>
                  </a:lnTo>
                  <a:lnTo>
                    <a:pt x="84" y="219"/>
                  </a:lnTo>
                  <a:lnTo>
                    <a:pt x="82" y="215"/>
                  </a:lnTo>
                  <a:lnTo>
                    <a:pt x="78" y="213"/>
                  </a:lnTo>
                  <a:lnTo>
                    <a:pt x="74" y="212"/>
                  </a:lnTo>
                  <a:lnTo>
                    <a:pt x="69" y="213"/>
                  </a:lnTo>
                  <a:lnTo>
                    <a:pt x="65" y="216"/>
                  </a:lnTo>
                  <a:lnTo>
                    <a:pt x="61" y="218"/>
                  </a:lnTo>
                  <a:lnTo>
                    <a:pt x="57" y="222"/>
                  </a:lnTo>
                  <a:lnTo>
                    <a:pt x="51" y="226"/>
                  </a:lnTo>
                  <a:lnTo>
                    <a:pt x="48" y="230"/>
                  </a:lnTo>
                  <a:lnTo>
                    <a:pt x="44" y="233"/>
                  </a:lnTo>
                  <a:lnTo>
                    <a:pt x="39" y="236"/>
                  </a:lnTo>
                  <a:lnTo>
                    <a:pt x="34" y="239"/>
                  </a:lnTo>
                  <a:lnTo>
                    <a:pt x="29" y="239"/>
                  </a:lnTo>
                  <a:lnTo>
                    <a:pt x="25" y="241"/>
                  </a:lnTo>
                  <a:lnTo>
                    <a:pt x="21" y="239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6" y="226"/>
                  </a:lnTo>
                  <a:lnTo>
                    <a:pt x="5" y="220"/>
                  </a:lnTo>
                  <a:lnTo>
                    <a:pt x="5" y="216"/>
                  </a:lnTo>
                  <a:lnTo>
                    <a:pt x="6" y="212"/>
                  </a:lnTo>
                  <a:lnTo>
                    <a:pt x="13" y="207"/>
                  </a:lnTo>
                  <a:lnTo>
                    <a:pt x="18" y="202"/>
                  </a:lnTo>
                  <a:lnTo>
                    <a:pt x="23" y="197"/>
                  </a:lnTo>
                  <a:lnTo>
                    <a:pt x="29" y="195"/>
                  </a:lnTo>
                  <a:lnTo>
                    <a:pt x="34" y="193"/>
                  </a:lnTo>
                  <a:lnTo>
                    <a:pt x="38" y="192"/>
                  </a:lnTo>
                  <a:lnTo>
                    <a:pt x="44" y="190"/>
                  </a:lnTo>
                  <a:lnTo>
                    <a:pt x="48" y="189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3" y="192"/>
                  </a:lnTo>
                  <a:lnTo>
                    <a:pt x="19" y="192"/>
                  </a:lnTo>
                  <a:lnTo>
                    <a:pt x="15" y="192"/>
                  </a:lnTo>
                  <a:lnTo>
                    <a:pt x="11" y="190"/>
                  </a:lnTo>
                  <a:lnTo>
                    <a:pt x="6" y="186"/>
                  </a:lnTo>
                  <a:lnTo>
                    <a:pt x="2" y="183"/>
                  </a:lnTo>
                  <a:lnTo>
                    <a:pt x="0" y="179"/>
                  </a:lnTo>
                  <a:lnTo>
                    <a:pt x="2" y="174"/>
                  </a:lnTo>
                  <a:lnTo>
                    <a:pt x="3" y="170"/>
                  </a:lnTo>
                  <a:lnTo>
                    <a:pt x="8" y="167"/>
                  </a:lnTo>
                  <a:lnTo>
                    <a:pt x="11" y="163"/>
                  </a:lnTo>
                  <a:lnTo>
                    <a:pt x="15" y="160"/>
                  </a:lnTo>
                  <a:lnTo>
                    <a:pt x="21" y="159"/>
                  </a:lnTo>
                  <a:lnTo>
                    <a:pt x="25" y="159"/>
                  </a:lnTo>
                  <a:lnTo>
                    <a:pt x="29" y="159"/>
                  </a:lnTo>
                  <a:lnTo>
                    <a:pt x="34" y="157"/>
                  </a:lnTo>
                  <a:lnTo>
                    <a:pt x="39" y="157"/>
                  </a:lnTo>
                  <a:lnTo>
                    <a:pt x="44" y="157"/>
                  </a:lnTo>
                  <a:lnTo>
                    <a:pt x="48" y="157"/>
                  </a:lnTo>
                  <a:lnTo>
                    <a:pt x="52" y="156"/>
                  </a:lnTo>
                  <a:lnTo>
                    <a:pt x="57" y="153"/>
                  </a:lnTo>
                  <a:lnTo>
                    <a:pt x="61" y="153"/>
                  </a:lnTo>
                  <a:lnTo>
                    <a:pt x="65" y="150"/>
                  </a:lnTo>
                  <a:lnTo>
                    <a:pt x="69" y="147"/>
                  </a:lnTo>
                  <a:lnTo>
                    <a:pt x="75" y="146"/>
                  </a:lnTo>
                  <a:lnTo>
                    <a:pt x="80" y="141"/>
                  </a:lnTo>
                  <a:lnTo>
                    <a:pt x="84" y="138"/>
                  </a:lnTo>
                  <a:lnTo>
                    <a:pt x="87" y="134"/>
                  </a:lnTo>
                  <a:lnTo>
                    <a:pt x="91" y="131"/>
                  </a:lnTo>
                  <a:lnTo>
                    <a:pt x="118" y="103"/>
                  </a:lnTo>
                  <a:lnTo>
                    <a:pt x="151" y="78"/>
                  </a:lnTo>
                  <a:lnTo>
                    <a:pt x="200" y="54"/>
                  </a:lnTo>
                  <a:lnTo>
                    <a:pt x="258" y="38"/>
                  </a:lnTo>
                  <a:lnTo>
                    <a:pt x="321" y="22"/>
                  </a:lnTo>
                  <a:lnTo>
                    <a:pt x="377" y="11"/>
                  </a:lnTo>
                  <a:lnTo>
                    <a:pt x="419" y="6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00" name="Freeform 88">
              <a:extLst>
                <a:ext uri="{FF2B5EF4-FFF2-40B4-BE49-F238E27FC236}">
                  <a16:creationId xmlns:a16="http://schemas.microsoft.com/office/drawing/2014/main" id="{901F453E-35B3-4E61-A620-3FAD41B1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4961"/>
              <a:ext cx="201" cy="572"/>
            </a:xfrm>
            <a:custGeom>
              <a:avLst/>
              <a:gdLst>
                <a:gd name="T0" fmla="*/ 106 w 201"/>
                <a:gd name="T1" fmla="*/ 0 h 572"/>
                <a:gd name="T2" fmla="*/ 137 w 201"/>
                <a:gd name="T3" fmla="*/ 20 h 572"/>
                <a:gd name="T4" fmla="*/ 153 w 201"/>
                <a:gd name="T5" fmla="*/ 42 h 572"/>
                <a:gd name="T6" fmla="*/ 163 w 201"/>
                <a:gd name="T7" fmla="*/ 79 h 572"/>
                <a:gd name="T8" fmla="*/ 163 w 201"/>
                <a:gd name="T9" fmla="*/ 128 h 572"/>
                <a:gd name="T10" fmla="*/ 156 w 201"/>
                <a:gd name="T11" fmla="*/ 177 h 572"/>
                <a:gd name="T12" fmla="*/ 146 w 201"/>
                <a:gd name="T13" fmla="*/ 217 h 572"/>
                <a:gd name="T14" fmla="*/ 139 w 201"/>
                <a:gd name="T15" fmla="*/ 270 h 572"/>
                <a:gd name="T16" fmla="*/ 140 w 201"/>
                <a:gd name="T17" fmla="*/ 310 h 572"/>
                <a:gd name="T18" fmla="*/ 143 w 201"/>
                <a:gd name="T19" fmla="*/ 354 h 572"/>
                <a:gd name="T20" fmla="*/ 156 w 201"/>
                <a:gd name="T21" fmla="*/ 394 h 572"/>
                <a:gd name="T22" fmla="*/ 175 w 201"/>
                <a:gd name="T23" fmla="*/ 447 h 572"/>
                <a:gd name="T24" fmla="*/ 195 w 201"/>
                <a:gd name="T25" fmla="*/ 493 h 572"/>
                <a:gd name="T26" fmla="*/ 201 w 201"/>
                <a:gd name="T27" fmla="*/ 510 h 572"/>
                <a:gd name="T28" fmla="*/ 196 w 201"/>
                <a:gd name="T29" fmla="*/ 526 h 572"/>
                <a:gd name="T30" fmla="*/ 195 w 201"/>
                <a:gd name="T31" fmla="*/ 530 h 572"/>
                <a:gd name="T32" fmla="*/ 188 w 201"/>
                <a:gd name="T33" fmla="*/ 542 h 572"/>
                <a:gd name="T34" fmla="*/ 178 w 201"/>
                <a:gd name="T35" fmla="*/ 546 h 572"/>
                <a:gd name="T36" fmla="*/ 173 w 201"/>
                <a:gd name="T37" fmla="*/ 546 h 572"/>
                <a:gd name="T38" fmla="*/ 156 w 201"/>
                <a:gd name="T39" fmla="*/ 545 h 572"/>
                <a:gd name="T40" fmla="*/ 119 w 201"/>
                <a:gd name="T41" fmla="*/ 538 h 572"/>
                <a:gd name="T42" fmla="*/ 86 w 201"/>
                <a:gd name="T43" fmla="*/ 540 h 572"/>
                <a:gd name="T44" fmla="*/ 50 w 201"/>
                <a:gd name="T45" fmla="*/ 558 h 572"/>
                <a:gd name="T46" fmla="*/ 27 w 201"/>
                <a:gd name="T47" fmla="*/ 572 h 572"/>
                <a:gd name="T48" fmla="*/ 8 w 201"/>
                <a:gd name="T49" fmla="*/ 563 h 572"/>
                <a:gd name="T50" fmla="*/ 0 w 201"/>
                <a:gd name="T51" fmla="*/ 536 h 572"/>
                <a:gd name="T52" fmla="*/ 10 w 201"/>
                <a:gd name="T53" fmla="*/ 513 h 572"/>
                <a:gd name="T54" fmla="*/ 31 w 201"/>
                <a:gd name="T55" fmla="*/ 503 h 572"/>
                <a:gd name="T56" fmla="*/ 73 w 201"/>
                <a:gd name="T57" fmla="*/ 497 h 572"/>
                <a:gd name="T58" fmla="*/ 124 w 201"/>
                <a:gd name="T59" fmla="*/ 499 h 572"/>
                <a:gd name="T60" fmla="*/ 146 w 201"/>
                <a:gd name="T61" fmla="*/ 493 h 572"/>
                <a:gd name="T62" fmla="*/ 149 w 201"/>
                <a:gd name="T63" fmla="*/ 481 h 572"/>
                <a:gd name="T64" fmla="*/ 149 w 201"/>
                <a:gd name="T65" fmla="*/ 461 h 572"/>
                <a:gd name="T66" fmla="*/ 137 w 201"/>
                <a:gd name="T67" fmla="*/ 428 h 572"/>
                <a:gd name="T68" fmla="*/ 116 w 201"/>
                <a:gd name="T69" fmla="*/ 391 h 572"/>
                <a:gd name="T70" fmla="*/ 97 w 201"/>
                <a:gd name="T71" fmla="*/ 346 h 572"/>
                <a:gd name="T72" fmla="*/ 90 w 201"/>
                <a:gd name="T73" fmla="*/ 299 h 572"/>
                <a:gd name="T74" fmla="*/ 81 w 201"/>
                <a:gd name="T75" fmla="*/ 231 h 572"/>
                <a:gd name="T76" fmla="*/ 76 w 201"/>
                <a:gd name="T77" fmla="*/ 165 h 572"/>
                <a:gd name="T78" fmla="*/ 70 w 201"/>
                <a:gd name="T79" fmla="*/ 99 h 572"/>
                <a:gd name="T80" fmla="*/ 77 w 201"/>
                <a:gd name="T81" fmla="*/ 34 h 572"/>
                <a:gd name="T82" fmla="*/ 93 w 201"/>
                <a:gd name="T83" fmla="*/ 14 h 572"/>
                <a:gd name="T84" fmla="*/ 104 w 201"/>
                <a:gd name="T85" fmla="*/ 7 h 572"/>
                <a:gd name="T86" fmla="*/ 106 w 201"/>
                <a:gd name="T8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" h="572">
                  <a:moveTo>
                    <a:pt x="106" y="0"/>
                  </a:moveTo>
                  <a:lnTo>
                    <a:pt x="137" y="20"/>
                  </a:lnTo>
                  <a:lnTo>
                    <a:pt x="153" y="42"/>
                  </a:lnTo>
                  <a:lnTo>
                    <a:pt x="163" y="79"/>
                  </a:lnTo>
                  <a:lnTo>
                    <a:pt x="163" y="128"/>
                  </a:lnTo>
                  <a:lnTo>
                    <a:pt x="156" y="177"/>
                  </a:lnTo>
                  <a:lnTo>
                    <a:pt x="146" y="217"/>
                  </a:lnTo>
                  <a:lnTo>
                    <a:pt x="139" y="270"/>
                  </a:lnTo>
                  <a:lnTo>
                    <a:pt x="140" y="310"/>
                  </a:lnTo>
                  <a:lnTo>
                    <a:pt x="143" y="354"/>
                  </a:lnTo>
                  <a:lnTo>
                    <a:pt x="156" y="394"/>
                  </a:lnTo>
                  <a:lnTo>
                    <a:pt x="175" y="447"/>
                  </a:lnTo>
                  <a:lnTo>
                    <a:pt x="195" y="493"/>
                  </a:lnTo>
                  <a:lnTo>
                    <a:pt x="201" y="510"/>
                  </a:lnTo>
                  <a:lnTo>
                    <a:pt x="196" y="526"/>
                  </a:lnTo>
                  <a:lnTo>
                    <a:pt x="195" y="530"/>
                  </a:lnTo>
                  <a:lnTo>
                    <a:pt x="188" y="542"/>
                  </a:lnTo>
                  <a:lnTo>
                    <a:pt x="178" y="546"/>
                  </a:lnTo>
                  <a:lnTo>
                    <a:pt x="173" y="546"/>
                  </a:lnTo>
                  <a:lnTo>
                    <a:pt x="156" y="545"/>
                  </a:lnTo>
                  <a:lnTo>
                    <a:pt x="119" y="538"/>
                  </a:lnTo>
                  <a:lnTo>
                    <a:pt x="86" y="540"/>
                  </a:lnTo>
                  <a:lnTo>
                    <a:pt x="50" y="558"/>
                  </a:lnTo>
                  <a:lnTo>
                    <a:pt x="27" y="572"/>
                  </a:lnTo>
                  <a:lnTo>
                    <a:pt x="8" y="563"/>
                  </a:lnTo>
                  <a:lnTo>
                    <a:pt x="0" y="536"/>
                  </a:lnTo>
                  <a:lnTo>
                    <a:pt x="10" y="513"/>
                  </a:lnTo>
                  <a:lnTo>
                    <a:pt x="31" y="503"/>
                  </a:lnTo>
                  <a:lnTo>
                    <a:pt x="73" y="497"/>
                  </a:lnTo>
                  <a:lnTo>
                    <a:pt x="124" y="499"/>
                  </a:lnTo>
                  <a:lnTo>
                    <a:pt x="146" y="493"/>
                  </a:lnTo>
                  <a:lnTo>
                    <a:pt x="149" y="481"/>
                  </a:lnTo>
                  <a:lnTo>
                    <a:pt x="149" y="461"/>
                  </a:lnTo>
                  <a:lnTo>
                    <a:pt x="137" y="428"/>
                  </a:lnTo>
                  <a:lnTo>
                    <a:pt x="116" y="391"/>
                  </a:lnTo>
                  <a:lnTo>
                    <a:pt x="97" y="346"/>
                  </a:lnTo>
                  <a:lnTo>
                    <a:pt x="90" y="299"/>
                  </a:lnTo>
                  <a:lnTo>
                    <a:pt x="81" y="231"/>
                  </a:lnTo>
                  <a:lnTo>
                    <a:pt x="76" y="165"/>
                  </a:lnTo>
                  <a:lnTo>
                    <a:pt x="70" y="99"/>
                  </a:lnTo>
                  <a:lnTo>
                    <a:pt x="77" y="34"/>
                  </a:lnTo>
                  <a:lnTo>
                    <a:pt x="93" y="14"/>
                  </a:lnTo>
                  <a:lnTo>
                    <a:pt x="104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01" name="Freeform 89">
              <a:extLst>
                <a:ext uri="{FF2B5EF4-FFF2-40B4-BE49-F238E27FC236}">
                  <a16:creationId xmlns:a16="http://schemas.microsoft.com/office/drawing/2014/main" id="{51E6DCEB-CC4D-47C6-A11E-AF763CD5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4910"/>
              <a:ext cx="178" cy="546"/>
            </a:xfrm>
            <a:custGeom>
              <a:avLst/>
              <a:gdLst>
                <a:gd name="T0" fmla="*/ 129 w 178"/>
                <a:gd name="T1" fmla="*/ 0 h 546"/>
                <a:gd name="T2" fmla="*/ 155 w 178"/>
                <a:gd name="T3" fmla="*/ 22 h 546"/>
                <a:gd name="T4" fmla="*/ 168 w 178"/>
                <a:gd name="T5" fmla="*/ 43 h 546"/>
                <a:gd name="T6" fmla="*/ 174 w 178"/>
                <a:gd name="T7" fmla="*/ 80 h 546"/>
                <a:gd name="T8" fmla="*/ 171 w 178"/>
                <a:gd name="T9" fmla="*/ 127 h 546"/>
                <a:gd name="T10" fmla="*/ 161 w 178"/>
                <a:gd name="T11" fmla="*/ 173 h 546"/>
                <a:gd name="T12" fmla="*/ 150 w 178"/>
                <a:gd name="T13" fmla="*/ 212 h 546"/>
                <a:gd name="T14" fmla="*/ 140 w 178"/>
                <a:gd name="T15" fmla="*/ 262 h 546"/>
                <a:gd name="T16" fmla="*/ 139 w 178"/>
                <a:gd name="T17" fmla="*/ 301 h 546"/>
                <a:gd name="T18" fmla="*/ 138 w 178"/>
                <a:gd name="T19" fmla="*/ 343 h 546"/>
                <a:gd name="T20" fmla="*/ 146 w 178"/>
                <a:gd name="T21" fmla="*/ 382 h 546"/>
                <a:gd name="T22" fmla="*/ 159 w 178"/>
                <a:gd name="T23" fmla="*/ 435 h 546"/>
                <a:gd name="T24" fmla="*/ 174 w 178"/>
                <a:gd name="T25" fmla="*/ 480 h 546"/>
                <a:gd name="T26" fmla="*/ 178 w 178"/>
                <a:gd name="T27" fmla="*/ 497 h 546"/>
                <a:gd name="T28" fmla="*/ 173 w 178"/>
                <a:gd name="T29" fmla="*/ 512 h 546"/>
                <a:gd name="T30" fmla="*/ 172 w 178"/>
                <a:gd name="T31" fmla="*/ 516 h 546"/>
                <a:gd name="T32" fmla="*/ 164 w 178"/>
                <a:gd name="T33" fmla="*/ 527 h 546"/>
                <a:gd name="T34" fmla="*/ 155 w 178"/>
                <a:gd name="T35" fmla="*/ 530 h 546"/>
                <a:gd name="T36" fmla="*/ 151 w 178"/>
                <a:gd name="T37" fmla="*/ 530 h 546"/>
                <a:gd name="T38" fmla="*/ 136 w 178"/>
                <a:gd name="T39" fmla="*/ 527 h 546"/>
                <a:gd name="T40" fmla="*/ 104 w 178"/>
                <a:gd name="T41" fmla="*/ 518 h 546"/>
                <a:gd name="T42" fmla="*/ 75 w 178"/>
                <a:gd name="T43" fmla="*/ 519 h 546"/>
                <a:gd name="T44" fmla="*/ 42 w 178"/>
                <a:gd name="T45" fmla="*/ 534 h 546"/>
                <a:gd name="T46" fmla="*/ 22 w 178"/>
                <a:gd name="T47" fmla="*/ 546 h 546"/>
                <a:gd name="T48" fmla="*/ 6 w 178"/>
                <a:gd name="T49" fmla="*/ 537 h 546"/>
                <a:gd name="T50" fmla="*/ 0 w 178"/>
                <a:gd name="T51" fmla="*/ 509 h 546"/>
                <a:gd name="T52" fmla="*/ 10 w 178"/>
                <a:gd name="T53" fmla="*/ 488 h 546"/>
                <a:gd name="T54" fmla="*/ 30 w 178"/>
                <a:gd name="T55" fmla="*/ 480 h 546"/>
                <a:gd name="T56" fmla="*/ 67 w 178"/>
                <a:gd name="T57" fmla="*/ 477 h 546"/>
                <a:gd name="T58" fmla="*/ 112 w 178"/>
                <a:gd name="T59" fmla="*/ 481 h 546"/>
                <a:gd name="T60" fmla="*/ 131 w 178"/>
                <a:gd name="T61" fmla="*/ 477 h 546"/>
                <a:gd name="T62" fmla="*/ 134 w 178"/>
                <a:gd name="T63" fmla="*/ 466 h 546"/>
                <a:gd name="T64" fmla="*/ 136 w 178"/>
                <a:gd name="T65" fmla="*/ 447 h 546"/>
                <a:gd name="T66" fmla="*/ 128 w 178"/>
                <a:gd name="T67" fmla="*/ 415 h 546"/>
                <a:gd name="T68" fmla="*/ 111 w 178"/>
                <a:gd name="T69" fmla="*/ 377 h 546"/>
                <a:gd name="T70" fmla="*/ 98 w 178"/>
                <a:gd name="T71" fmla="*/ 333 h 546"/>
                <a:gd name="T72" fmla="*/ 95 w 178"/>
                <a:gd name="T73" fmla="*/ 287 h 546"/>
                <a:gd name="T74" fmla="*/ 92 w 178"/>
                <a:gd name="T75" fmla="*/ 221 h 546"/>
                <a:gd name="T76" fmla="*/ 92 w 178"/>
                <a:gd name="T77" fmla="*/ 157 h 546"/>
                <a:gd name="T78" fmla="*/ 91 w 178"/>
                <a:gd name="T79" fmla="*/ 93 h 546"/>
                <a:gd name="T80" fmla="*/ 102 w 178"/>
                <a:gd name="T81" fmla="*/ 32 h 546"/>
                <a:gd name="T82" fmla="*/ 117 w 178"/>
                <a:gd name="T83" fmla="*/ 14 h 546"/>
                <a:gd name="T84" fmla="*/ 127 w 178"/>
                <a:gd name="T85" fmla="*/ 7 h 546"/>
                <a:gd name="T86" fmla="*/ 129 w 178"/>
                <a:gd name="T87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8" h="546">
                  <a:moveTo>
                    <a:pt x="129" y="0"/>
                  </a:moveTo>
                  <a:lnTo>
                    <a:pt x="155" y="22"/>
                  </a:lnTo>
                  <a:lnTo>
                    <a:pt x="168" y="43"/>
                  </a:lnTo>
                  <a:lnTo>
                    <a:pt x="174" y="80"/>
                  </a:lnTo>
                  <a:lnTo>
                    <a:pt x="171" y="127"/>
                  </a:lnTo>
                  <a:lnTo>
                    <a:pt x="161" y="173"/>
                  </a:lnTo>
                  <a:lnTo>
                    <a:pt x="150" y="212"/>
                  </a:lnTo>
                  <a:lnTo>
                    <a:pt x="140" y="262"/>
                  </a:lnTo>
                  <a:lnTo>
                    <a:pt x="139" y="301"/>
                  </a:lnTo>
                  <a:lnTo>
                    <a:pt x="138" y="343"/>
                  </a:lnTo>
                  <a:lnTo>
                    <a:pt x="146" y="382"/>
                  </a:lnTo>
                  <a:lnTo>
                    <a:pt x="159" y="435"/>
                  </a:lnTo>
                  <a:lnTo>
                    <a:pt x="174" y="480"/>
                  </a:lnTo>
                  <a:lnTo>
                    <a:pt x="178" y="497"/>
                  </a:lnTo>
                  <a:lnTo>
                    <a:pt x="173" y="512"/>
                  </a:lnTo>
                  <a:lnTo>
                    <a:pt x="172" y="516"/>
                  </a:lnTo>
                  <a:lnTo>
                    <a:pt x="164" y="527"/>
                  </a:lnTo>
                  <a:lnTo>
                    <a:pt x="155" y="530"/>
                  </a:lnTo>
                  <a:lnTo>
                    <a:pt x="151" y="530"/>
                  </a:lnTo>
                  <a:lnTo>
                    <a:pt x="136" y="527"/>
                  </a:lnTo>
                  <a:lnTo>
                    <a:pt x="104" y="518"/>
                  </a:lnTo>
                  <a:lnTo>
                    <a:pt x="75" y="519"/>
                  </a:lnTo>
                  <a:lnTo>
                    <a:pt x="42" y="534"/>
                  </a:lnTo>
                  <a:lnTo>
                    <a:pt x="22" y="546"/>
                  </a:lnTo>
                  <a:lnTo>
                    <a:pt x="6" y="537"/>
                  </a:lnTo>
                  <a:lnTo>
                    <a:pt x="0" y="509"/>
                  </a:lnTo>
                  <a:lnTo>
                    <a:pt x="10" y="488"/>
                  </a:lnTo>
                  <a:lnTo>
                    <a:pt x="30" y="480"/>
                  </a:lnTo>
                  <a:lnTo>
                    <a:pt x="67" y="477"/>
                  </a:lnTo>
                  <a:lnTo>
                    <a:pt x="112" y="481"/>
                  </a:lnTo>
                  <a:lnTo>
                    <a:pt x="131" y="477"/>
                  </a:lnTo>
                  <a:lnTo>
                    <a:pt x="134" y="466"/>
                  </a:lnTo>
                  <a:lnTo>
                    <a:pt x="136" y="447"/>
                  </a:lnTo>
                  <a:lnTo>
                    <a:pt x="128" y="415"/>
                  </a:lnTo>
                  <a:lnTo>
                    <a:pt x="111" y="377"/>
                  </a:lnTo>
                  <a:lnTo>
                    <a:pt x="98" y="333"/>
                  </a:lnTo>
                  <a:lnTo>
                    <a:pt x="95" y="287"/>
                  </a:lnTo>
                  <a:lnTo>
                    <a:pt x="92" y="221"/>
                  </a:lnTo>
                  <a:lnTo>
                    <a:pt x="92" y="157"/>
                  </a:lnTo>
                  <a:lnTo>
                    <a:pt x="91" y="93"/>
                  </a:lnTo>
                  <a:lnTo>
                    <a:pt x="102" y="32"/>
                  </a:lnTo>
                  <a:lnTo>
                    <a:pt x="117" y="14"/>
                  </a:lnTo>
                  <a:lnTo>
                    <a:pt x="127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407" name="Group 95">
              <a:extLst>
                <a:ext uri="{FF2B5EF4-FFF2-40B4-BE49-F238E27FC236}">
                  <a16:creationId xmlns:a16="http://schemas.microsoft.com/office/drawing/2014/main" id="{44D31802-3B52-46CD-A305-A8B267F8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" y="4686"/>
              <a:ext cx="664" cy="624"/>
              <a:chOff x="3462" y="4686"/>
              <a:chExt cx="664" cy="624"/>
            </a:xfrm>
          </p:grpSpPr>
          <p:sp>
            <p:nvSpPr>
              <p:cNvPr id="13402" name="Freeform 90">
                <a:extLst>
                  <a:ext uri="{FF2B5EF4-FFF2-40B4-BE49-F238E27FC236}">
                    <a16:creationId xmlns:a16="http://schemas.microsoft.com/office/drawing/2014/main" id="{FDE73BE3-6FE3-4A9C-9184-06FB6C1A9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4695"/>
                <a:ext cx="645" cy="604"/>
              </a:xfrm>
              <a:custGeom>
                <a:avLst/>
                <a:gdLst>
                  <a:gd name="T0" fmla="*/ 7 w 645"/>
                  <a:gd name="T1" fmla="*/ 174 h 604"/>
                  <a:gd name="T2" fmla="*/ 76 w 645"/>
                  <a:gd name="T3" fmla="*/ 118 h 604"/>
                  <a:gd name="T4" fmla="*/ 155 w 645"/>
                  <a:gd name="T5" fmla="*/ 65 h 604"/>
                  <a:gd name="T6" fmla="*/ 211 w 645"/>
                  <a:gd name="T7" fmla="*/ 9 h 604"/>
                  <a:gd name="T8" fmla="*/ 226 w 645"/>
                  <a:gd name="T9" fmla="*/ 0 h 604"/>
                  <a:gd name="T10" fmla="*/ 293 w 645"/>
                  <a:gd name="T11" fmla="*/ 29 h 604"/>
                  <a:gd name="T12" fmla="*/ 442 w 645"/>
                  <a:gd name="T13" fmla="*/ 98 h 604"/>
                  <a:gd name="T14" fmla="*/ 639 w 645"/>
                  <a:gd name="T15" fmla="*/ 193 h 604"/>
                  <a:gd name="T16" fmla="*/ 645 w 645"/>
                  <a:gd name="T17" fmla="*/ 213 h 604"/>
                  <a:gd name="T18" fmla="*/ 643 w 645"/>
                  <a:gd name="T19" fmla="*/ 459 h 604"/>
                  <a:gd name="T20" fmla="*/ 452 w 645"/>
                  <a:gd name="T21" fmla="*/ 604 h 604"/>
                  <a:gd name="T22" fmla="*/ 403 w 645"/>
                  <a:gd name="T23" fmla="*/ 604 h 604"/>
                  <a:gd name="T24" fmla="*/ 372 w 645"/>
                  <a:gd name="T25" fmla="*/ 594 h 604"/>
                  <a:gd name="T26" fmla="*/ 70 w 645"/>
                  <a:gd name="T27" fmla="*/ 441 h 604"/>
                  <a:gd name="T28" fmla="*/ 10 w 645"/>
                  <a:gd name="T29" fmla="*/ 403 h 604"/>
                  <a:gd name="T30" fmla="*/ 0 w 645"/>
                  <a:gd name="T31" fmla="*/ 188 h 604"/>
                  <a:gd name="T32" fmla="*/ 12 w 645"/>
                  <a:gd name="T33" fmla="*/ 173 h 604"/>
                  <a:gd name="T34" fmla="*/ 7 w 645"/>
                  <a:gd name="T35" fmla="*/ 17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5" h="604">
                    <a:moveTo>
                      <a:pt x="7" y="174"/>
                    </a:moveTo>
                    <a:lnTo>
                      <a:pt x="76" y="118"/>
                    </a:lnTo>
                    <a:lnTo>
                      <a:pt x="155" y="65"/>
                    </a:lnTo>
                    <a:lnTo>
                      <a:pt x="211" y="9"/>
                    </a:lnTo>
                    <a:lnTo>
                      <a:pt x="226" y="0"/>
                    </a:lnTo>
                    <a:lnTo>
                      <a:pt x="293" y="29"/>
                    </a:lnTo>
                    <a:lnTo>
                      <a:pt x="442" y="98"/>
                    </a:lnTo>
                    <a:lnTo>
                      <a:pt x="639" y="193"/>
                    </a:lnTo>
                    <a:lnTo>
                      <a:pt x="645" y="213"/>
                    </a:lnTo>
                    <a:lnTo>
                      <a:pt x="643" y="459"/>
                    </a:lnTo>
                    <a:lnTo>
                      <a:pt x="452" y="604"/>
                    </a:lnTo>
                    <a:lnTo>
                      <a:pt x="403" y="604"/>
                    </a:lnTo>
                    <a:lnTo>
                      <a:pt x="372" y="594"/>
                    </a:lnTo>
                    <a:lnTo>
                      <a:pt x="70" y="441"/>
                    </a:lnTo>
                    <a:lnTo>
                      <a:pt x="10" y="403"/>
                    </a:lnTo>
                    <a:lnTo>
                      <a:pt x="0" y="188"/>
                    </a:lnTo>
                    <a:lnTo>
                      <a:pt x="12" y="173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3" name="Freeform 91">
                <a:extLst>
                  <a:ext uri="{FF2B5EF4-FFF2-40B4-BE49-F238E27FC236}">
                    <a16:creationId xmlns:a16="http://schemas.microsoft.com/office/drawing/2014/main" id="{24B9B9B3-8623-4114-AB68-BAA98AA32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4686"/>
                <a:ext cx="664" cy="624"/>
              </a:xfrm>
              <a:custGeom>
                <a:avLst/>
                <a:gdLst>
                  <a:gd name="T0" fmla="*/ 132 w 664"/>
                  <a:gd name="T1" fmla="*/ 233 h 624"/>
                  <a:gd name="T2" fmla="*/ 395 w 664"/>
                  <a:gd name="T3" fmla="*/ 347 h 624"/>
                  <a:gd name="T4" fmla="*/ 354 w 664"/>
                  <a:gd name="T5" fmla="*/ 348 h 624"/>
                  <a:gd name="T6" fmla="*/ 26 w 664"/>
                  <a:gd name="T7" fmla="*/ 201 h 624"/>
                  <a:gd name="T8" fmla="*/ 33 w 664"/>
                  <a:gd name="T9" fmla="*/ 410 h 624"/>
                  <a:gd name="T10" fmla="*/ 147 w 664"/>
                  <a:gd name="T11" fmla="*/ 472 h 624"/>
                  <a:gd name="T12" fmla="*/ 401 w 664"/>
                  <a:gd name="T13" fmla="*/ 598 h 624"/>
                  <a:gd name="T14" fmla="*/ 425 w 664"/>
                  <a:gd name="T15" fmla="*/ 581 h 624"/>
                  <a:gd name="T16" fmla="*/ 410 w 664"/>
                  <a:gd name="T17" fmla="*/ 372 h 624"/>
                  <a:gd name="T18" fmla="*/ 435 w 664"/>
                  <a:gd name="T19" fmla="*/ 362 h 624"/>
                  <a:gd name="T20" fmla="*/ 435 w 664"/>
                  <a:gd name="T21" fmla="*/ 413 h 624"/>
                  <a:gd name="T22" fmla="*/ 440 w 664"/>
                  <a:gd name="T23" fmla="*/ 541 h 624"/>
                  <a:gd name="T24" fmla="*/ 461 w 664"/>
                  <a:gd name="T25" fmla="*/ 595 h 624"/>
                  <a:gd name="T26" fmla="*/ 561 w 664"/>
                  <a:gd name="T27" fmla="*/ 533 h 624"/>
                  <a:gd name="T28" fmla="*/ 640 w 664"/>
                  <a:gd name="T29" fmla="*/ 463 h 624"/>
                  <a:gd name="T30" fmla="*/ 648 w 664"/>
                  <a:gd name="T31" fmla="*/ 335 h 624"/>
                  <a:gd name="T32" fmla="*/ 640 w 664"/>
                  <a:gd name="T33" fmla="*/ 224 h 624"/>
                  <a:gd name="T34" fmla="*/ 461 w 664"/>
                  <a:gd name="T35" fmla="*/ 358 h 624"/>
                  <a:gd name="T36" fmla="*/ 499 w 664"/>
                  <a:gd name="T37" fmla="*/ 315 h 624"/>
                  <a:gd name="T38" fmla="*/ 572 w 664"/>
                  <a:gd name="T39" fmla="*/ 256 h 624"/>
                  <a:gd name="T40" fmla="*/ 627 w 664"/>
                  <a:gd name="T41" fmla="*/ 196 h 624"/>
                  <a:gd name="T42" fmla="*/ 382 w 664"/>
                  <a:gd name="T43" fmla="*/ 83 h 624"/>
                  <a:gd name="T44" fmla="*/ 231 w 664"/>
                  <a:gd name="T45" fmla="*/ 22 h 624"/>
                  <a:gd name="T46" fmla="*/ 148 w 664"/>
                  <a:gd name="T47" fmla="*/ 98 h 624"/>
                  <a:gd name="T48" fmla="*/ 134 w 664"/>
                  <a:gd name="T49" fmla="*/ 89 h 624"/>
                  <a:gd name="T50" fmla="*/ 207 w 664"/>
                  <a:gd name="T51" fmla="*/ 19 h 624"/>
                  <a:gd name="T52" fmla="*/ 236 w 664"/>
                  <a:gd name="T53" fmla="*/ 0 h 624"/>
                  <a:gd name="T54" fmla="*/ 285 w 664"/>
                  <a:gd name="T55" fmla="*/ 22 h 624"/>
                  <a:gd name="T56" fmla="*/ 476 w 664"/>
                  <a:gd name="T57" fmla="*/ 108 h 624"/>
                  <a:gd name="T58" fmla="*/ 654 w 664"/>
                  <a:gd name="T59" fmla="*/ 194 h 624"/>
                  <a:gd name="T60" fmla="*/ 664 w 664"/>
                  <a:gd name="T61" fmla="*/ 223 h 624"/>
                  <a:gd name="T62" fmla="*/ 664 w 664"/>
                  <a:gd name="T63" fmla="*/ 463 h 624"/>
                  <a:gd name="T64" fmla="*/ 611 w 664"/>
                  <a:gd name="T65" fmla="*/ 515 h 624"/>
                  <a:gd name="T66" fmla="*/ 470 w 664"/>
                  <a:gd name="T67" fmla="*/ 618 h 624"/>
                  <a:gd name="T68" fmla="*/ 428 w 664"/>
                  <a:gd name="T69" fmla="*/ 624 h 624"/>
                  <a:gd name="T70" fmla="*/ 366 w 664"/>
                  <a:gd name="T71" fmla="*/ 602 h 624"/>
                  <a:gd name="T72" fmla="*/ 138 w 664"/>
                  <a:gd name="T73" fmla="*/ 485 h 624"/>
                  <a:gd name="T74" fmla="*/ 17 w 664"/>
                  <a:gd name="T75" fmla="*/ 426 h 624"/>
                  <a:gd name="T76" fmla="*/ 11 w 664"/>
                  <a:gd name="T77" fmla="*/ 387 h 624"/>
                  <a:gd name="T78" fmla="*/ 3 w 664"/>
                  <a:gd name="T79" fmla="*/ 221 h 624"/>
                  <a:gd name="T80" fmla="*/ 4 w 664"/>
                  <a:gd name="T81" fmla="*/ 181 h 624"/>
                  <a:gd name="T82" fmla="*/ 116 w 664"/>
                  <a:gd name="T83" fmla="*/ 101 h 624"/>
                  <a:gd name="T84" fmla="*/ 124 w 664"/>
                  <a:gd name="T85" fmla="*/ 106 h 624"/>
                  <a:gd name="T86" fmla="*/ 37 w 664"/>
                  <a:gd name="T87" fmla="*/ 18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4" h="624">
                    <a:moveTo>
                      <a:pt x="43" y="184"/>
                    </a:moveTo>
                    <a:lnTo>
                      <a:pt x="132" y="233"/>
                    </a:lnTo>
                    <a:lnTo>
                      <a:pt x="262" y="296"/>
                    </a:lnTo>
                    <a:lnTo>
                      <a:pt x="395" y="347"/>
                    </a:lnTo>
                    <a:lnTo>
                      <a:pt x="385" y="355"/>
                    </a:lnTo>
                    <a:lnTo>
                      <a:pt x="354" y="348"/>
                    </a:lnTo>
                    <a:lnTo>
                      <a:pt x="204" y="288"/>
                    </a:lnTo>
                    <a:lnTo>
                      <a:pt x="26" y="201"/>
                    </a:lnTo>
                    <a:lnTo>
                      <a:pt x="19" y="211"/>
                    </a:lnTo>
                    <a:lnTo>
                      <a:pt x="33" y="410"/>
                    </a:lnTo>
                    <a:lnTo>
                      <a:pt x="47" y="421"/>
                    </a:lnTo>
                    <a:lnTo>
                      <a:pt x="147" y="472"/>
                    </a:lnTo>
                    <a:lnTo>
                      <a:pt x="264" y="529"/>
                    </a:lnTo>
                    <a:lnTo>
                      <a:pt x="401" y="598"/>
                    </a:lnTo>
                    <a:lnTo>
                      <a:pt x="417" y="597"/>
                    </a:lnTo>
                    <a:lnTo>
                      <a:pt x="425" y="581"/>
                    </a:lnTo>
                    <a:lnTo>
                      <a:pt x="417" y="395"/>
                    </a:lnTo>
                    <a:lnTo>
                      <a:pt x="410" y="372"/>
                    </a:lnTo>
                    <a:lnTo>
                      <a:pt x="420" y="358"/>
                    </a:lnTo>
                    <a:lnTo>
                      <a:pt x="435" y="362"/>
                    </a:lnTo>
                    <a:lnTo>
                      <a:pt x="444" y="382"/>
                    </a:lnTo>
                    <a:lnTo>
                      <a:pt x="435" y="413"/>
                    </a:lnTo>
                    <a:lnTo>
                      <a:pt x="437" y="417"/>
                    </a:lnTo>
                    <a:lnTo>
                      <a:pt x="440" y="541"/>
                    </a:lnTo>
                    <a:lnTo>
                      <a:pt x="448" y="594"/>
                    </a:lnTo>
                    <a:lnTo>
                      <a:pt x="461" y="595"/>
                    </a:lnTo>
                    <a:lnTo>
                      <a:pt x="481" y="589"/>
                    </a:lnTo>
                    <a:lnTo>
                      <a:pt x="561" y="533"/>
                    </a:lnTo>
                    <a:lnTo>
                      <a:pt x="611" y="490"/>
                    </a:lnTo>
                    <a:lnTo>
                      <a:pt x="640" y="463"/>
                    </a:lnTo>
                    <a:lnTo>
                      <a:pt x="645" y="447"/>
                    </a:lnTo>
                    <a:lnTo>
                      <a:pt x="648" y="335"/>
                    </a:lnTo>
                    <a:lnTo>
                      <a:pt x="648" y="223"/>
                    </a:lnTo>
                    <a:lnTo>
                      <a:pt x="640" y="224"/>
                    </a:lnTo>
                    <a:lnTo>
                      <a:pt x="546" y="298"/>
                    </a:lnTo>
                    <a:lnTo>
                      <a:pt x="461" y="358"/>
                    </a:lnTo>
                    <a:lnTo>
                      <a:pt x="458" y="352"/>
                    </a:lnTo>
                    <a:lnTo>
                      <a:pt x="499" y="315"/>
                    </a:lnTo>
                    <a:lnTo>
                      <a:pt x="503" y="313"/>
                    </a:lnTo>
                    <a:lnTo>
                      <a:pt x="572" y="256"/>
                    </a:lnTo>
                    <a:lnTo>
                      <a:pt x="635" y="203"/>
                    </a:lnTo>
                    <a:lnTo>
                      <a:pt x="627" y="196"/>
                    </a:lnTo>
                    <a:lnTo>
                      <a:pt x="489" y="131"/>
                    </a:lnTo>
                    <a:lnTo>
                      <a:pt x="382" y="83"/>
                    </a:lnTo>
                    <a:lnTo>
                      <a:pt x="250" y="22"/>
                    </a:lnTo>
                    <a:lnTo>
                      <a:pt x="231" y="22"/>
                    </a:lnTo>
                    <a:lnTo>
                      <a:pt x="211" y="39"/>
                    </a:lnTo>
                    <a:lnTo>
                      <a:pt x="148" y="98"/>
                    </a:lnTo>
                    <a:lnTo>
                      <a:pt x="134" y="104"/>
                    </a:lnTo>
                    <a:lnTo>
                      <a:pt x="134" y="89"/>
                    </a:lnTo>
                    <a:lnTo>
                      <a:pt x="170" y="55"/>
                    </a:lnTo>
                    <a:lnTo>
                      <a:pt x="207" y="19"/>
                    </a:lnTo>
                    <a:lnTo>
                      <a:pt x="224" y="3"/>
                    </a:lnTo>
                    <a:lnTo>
                      <a:pt x="236" y="0"/>
                    </a:lnTo>
                    <a:lnTo>
                      <a:pt x="244" y="3"/>
                    </a:lnTo>
                    <a:lnTo>
                      <a:pt x="285" y="22"/>
                    </a:lnTo>
                    <a:lnTo>
                      <a:pt x="378" y="62"/>
                    </a:lnTo>
                    <a:lnTo>
                      <a:pt x="476" y="108"/>
                    </a:lnTo>
                    <a:lnTo>
                      <a:pt x="589" y="162"/>
                    </a:lnTo>
                    <a:lnTo>
                      <a:pt x="654" y="194"/>
                    </a:lnTo>
                    <a:lnTo>
                      <a:pt x="660" y="206"/>
                    </a:lnTo>
                    <a:lnTo>
                      <a:pt x="664" y="223"/>
                    </a:lnTo>
                    <a:lnTo>
                      <a:pt x="664" y="311"/>
                    </a:lnTo>
                    <a:lnTo>
                      <a:pt x="664" y="463"/>
                    </a:lnTo>
                    <a:lnTo>
                      <a:pt x="658" y="474"/>
                    </a:lnTo>
                    <a:lnTo>
                      <a:pt x="611" y="515"/>
                    </a:lnTo>
                    <a:lnTo>
                      <a:pt x="549" y="562"/>
                    </a:lnTo>
                    <a:lnTo>
                      <a:pt x="470" y="618"/>
                    </a:lnTo>
                    <a:lnTo>
                      <a:pt x="451" y="623"/>
                    </a:lnTo>
                    <a:lnTo>
                      <a:pt x="428" y="624"/>
                    </a:lnTo>
                    <a:lnTo>
                      <a:pt x="404" y="620"/>
                    </a:lnTo>
                    <a:lnTo>
                      <a:pt x="366" y="602"/>
                    </a:lnTo>
                    <a:lnTo>
                      <a:pt x="229" y="526"/>
                    </a:lnTo>
                    <a:lnTo>
                      <a:pt x="138" y="485"/>
                    </a:lnTo>
                    <a:lnTo>
                      <a:pt x="33" y="434"/>
                    </a:lnTo>
                    <a:lnTo>
                      <a:pt x="17" y="426"/>
                    </a:lnTo>
                    <a:lnTo>
                      <a:pt x="9" y="414"/>
                    </a:lnTo>
                    <a:lnTo>
                      <a:pt x="11" y="387"/>
                    </a:lnTo>
                    <a:lnTo>
                      <a:pt x="11" y="309"/>
                    </a:lnTo>
                    <a:lnTo>
                      <a:pt x="3" y="221"/>
                    </a:lnTo>
                    <a:lnTo>
                      <a:pt x="0" y="191"/>
                    </a:lnTo>
                    <a:lnTo>
                      <a:pt x="4" y="181"/>
                    </a:lnTo>
                    <a:lnTo>
                      <a:pt x="14" y="170"/>
                    </a:lnTo>
                    <a:lnTo>
                      <a:pt x="116" y="101"/>
                    </a:lnTo>
                    <a:lnTo>
                      <a:pt x="126" y="91"/>
                    </a:lnTo>
                    <a:lnTo>
                      <a:pt x="124" y="106"/>
                    </a:lnTo>
                    <a:lnTo>
                      <a:pt x="37" y="173"/>
                    </a:lnTo>
                    <a:lnTo>
                      <a:pt x="37" y="184"/>
                    </a:lnTo>
                    <a:lnTo>
                      <a:pt x="43" y="184"/>
                    </a:lnTo>
                    <a:close/>
                  </a:path>
                </a:pathLst>
              </a:custGeom>
              <a:solidFill>
                <a:srgbClr val="33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4" name="Freeform 92">
                <a:extLst>
                  <a:ext uri="{FF2B5EF4-FFF2-40B4-BE49-F238E27FC236}">
                    <a16:creationId xmlns:a16="http://schemas.microsoft.com/office/drawing/2014/main" id="{81CA324D-2F98-47F2-B75D-68189DD5E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4768"/>
                <a:ext cx="479" cy="470"/>
              </a:xfrm>
              <a:custGeom>
                <a:avLst/>
                <a:gdLst>
                  <a:gd name="T0" fmla="*/ 191 w 479"/>
                  <a:gd name="T1" fmla="*/ 82 h 470"/>
                  <a:gd name="T2" fmla="*/ 35 w 479"/>
                  <a:gd name="T3" fmla="*/ 3 h 470"/>
                  <a:gd name="T4" fmla="*/ 0 w 479"/>
                  <a:gd name="T5" fmla="*/ 29 h 470"/>
                  <a:gd name="T6" fmla="*/ 175 w 479"/>
                  <a:gd name="T7" fmla="*/ 101 h 470"/>
                  <a:gd name="T8" fmla="*/ 73 w 479"/>
                  <a:gd name="T9" fmla="*/ 184 h 470"/>
                  <a:gd name="T10" fmla="*/ 70 w 479"/>
                  <a:gd name="T11" fmla="*/ 411 h 470"/>
                  <a:gd name="T12" fmla="*/ 112 w 479"/>
                  <a:gd name="T13" fmla="*/ 431 h 470"/>
                  <a:gd name="T14" fmla="*/ 106 w 479"/>
                  <a:gd name="T15" fmla="*/ 200 h 470"/>
                  <a:gd name="T16" fmla="*/ 109 w 479"/>
                  <a:gd name="T17" fmla="*/ 194 h 470"/>
                  <a:gd name="T18" fmla="*/ 202 w 479"/>
                  <a:gd name="T19" fmla="*/ 114 h 470"/>
                  <a:gd name="T20" fmla="*/ 435 w 479"/>
                  <a:gd name="T21" fmla="*/ 216 h 470"/>
                  <a:gd name="T22" fmla="*/ 451 w 479"/>
                  <a:gd name="T23" fmla="*/ 470 h 470"/>
                  <a:gd name="T24" fmla="*/ 479 w 479"/>
                  <a:gd name="T25" fmla="*/ 447 h 470"/>
                  <a:gd name="T26" fmla="*/ 460 w 479"/>
                  <a:gd name="T27" fmla="*/ 194 h 470"/>
                  <a:gd name="T28" fmla="*/ 225 w 479"/>
                  <a:gd name="T29" fmla="*/ 92 h 470"/>
                  <a:gd name="T30" fmla="*/ 329 w 479"/>
                  <a:gd name="T31" fmla="*/ 14 h 470"/>
                  <a:gd name="T32" fmla="*/ 289 w 479"/>
                  <a:gd name="T33" fmla="*/ 0 h 470"/>
                  <a:gd name="T34" fmla="*/ 191 w 479"/>
                  <a:gd name="T35" fmla="*/ 8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9" h="470">
                    <a:moveTo>
                      <a:pt x="191" y="82"/>
                    </a:moveTo>
                    <a:lnTo>
                      <a:pt x="35" y="3"/>
                    </a:lnTo>
                    <a:lnTo>
                      <a:pt x="0" y="29"/>
                    </a:lnTo>
                    <a:lnTo>
                      <a:pt x="175" y="101"/>
                    </a:lnTo>
                    <a:lnTo>
                      <a:pt x="73" y="184"/>
                    </a:lnTo>
                    <a:lnTo>
                      <a:pt x="70" y="411"/>
                    </a:lnTo>
                    <a:lnTo>
                      <a:pt x="112" y="431"/>
                    </a:lnTo>
                    <a:lnTo>
                      <a:pt x="106" y="200"/>
                    </a:lnTo>
                    <a:lnTo>
                      <a:pt x="109" y="194"/>
                    </a:lnTo>
                    <a:lnTo>
                      <a:pt x="202" y="114"/>
                    </a:lnTo>
                    <a:lnTo>
                      <a:pt x="435" y="216"/>
                    </a:lnTo>
                    <a:lnTo>
                      <a:pt x="451" y="470"/>
                    </a:lnTo>
                    <a:lnTo>
                      <a:pt x="479" y="447"/>
                    </a:lnTo>
                    <a:lnTo>
                      <a:pt x="460" y="194"/>
                    </a:lnTo>
                    <a:lnTo>
                      <a:pt x="225" y="92"/>
                    </a:lnTo>
                    <a:lnTo>
                      <a:pt x="329" y="14"/>
                    </a:lnTo>
                    <a:lnTo>
                      <a:pt x="289" y="0"/>
                    </a:lnTo>
                    <a:lnTo>
                      <a:pt x="191" y="82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5" name="Freeform 93">
                <a:extLst>
                  <a:ext uri="{FF2B5EF4-FFF2-40B4-BE49-F238E27FC236}">
                    <a16:creationId xmlns:a16="http://schemas.microsoft.com/office/drawing/2014/main" id="{15117DE3-4848-4DCA-9227-C8F71BEF9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4803"/>
                <a:ext cx="207" cy="110"/>
              </a:xfrm>
              <a:custGeom>
                <a:avLst/>
                <a:gdLst>
                  <a:gd name="T0" fmla="*/ 103 w 207"/>
                  <a:gd name="T1" fmla="*/ 64 h 110"/>
                  <a:gd name="T2" fmla="*/ 76 w 207"/>
                  <a:gd name="T3" fmla="*/ 18 h 110"/>
                  <a:gd name="T4" fmla="*/ 44 w 207"/>
                  <a:gd name="T5" fmla="*/ 0 h 110"/>
                  <a:gd name="T6" fmla="*/ 23 w 207"/>
                  <a:gd name="T7" fmla="*/ 6 h 110"/>
                  <a:gd name="T8" fmla="*/ 4 w 207"/>
                  <a:gd name="T9" fmla="*/ 28 h 110"/>
                  <a:gd name="T10" fmla="*/ 0 w 207"/>
                  <a:gd name="T11" fmla="*/ 49 h 110"/>
                  <a:gd name="T12" fmla="*/ 12 w 207"/>
                  <a:gd name="T13" fmla="*/ 65 h 110"/>
                  <a:gd name="T14" fmla="*/ 41 w 207"/>
                  <a:gd name="T15" fmla="*/ 77 h 110"/>
                  <a:gd name="T16" fmla="*/ 80 w 207"/>
                  <a:gd name="T17" fmla="*/ 82 h 110"/>
                  <a:gd name="T18" fmla="*/ 103 w 207"/>
                  <a:gd name="T19" fmla="*/ 75 h 110"/>
                  <a:gd name="T20" fmla="*/ 120 w 207"/>
                  <a:gd name="T21" fmla="*/ 92 h 110"/>
                  <a:gd name="T22" fmla="*/ 161 w 207"/>
                  <a:gd name="T23" fmla="*/ 110 h 110"/>
                  <a:gd name="T24" fmla="*/ 189 w 207"/>
                  <a:gd name="T25" fmla="*/ 110 h 110"/>
                  <a:gd name="T26" fmla="*/ 207 w 207"/>
                  <a:gd name="T27" fmla="*/ 89 h 110"/>
                  <a:gd name="T28" fmla="*/ 195 w 207"/>
                  <a:gd name="T29" fmla="*/ 66 h 110"/>
                  <a:gd name="T30" fmla="*/ 191 w 207"/>
                  <a:gd name="T31" fmla="*/ 66 h 110"/>
                  <a:gd name="T32" fmla="*/ 158 w 207"/>
                  <a:gd name="T33" fmla="*/ 59 h 110"/>
                  <a:gd name="T34" fmla="*/ 103 w 207"/>
                  <a:gd name="T35" fmla="*/ 6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" h="110">
                    <a:moveTo>
                      <a:pt x="103" y="64"/>
                    </a:moveTo>
                    <a:lnTo>
                      <a:pt x="76" y="18"/>
                    </a:lnTo>
                    <a:lnTo>
                      <a:pt x="44" y="0"/>
                    </a:lnTo>
                    <a:lnTo>
                      <a:pt x="23" y="6"/>
                    </a:lnTo>
                    <a:lnTo>
                      <a:pt x="4" y="28"/>
                    </a:lnTo>
                    <a:lnTo>
                      <a:pt x="0" y="49"/>
                    </a:lnTo>
                    <a:lnTo>
                      <a:pt x="12" y="65"/>
                    </a:lnTo>
                    <a:lnTo>
                      <a:pt x="41" y="77"/>
                    </a:lnTo>
                    <a:lnTo>
                      <a:pt x="80" y="82"/>
                    </a:lnTo>
                    <a:lnTo>
                      <a:pt x="103" y="75"/>
                    </a:lnTo>
                    <a:lnTo>
                      <a:pt x="120" y="92"/>
                    </a:lnTo>
                    <a:lnTo>
                      <a:pt x="161" y="110"/>
                    </a:lnTo>
                    <a:lnTo>
                      <a:pt x="189" y="110"/>
                    </a:lnTo>
                    <a:lnTo>
                      <a:pt x="207" y="89"/>
                    </a:lnTo>
                    <a:lnTo>
                      <a:pt x="195" y="66"/>
                    </a:lnTo>
                    <a:lnTo>
                      <a:pt x="191" y="66"/>
                    </a:lnTo>
                    <a:lnTo>
                      <a:pt x="158" y="59"/>
                    </a:lnTo>
                    <a:lnTo>
                      <a:pt x="103" y="64"/>
                    </a:lnTo>
                    <a:close/>
                  </a:path>
                </a:pathLst>
              </a:custGeom>
              <a:solidFill>
                <a:srgbClr val="66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6" name="Freeform 94">
                <a:extLst>
                  <a:ext uri="{FF2B5EF4-FFF2-40B4-BE49-F238E27FC236}">
                    <a16:creationId xmlns:a16="http://schemas.microsoft.com/office/drawing/2014/main" id="{B16049EB-19F1-4A8F-AAB1-CE6870F3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4793"/>
                <a:ext cx="240" cy="136"/>
              </a:xfrm>
              <a:custGeom>
                <a:avLst/>
                <a:gdLst>
                  <a:gd name="T0" fmla="*/ 121 w 240"/>
                  <a:gd name="T1" fmla="*/ 67 h 136"/>
                  <a:gd name="T2" fmla="*/ 158 w 240"/>
                  <a:gd name="T3" fmla="*/ 52 h 136"/>
                  <a:gd name="T4" fmla="*/ 200 w 240"/>
                  <a:gd name="T5" fmla="*/ 42 h 136"/>
                  <a:gd name="T6" fmla="*/ 221 w 240"/>
                  <a:gd name="T7" fmla="*/ 43 h 136"/>
                  <a:gd name="T8" fmla="*/ 234 w 240"/>
                  <a:gd name="T9" fmla="*/ 52 h 136"/>
                  <a:gd name="T10" fmla="*/ 240 w 240"/>
                  <a:gd name="T11" fmla="*/ 72 h 136"/>
                  <a:gd name="T12" fmla="*/ 226 w 240"/>
                  <a:gd name="T13" fmla="*/ 97 h 136"/>
                  <a:gd name="T14" fmla="*/ 218 w 240"/>
                  <a:gd name="T15" fmla="*/ 123 h 136"/>
                  <a:gd name="T16" fmla="*/ 204 w 240"/>
                  <a:gd name="T17" fmla="*/ 132 h 136"/>
                  <a:gd name="T18" fmla="*/ 178 w 240"/>
                  <a:gd name="T19" fmla="*/ 136 h 136"/>
                  <a:gd name="T20" fmla="*/ 151 w 240"/>
                  <a:gd name="T21" fmla="*/ 129 h 136"/>
                  <a:gd name="T22" fmla="*/ 115 w 240"/>
                  <a:gd name="T23" fmla="*/ 100 h 136"/>
                  <a:gd name="T24" fmla="*/ 115 w 240"/>
                  <a:gd name="T25" fmla="*/ 89 h 136"/>
                  <a:gd name="T26" fmla="*/ 138 w 240"/>
                  <a:gd name="T27" fmla="*/ 97 h 136"/>
                  <a:gd name="T28" fmla="*/ 168 w 240"/>
                  <a:gd name="T29" fmla="*/ 112 h 136"/>
                  <a:gd name="T30" fmla="*/ 187 w 240"/>
                  <a:gd name="T31" fmla="*/ 109 h 136"/>
                  <a:gd name="T32" fmla="*/ 197 w 240"/>
                  <a:gd name="T33" fmla="*/ 102 h 136"/>
                  <a:gd name="T34" fmla="*/ 188 w 240"/>
                  <a:gd name="T35" fmla="*/ 90 h 136"/>
                  <a:gd name="T36" fmla="*/ 157 w 240"/>
                  <a:gd name="T37" fmla="*/ 86 h 136"/>
                  <a:gd name="T38" fmla="*/ 119 w 240"/>
                  <a:gd name="T39" fmla="*/ 84 h 136"/>
                  <a:gd name="T40" fmla="*/ 106 w 240"/>
                  <a:gd name="T41" fmla="*/ 90 h 136"/>
                  <a:gd name="T42" fmla="*/ 101 w 240"/>
                  <a:gd name="T43" fmla="*/ 87 h 136"/>
                  <a:gd name="T44" fmla="*/ 85 w 240"/>
                  <a:gd name="T45" fmla="*/ 62 h 136"/>
                  <a:gd name="T46" fmla="*/ 52 w 240"/>
                  <a:gd name="T47" fmla="*/ 29 h 136"/>
                  <a:gd name="T48" fmla="*/ 29 w 240"/>
                  <a:gd name="T49" fmla="*/ 23 h 136"/>
                  <a:gd name="T50" fmla="*/ 14 w 240"/>
                  <a:gd name="T51" fmla="*/ 42 h 136"/>
                  <a:gd name="T52" fmla="*/ 14 w 240"/>
                  <a:gd name="T53" fmla="*/ 46 h 136"/>
                  <a:gd name="T54" fmla="*/ 19 w 240"/>
                  <a:gd name="T55" fmla="*/ 67 h 136"/>
                  <a:gd name="T56" fmla="*/ 50 w 240"/>
                  <a:gd name="T57" fmla="*/ 82 h 136"/>
                  <a:gd name="T58" fmla="*/ 85 w 240"/>
                  <a:gd name="T59" fmla="*/ 86 h 136"/>
                  <a:gd name="T60" fmla="*/ 92 w 240"/>
                  <a:gd name="T61" fmla="*/ 87 h 136"/>
                  <a:gd name="T62" fmla="*/ 89 w 240"/>
                  <a:gd name="T63" fmla="*/ 94 h 136"/>
                  <a:gd name="T64" fmla="*/ 85 w 240"/>
                  <a:gd name="T65" fmla="*/ 96 h 136"/>
                  <a:gd name="T66" fmla="*/ 63 w 240"/>
                  <a:gd name="T67" fmla="*/ 96 h 136"/>
                  <a:gd name="T68" fmla="*/ 29 w 240"/>
                  <a:gd name="T69" fmla="*/ 87 h 136"/>
                  <a:gd name="T70" fmla="*/ 6 w 240"/>
                  <a:gd name="T71" fmla="*/ 73 h 136"/>
                  <a:gd name="T72" fmla="*/ 0 w 240"/>
                  <a:gd name="T73" fmla="*/ 54 h 136"/>
                  <a:gd name="T74" fmla="*/ 4 w 240"/>
                  <a:gd name="T75" fmla="*/ 34 h 136"/>
                  <a:gd name="T76" fmla="*/ 36 w 240"/>
                  <a:gd name="T77" fmla="*/ 7 h 136"/>
                  <a:gd name="T78" fmla="*/ 76 w 240"/>
                  <a:gd name="T79" fmla="*/ 0 h 136"/>
                  <a:gd name="T80" fmla="*/ 92 w 240"/>
                  <a:gd name="T81" fmla="*/ 10 h 136"/>
                  <a:gd name="T82" fmla="*/ 109 w 240"/>
                  <a:gd name="T83" fmla="*/ 39 h 136"/>
                  <a:gd name="T84" fmla="*/ 121 w 240"/>
                  <a:gd name="T85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136">
                    <a:moveTo>
                      <a:pt x="121" y="67"/>
                    </a:moveTo>
                    <a:lnTo>
                      <a:pt x="158" y="52"/>
                    </a:lnTo>
                    <a:lnTo>
                      <a:pt x="200" y="42"/>
                    </a:lnTo>
                    <a:lnTo>
                      <a:pt x="221" y="43"/>
                    </a:lnTo>
                    <a:lnTo>
                      <a:pt x="234" y="52"/>
                    </a:lnTo>
                    <a:lnTo>
                      <a:pt x="240" y="72"/>
                    </a:lnTo>
                    <a:lnTo>
                      <a:pt x="226" y="97"/>
                    </a:lnTo>
                    <a:lnTo>
                      <a:pt x="218" y="123"/>
                    </a:lnTo>
                    <a:lnTo>
                      <a:pt x="204" y="132"/>
                    </a:lnTo>
                    <a:lnTo>
                      <a:pt x="178" y="136"/>
                    </a:lnTo>
                    <a:lnTo>
                      <a:pt x="151" y="129"/>
                    </a:lnTo>
                    <a:lnTo>
                      <a:pt x="115" y="100"/>
                    </a:lnTo>
                    <a:lnTo>
                      <a:pt x="115" y="89"/>
                    </a:lnTo>
                    <a:lnTo>
                      <a:pt x="138" y="97"/>
                    </a:lnTo>
                    <a:lnTo>
                      <a:pt x="168" y="112"/>
                    </a:lnTo>
                    <a:lnTo>
                      <a:pt x="187" y="109"/>
                    </a:lnTo>
                    <a:lnTo>
                      <a:pt x="197" y="102"/>
                    </a:lnTo>
                    <a:lnTo>
                      <a:pt x="188" y="90"/>
                    </a:lnTo>
                    <a:lnTo>
                      <a:pt x="157" y="86"/>
                    </a:lnTo>
                    <a:lnTo>
                      <a:pt x="119" y="84"/>
                    </a:lnTo>
                    <a:lnTo>
                      <a:pt x="106" y="90"/>
                    </a:lnTo>
                    <a:lnTo>
                      <a:pt x="101" y="87"/>
                    </a:lnTo>
                    <a:lnTo>
                      <a:pt x="85" y="62"/>
                    </a:lnTo>
                    <a:lnTo>
                      <a:pt x="52" y="29"/>
                    </a:lnTo>
                    <a:lnTo>
                      <a:pt x="29" y="23"/>
                    </a:lnTo>
                    <a:lnTo>
                      <a:pt x="14" y="42"/>
                    </a:lnTo>
                    <a:lnTo>
                      <a:pt x="14" y="46"/>
                    </a:lnTo>
                    <a:lnTo>
                      <a:pt x="19" y="67"/>
                    </a:lnTo>
                    <a:lnTo>
                      <a:pt x="50" y="82"/>
                    </a:lnTo>
                    <a:lnTo>
                      <a:pt x="85" y="86"/>
                    </a:lnTo>
                    <a:lnTo>
                      <a:pt x="92" y="87"/>
                    </a:lnTo>
                    <a:lnTo>
                      <a:pt x="89" y="94"/>
                    </a:lnTo>
                    <a:lnTo>
                      <a:pt x="85" y="96"/>
                    </a:lnTo>
                    <a:lnTo>
                      <a:pt x="63" y="96"/>
                    </a:lnTo>
                    <a:lnTo>
                      <a:pt x="29" y="87"/>
                    </a:lnTo>
                    <a:lnTo>
                      <a:pt x="6" y="73"/>
                    </a:lnTo>
                    <a:lnTo>
                      <a:pt x="0" y="54"/>
                    </a:lnTo>
                    <a:lnTo>
                      <a:pt x="4" y="34"/>
                    </a:lnTo>
                    <a:lnTo>
                      <a:pt x="36" y="7"/>
                    </a:lnTo>
                    <a:lnTo>
                      <a:pt x="76" y="0"/>
                    </a:lnTo>
                    <a:lnTo>
                      <a:pt x="92" y="10"/>
                    </a:lnTo>
                    <a:lnTo>
                      <a:pt x="109" y="39"/>
                    </a:lnTo>
                    <a:lnTo>
                      <a:pt x="121" y="67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408" name="Freeform 96">
              <a:extLst>
                <a:ext uri="{FF2B5EF4-FFF2-40B4-BE49-F238E27FC236}">
                  <a16:creationId xmlns:a16="http://schemas.microsoft.com/office/drawing/2014/main" id="{08E42746-CB84-4981-85CB-DB4622DD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4634"/>
              <a:ext cx="241" cy="530"/>
            </a:xfrm>
            <a:custGeom>
              <a:avLst/>
              <a:gdLst>
                <a:gd name="T0" fmla="*/ 113 w 241"/>
                <a:gd name="T1" fmla="*/ 38 h 530"/>
                <a:gd name="T2" fmla="*/ 179 w 241"/>
                <a:gd name="T3" fmla="*/ 130 h 530"/>
                <a:gd name="T4" fmla="*/ 233 w 241"/>
                <a:gd name="T5" fmla="*/ 241 h 530"/>
                <a:gd name="T6" fmla="*/ 236 w 241"/>
                <a:gd name="T7" fmla="*/ 310 h 530"/>
                <a:gd name="T8" fmla="*/ 169 w 241"/>
                <a:gd name="T9" fmla="*/ 380 h 530"/>
                <a:gd name="T10" fmla="*/ 121 w 241"/>
                <a:gd name="T11" fmla="*/ 433 h 530"/>
                <a:gd name="T12" fmla="*/ 113 w 241"/>
                <a:gd name="T13" fmla="*/ 448 h 530"/>
                <a:gd name="T14" fmla="*/ 104 w 241"/>
                <a:gd name="T15" fmla="*/ 462 h 530"/>
                <a:gd name="T16" fmla="*/ 101 w 241"/>
                <a:gd name="T17" fmla="*/ 476 h 530"/>
                <a:gd name="T18" fmla="*/ 98 w 241"/>
                <a:gd name="T19" fmla="*/ 489 h 530"/>
                <a:gd name="T20" fmla="*/ 96 w 241"/>
                <a:gd name="T21" fmla="*/ 504 h 530"/>
                <a:gd name="T22" fmla="*/ 88 w 241"/>
                <a:gd name="T23" fmla="*/ 518 h 530"/>
                <a:gd name="T24" fmla="*/ 76 w 241"/>
                <a:gd name="T25" fmla="*/ 528 h 530"/>
                <a:gd name="T26" fmla="*/ 58 w 241"/>
                <a:gd name="T27" fmla="*/ 528 h 530"/>
                <a:gd name="T28" fmla="*/ 44 w 241"/>
                <a:gd name="T29" fmla="*/ 519 h 530"/>
                <a:gd name="T30" fmla="*/ 44 w 241"/>
                <a:gd name="T31" fmla="*/ 505 h 530"/>
                <a:gd name="T32" fmla="*/ 50 w 241"/>
                <a:gd name="T33" fmla="*/ 492 h 530"/>
                <a:gd name="T34" fmla="*/ 61 w 241"/>
                <a:gd name="T35" fmla="*/ 479 h 530"/>
                <a:gd name="T36" fmla="*/ 70 w 241"/>
                <a:gd name="T37" fmla="*/ 465 h 530"/>
                <a:gd name="T38" fmla="*/ 78 w 241"/>
                <a:gd name="T39" fmla="*/ 452 h 530"/>
                <a:gd name="T40" fmla="*/ 78 w 241"/>
                <a:gd name="T41" fmla="*/ 439 h 530"/>
                <a:gd name="T42" fmla="*/ 64 w 241"/>
                <a:gd name="T43" fmla="*/ 442 h 530"/>
                <a:gd name="T44" fmla="*/ 48 w 241"/>
                <a:gd name="T45" fmla="*/ 456 h 530"/>
                <a:gd name="T46" fmla="*/ 38 w 241"/>
                <a:gd name="T47" fmla="*/ 469 h 530"/>
                <a:gd name="T48" fmla="*/ 24 w 241"/>
                <a:gd name="T49" fmla="*/ 473 h 530"/>
                <a:gd name="T50" fmla="*/ 11 w 241"/>
                <a:gd name="T51" fmla="*/ 475 h 530"/>
                <a:gd name="T52" fmla="*/ 1 w 241"/>
                <a:gd name="T53" fmla="*/ 463 h 530"/>
                <a:gd name="T54" fmla="*/ 1 w 241"/>
                <a:gd name="T55" fmla="*/ 448 h 530"/>
                <a:gd name="T56" fmla="*/ 10 w 241"/>
                <a:gd name="T57" fmla="*/ 436 h 530"/>
                <a:gd name="T58" fmla="*/ 22 w 241"/>
                <a:gd name="T59" fmla="*/ 427 h 530"/>
                <a:gd name="T60" fmla="*/ 38 w 241"/>
                <a:gd name="T61" fmla="*/ 425 h 530"/>
                <a:gd name="T62" fmla="*/ 53 w 241"/>
                <a:gd name="T63" fmla="*/ 420 h 530"/>
                <a:gd name="T64" fmla="*/ 65 w 241"/>
                <a:gd name="T65" fmla="*/ 416 h 530"/>
                <a:gd name="T66" fmla="*/ 73 w 241"/>
                <a:gd name="T67" fmla="*/ 406 h 530"/>
                <a:gd name="T68" fmla="*/ 70 w 241"/>
                <a:gd name="T69" fmla="*/ 393 h 530"/>
                <a:gd name="T70" fmla="*/ 61 w 241"/>
                <a:gd name="T71" fmla="*/ 380 h 530"/>
                <a:gd name="T72" fmla="*/ 53 w 241"/>
                <a:gd name="T73" fmla="*/ 367 h 530"/>
                <a:gd name="T74" fmla="*/ 47 w 241"/>
                <a:gd name="T75" fmla="*/ 353 h 530"/>
                <a:gd name="T76" fmla="*/ 44 w 241"/>
                <a:gd name="T77" fmla="*/ 338 h 530"/>
                <a:gd name="T78" fmla="*/ 55 w 241"/>
                <a:gd name="T79" fmla="*/ 328 h 530"/>
                <a:gd name="T80" fmla="*/ 68 w 241"/>
                <a:gd name="T81" fmla="*/ 320 h 530"/>
                <a:gd name="T82" fmla="*/ 83 w 241"/>
                <a:gd name="T83" fmla="*/ 320 h 530"/>
                <a:gd name="T84" fmla="*/ 90 w 241"/>
                <a:gd name="T85" fmla="*/ 333 h 530"/>
                <a:gd name="T86" fmla="*/ 93 w 241"/>
                <a:gd name="T87" fmla="*/ 347 h 530"/>
                <a:gd name="T88" fmla="*/ 88 w 241"/>
                <a:gd name="T89" fmla="*/ 363 h 530"/>
                <a:gd name="T90" fmla="*/ 90 w 241"/>
                <a:gd name="T91" fmla="*/ 376 h 530"/>
                <a:gd name="T92" fmla="*/ 94 w 241"/>
                <a:gd name="T93" fmla="*/ 389 h 530"/>
                <a:gd name="T94" fmla="*/ 107 w 241"/>
                <a:gd name="T95" fmla="*/ 390 h 530"/>
                <a:gd name="T96" fmla="*/ 170 w 241"/>
                <a:gd name="T97" fmla="*/ 337 h 530"/>
                <a:gd name="T98" fmla="*/ 197 w 241"/>
                <a:gd name="T99" fmla="*/ 252 h 530"/>
                <a:gd name="T100" fmla="*/ 121 w 241"/>
                <a:gd name="T101" fmla="*/ 141 h 530"/>
                <a:gd name="T102" fmla="*/ 20 w 241"/>
                <a:gd name="T103" fmla="*/ 62 h 530"/>
                <a:gd name="T104" fmla="*/ 53 w 241"/>
                <a:gd name="T105" fmla="*/ 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" h="530">
                  <a:moveTo>
                    <a:pt x="61" y="0"/>
                  </a:moveTo>
                  <a:lnTo>
                    <a:pt x="90" y="16"/>
                  </a:lnTo>
                  <a:lnTo>
                    <a:pt x="113" y="38"/>
                  </a:lnTo>
                  <a:lnTo>
                    <a:pt x="116" y="42"/>
                  </a:lnTo>
                  <a:lnTo>
                    <a:pt x="149" y="85"/>
                  </a:lnTo>
                  <a:lnTo>
                    <a:pt x="179" y="130"/>
                  </a:lnTo>
                  <a:lnTo>
                    <a:pt x="203" y="167"/>
                  </a:lnTo>
                  <a:lnTo>
                    <a:pt x="220" y="202"/>
                  </a:lnTo>
                  <a:lnTo>
                    <a:pt x="233" y="241"/>
                  </a:lnTo>
                  <a:lnTo>
                    <a:pt x="239" y="271"/>
                  </a:lnTo>
                  <a:lnTo>
                    <a:pt x="241" y="292"/>
                  </a:lnTo>
                  <a:lnTo>
                    <a:pt x="236" y="310"/>
                  </a:lnTo>
                  <a:lnTo>
                    <a:pt x="225" y="330"/>
                  </a:lnTo>
                  <a:lnTo>
                    <a:pt x="199" y="356"/>
                  </a:lnTo>
                  <a:lnTo>
                    <a:pt x="169" y="380"/>
                  </a:lnTo>
                  <a:lnTo>
                    <a:pt x="143" y="404"/>
                  </a:lnTo>
                  <a:lnTo>
                    <a:pt x="130" y="423"/>
                  </a:lnTo>
                  <a:lnTo>
                    <a:pt x="121" y="433"/>
                  </a:lnTo>
                  <a:lnTo>
                    <a:pt x="120" y="438"/>
                  </a:lnTo>
                  <a:lnTo>
                    <a:pt x="117" y="442"/>
                  </a:lnTo>
                  <a:lnTo>
                    <a:pt x="113" y="448"/>
                  </a:lnTo>
                  <a:lnTo>
                    <a:pt x="110" y="453"/>
                  </a:lnTo>
                  <a:lnTo>
                    <a:pt x="106" y="458"/>
                  </a:lnTo>
                  <a:lnTo>
                    <a:pt x="104" y="462"/>
                  </a:lnTo>
                  <a:lnTo>
                    <a:pt x="104" y="466"/>
                  </a:lnTo>
                  <a:lnTo>
                    <a:pt x="104" y="471"/>
                  </a:lnTo>
                  <a:lnTo>
                    <a:pt x="101" y="476"/>
                  </a:lnTo>
                  <a:lnTo>
                    <a:pt x="100" y="481"/>
                  </a:lnTo>
                  <a:lnTo>
                    <a:pt x="98" y="485"/>
                  </a:lnTo>
                  <a:lnTo>
                    <a:pt x="98" y="489"/>
                  </a:lnTo>
                  <a:lnTo>
                    <a:pt x="97" y="494"/>
                  </a:lnTo>
                  <a:lnTo>
                    <a:pt x="96" y="499"/>
                  </a:lnTo>
                  <a:lnTo>
                    <a:pt x="96" y="504"/>
                  </a:lnTo>
                  <a:lnTo>
                    <a:pt x="94" y="508"/>
                  </a:lnTo>
                  <a:lnTo>
                    <a:pt x="91" y="512"/>
                  </a:lnTo>
                  <a:lnTo>
                    <a:pt x="88" y="518"/>
                  </a:lnTo>
                  <a:lnTo>
                    <a:pt x="84" y="522"/>
                  </a:lnTo>
                  <a:lnTo>
                    <a:pt x="80" y="525"/>
                  </a:lnTo>
                  <a:lnTo>
                    <a:pt x="76" y="528"/>
                  </a:lnTo>
                  <a:lnTo>
                    <a:pt x="71" y="528"/>
                  </a:lnTo>
                  <a:lnTo>
                    <a:pt x="64" y="530"/>
                  </a:lnTo>
                  <a:lnTo>
                    <a:pt x="58" y="528"/>
                  </a:lnTo>
                  <a:lnTo>
                    <a:pt x="53" y="528"/>
                  </a:lnTo>
                  <a:lnTo>
                    <a:pt x="47" y="524"/>
                  </a:lnTo>
                  <a:lnTo>
                    <a:pt x="44" y="519"/>
                  </a:lnTo>
                  <a:lnTo>
                    <a:pt x="44" y="515"/>
                  </a:lnTo>
                  <a:lnTo>
                    <a:pt x="44" y="511"/>
                  </a:lnTo>
                  <a:lnTo>
                    <a:pt x="44" y="505"/>
                  </a:lnTo>
                  <a:lnTo>
                    <a:pt x="45" y="501"/>
                  </a:lnTo>
                  <a:lnTo>
                    <a:pt x="48" y="496"/>
                  </a:lnTo>
                  <a:lnTo>
                    <a:pt x="50" y="492"/>
                  </a:lnTo>
                  <a:lnTo>
                    <a:pt x="54" y="488"/>
                  </a:lnTo>
                  <a:lnTo>
                    <a:pt x="58" y="484"/>
                  </a:lnTo>
                  <a:lnTo>
                    <a:pt x="61" y="479"/>
                  </a:lnTo>
                  <a:lnTo>
                    <a:pt x="64" y="473"/>
                  </a:lnTo>
                  <a:lnTo>
                    <a:pt x="68" y="469"/>
                  </a:lnTo>
                  <a:lnTo>
                    <a:pt x="70" y="465"/>
                  </a:lnTo>
                  <a:lnTo>
                    <a:pt x="73" y="461"/>
                  </a:lnTo>
                  <a:lnTo>
                    <a:pt x="76" y="456"/>
                  </a:lnTo>
                  <a:lnTo>
                    <a:pt x="78" y="452"/>
                  </a:lnTo>
                  <a:lnTo>
                    <a:pt x="81" y="448"/>
                  </a:lnTo>
                  <a:lnTo>
                    <a:pt x="81" y="443"/>
                  </a:lnTo>
                  <a:lnTo>
                    <a:pt x="78" y="439"/>
                  </a:lnTo>
                  <a:lnTo>
                    <a:pt x="74" y="439"/>
                  </a:lnTo>
                  <a:lnTo>
                    <a:pt x="70" y="439"/>
                  </a:lnTo>
                  <a:lnTo>
                    <a:pt x="64" y="442"/>
                  </a:lnTo>
                  <a:lnTo>
                    <a:pt x="58" y="446"/>
                  </a:lnTo>
                  <a:lnTo>
                    <a:pt x="54" y="452"/>
                  </a:lnTo>
                  <a:lnTo>
                    <a:pt x="48" y="456"/>
                  </a:lnTo>
                  <a:lnTo>
                    <a:pt x="44" y="461"/>
                  </a:lnTo>
                  <a:lnTo>
                    <a:pt x="41" y="465"/>
                  </a:lnTo>
                  <a:lnTo>
                    <a:pt x="38" y="469"/>
                  </a:lnTo>
                  <a:lnTo>
                    <a:pt x="32" y="471"/>
                  </a:lnTo>
                  <a:lnTo>
                    <a:pt x="28" y="473"/>
                  </a:lnTo>
                  <a:lnTo>
                    <a:pt x="24" y="473"/>
                  </a:lnTo>
                  <a:lnTo>
                    <a:pt x="20" y="475"/>
                  </a:lnTo>
                  <a:lnTo>
                    <a:pt x="15" y="475"/>
                  </a:lnTo>
                  <a:lnTo>
                    <a:pt x="11" y="475"/>
                  </a:lnTo>
                  <a:lnTo>
                    <a:pt x="7" y="473"/>
                  </a:lnTo>
                  <a:lnTo>
                    <a:pt x="4" y="469"/>
                  </a:lnTo>
                  <a:lnTo>
                    <a:pt x="1" y="463"/>
                  </a:lnTo>
                  <a:lnTo>
                    <a:pt x="1" y="459"/>
                  </a:lnTo>
                  <a:lnTo>
                    <a:pt x="0" y="453"/>
                  </a:lnTo>
                  <a:lnTo>
                    <a:pt x="1" y="448"/>
                  </a:lnTo>
                  <a:lnTo>
                    <a:pt x="2" y="443"/>
                  </a:lnTo>
                  <a:lnTo>
                    <a:pt x="7" y="440"/>
                  </a:lnTo>
                  <a:lnTo>
                    <a:pt x="10" y="436"/>
                  </a:lnTo>
                  <a:lnTo>
                    <a:pt x="12" y="432"/>
                  </a:lnTo>
                  <a:lnTo>
                    <a:pt x="18" y="429"/>
                  </a:lnTo>
                  <a:lnTo>
                    <a:pt x="22" y="427"/>
                  </a:lnTo>
                  <a:lnTo>
                    <a:pt x="28" y="426"/>
                  </a:lnTo>
                  <a:lnTo>
                    <a:pt x="32" y="426"/>
                  </a:lnTo>
                  <a:lnTo>
                    <a:pt x="38" y="425"/>
                  </a:lnTo>
                  <a:lnTo>
                    <a:pt x="44" y="422"/>
                  </a:lnTo>
                  <a:lnTo>
                    <a:pt x="48" y="422"/>
                  </a:lnTo>
                  <a:lnTo>
                    <a:pt x="53" y="420"/>
                  </a:lnTo>
                  <a:lnTo>
                    <a:pt x="57" y="417"/>
                  </a:lnTo>
                  <a:lnTo>
                    <a:pt x="61" y="417"/>
                  </a:lnTo>
                  <a:lnTo>
                    <a:pt x="65" y="416"/>
                  </a:lnTo>
                  <a:lnTo>
                    <a:pt x="70" y="415"/>
                  </a:lnTo>
                  <a:lnTo>
                    <a:pt x="73" y="410"/>
                  </a:lnTo>
                  <a:lnTo>
                    <a:pt x="73" y="406"/>
                  </a:lnTo>
                  <a:lnTo>
                    <a:pt x="73" y="402"/>
                  </a:lnTo>
                  <a:lnTo>
                    <a:pt x="73" y="397"/>
                  </a:lnTo>
                  <a:lnTo>
                    <a:pt x="70" y="393"/>
                  </a:lnTo>
                  <a:lnTo>
                    <a:pt x="67" y="389"/>
                  </a:lnTo>
                  <a:lnTo>
                    <a:pt x="64" y="384"/>
                  </a:lnTo>
                  <a:lnTo>
                    <a:pt x="61" y="380"/>
                  </a:lnTo>
                  <a:lnTo>
                    <a:pt x="58" y="376"/>
                  </a:lnTo>
                  <a:lnTo>
                    <a:pt x="55" y="371"/>
                  </a:lnTo>
                  <a:lnTo>
                    <a:pt x="53" y="367"/>
                  </a:lnTo>
                  <a:lnTo>
                    <a:pt x="50" y="363"/>
                  </a:lnTo>
                  <a:lnTo>
                    <a:pt x="48" y="358"/>
                  </a:lnTo>
                  <a:lnTo>
                    <a:pt x="47" y="353"/>
                  </a:lnTo>
                  <a:lnTo>
                    <a:pt x="44" y="347"/>
                  </a:lnTo>
                  <a:lnTo>
                    <a:pt x="44" y="343"/>
                  </a:lnTo>
                  <a:lnTo>
                    <a:pt x="44" y="338"/>
                  </a:lnTo>
                  <a:lnTo>
                    <a:pt x="47" y="334"/>
                  </a:lnTo>
                  <a:lnTo>
                    <a:pt x="51" y="331"/>
                  </a:lnTo>
                  <a:lnTo>
                    <a:pt x="55" y="328"/>
                  </a:lnTo>
                  <a:lnTo>
                    <a:pt x="60" y="324"/>
                  </a:lnTo>
                  <a:lnTo>
                    <a:pt x="64" y="321"/>
                  </a:lnTo>
                  <a:lnTo>
                    <a:pt x="68" y="320"/>
                  </a:lnTo>
                  <a:lnTo>
                    <a:pt x="74" y="320"/>
                  </a:lnTo>
                  <a:lnTo>
                    <a:pt x="78" y="320"/>
                  </a:lnTo>
                  <a:lnTo>
                    <a:pt x="83" y="320"/>
                  </a:lnTo>
                  <a:lnTo>
                    <a:pt x="87" y="324"/>
                  </a:lnTo>
                  <a:lnTo>
                    <a:pt x="87" y="328"/>
                  </a:lnTo>
                  <a:lnTo>
                    <a:pt x="90" y="333"/>
                  </a:lnTo>
                  <a:lnTo>
                    <a:pt x="93" y="338"/>
                  </a:lnTo>
                  <a:lnTo>
                    <a:pt x="93" y="343"/>
                  </a:lnTo>
                  <a:lnTo>
                    <a:pt x="93" y="347"/>
                  </a:lnTo>
                  <a:lnTo>
                    <a:pt x="93" y="353"/>
                  </a:lnTo>
                  <a:lnTo>
                    <a:pt x="90" y="358"/>
                  </a:lnTo>
                  <a:lnTo>
                    <a:pt x="88" y="363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90" y="376"/>
                  </a:lnTo>
                  <a:lnTo>
                    <a:pt x="91" y="380"/>
                  </a:lnTo>
                  <a:lnTo>
                    <a:pt x="93" y="384"/>
                  </a:lnTo>
                  <a:lnTo>
                    <a:pt x="94" y="389"/>
                  </a:lnTo>
                  <a:lnTo>
                    <a:pt x="98" y="392"/>
                  </a:lnTo>
                  <a:lnTo>
                    <a:pt x="103" y="392"/>
                  </a:lnTo>
                  <a:lnTo>
                    <a:pt x="107" y="390"/>
                  </a:lnTo>
                  <a:lnTo>
                    <a:pt x="111" y="386"/>
                  </a:lnTo>
                  <a:lnTo>
                    <a:pt x="139" y="369"/>
                  </a:lnTo>
                  <a:lnTo>
                    <a:pt x="170" y="337"/>
                  </a:lnTo>
                  <a:lnTo>
                    <a:pt x="193" y="304"/>
                  </a:lnTo>
                  <a:lnTo>
                    <a:pt x="197" y="281"/>
                  </a:lnTo>
                  <a:lnTo>
                    <a:pt x="197" y="252"/>
                  </a:lnTo>
                  <a:lnTo>
                    <a:pt x="185" y="219"/>
                  </a:lnTo>
                  <a:lnTo>
                    <a:pt x="159" y="182"/>
                  </a:lnTo>
                  <a:lnTo>
                    <a:pt x="121" y="141"/>
                  </a:lnTo>
                  <a:lnTo>
                    <a:pt x="71" y="105"/>
                  </a:lnTo>
                  <a:lnTo>
                    <a:pt x="40" y="87"/>
                  </a:lnTo>
                  <a:lnTo>
                    <a:pt x="20" y="62"/>
                  </a:lnTo>
                  <a:lnTo>
                    <a:pt x="24" y="32"/>
                  </a:lnTo>
                  <a:lnTo>
                    <a:pt x="38" y="5"/>
                  </a:lnTo>
                  <a:lnTo>
                    <a:pt x="53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A83501B-3EA5-48F2-BDD3-8B91078072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6143" b="35497"/>
          <a:stretch/>
        </p:blipFill>
        <p:spPr>
          <a:xfrm>
            <a:off x="8830601" y="1818336"/>
            <a:ext cx="3355539" cy="1714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735DFE-2F0F-450E-A735-F2EE60BB0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71515" y="3533088"/>
            <a:ext cx="2714625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EDE67-F23B-47AB-8229-39A825D80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2" b="95796" l="1429" r="98000">
                        <a14:foregroundMark x1="57429" y1="17117" x2="74857" y2="7808"/>
                        <a14:foregroundMark x1="74857" y1="7808" x2="75143" y2="7508"/>
                        <a14:foregroundMark x1="28857" y1="3003" x2="43714" y2="9009"/>
                        <a14:foregroundMark x1="58571" y1="1502" x2="62000" y2="5105"/>
                        <a14:foregroundMark x1="87429" y1="30330" x2="93714" y2="44144"/>
                        <a14:foregroundMark x1="93714" y1="44144" x2="87429" y2="75375"/>
                        <a14:foregroundMark x1="87429" y1="75375" x2="76571" y2="86186"/>
                        <a14:foregroundMark x1="76571" y1="86186" x2="74000" y2="87087"/>
                        <a14:foregroundMark x1="7429" y1="64565" x2="16286" y2="96096"/>
                        <a14:foregroundMark x1="16286" y1="96096" x2="20000" y2="95195"/>
                        <a14:foregroundMark x1="5143" y1="64264" x2="1714" y2="67568"/>
                        <a14:foregroundMark x1="98000" y1="66667" x2="96571" y2="69369"/>
                        <a14:foregroundMark x1="97429" y1="49550" x2="97714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294673" y="2646244"/>
            <a:ext cx="2161250" cy="2056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97981-BDE2-47A3-B0A2-E782C18516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153270" y="4107808"/>
            <a:ext cx="2524501" cy="1893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1D3DEC-8431-42FC-8F93-AEDCCF1B31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5750">
                        <a14:foregroundMark x1="91000" y1="47667" x2="94000" y2="62000"/>
                        <a14:foregroundMark x1="95500" y1="50000" x2="95750" y2="5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041438" y="5417104"/>
            <a:ext cx="2467529" cy="1850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B9934A-847E-4BEC-A78E-4DDB318FF06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41" b="89972" l="10000" r="91625">
                        <a14:foregroundMark x1="90625" y1="23899" x2="90000" y2="62980"/>
                        <a14:foregroundMark x1="89288" y1="70992" x2="90000" y2="65511"/>
                        <a14:foregroundMark x1="91625" y1="56701" x2="91375" y2="57732"/>
                        <a14:backgroundMark x1="62125" y1="84630" x2="67188" y2="86129"/>
                        <a14:backgroundMark x1="89188" y1="75351" x2="87625" y2="82193"/>
                        <a14:backgroundMark x1="87625" y1="82193" x2="84500" y2="85567"/>
                        <a14:backgroundMark x1="89063" y1="72259" x2="88563" y2="74789"/>
                        <a14:backgroundMark x1="89188" y1="71509" x2="89438" y2="70947"/>
                        <a14:backgroundMark x1="88938" y1="71509" x2="89313" y2="71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50892" b="8704"/>
          <a:stretch/>
        </p:blipFill>
        <p:spPr>
          <a:xfrm>
            <a:off x="11145683" y="5342263"/>
            <a:ext cx="1422291" cy="17633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F3EC07-6378-4344-A910-6651D90135D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325" b="89949" l="10000" r="90000">
                        <a14:foregroundMark x1="50167" y1="58875" x2="50833" y2="80125"/>
                        <a14:foregroundMark x1="50833" y1="80125" x2="42500" y2="89625"/>
                        <a14:foregroundMark x1="52350" y1="27390" x2="54333" y2="29750"/>
                        <a14:foregroundMark x1="54333" y1="29750" x2="52382" y2="27374"/>
                        <a14:foregroundMark x1="62700" y1="22787" x2="64000" y2="27125"/>
                        <a14:foregroundMark x1="40692" y1="8066" x2="39000" y2="7875"/>
                        <a14:foregroundMark x1="36167" y1="88000" x2="63500" y2="89000"/>
                        <a14:foregroundMark x1="63500" y1="89000" x2="63333" y2="88000"/>
                        <a14:foregroundMark x1="46000" y1="89625" x2="55000" y2="90125"/>
                        <a14:foregroundMark x1="36952" y1="27267" x2="36833" y2="28125"/>
                        <a14:foregroundMark x1="32301" y1="27573" x2="32045" y2="28790"/>
                        <a14:foregroundMark x1="33127" y1="23653" x2="32996" y2="24273"/>
                        <a14:foregroundMark x1="36136" y1="9370" x2="36013" y2="9952"/>
                        <a14:foregroundMark x1="37955" y1="9029" x2="37955" y2="9029"/>
                        <a14:foregroundMark x1="63182" y1="8688" x2="63182" y2="8688"/>
                        <a14:foregroundMark x1="65682" y1="12266" x2="65682" y2="12266"/>
                        <a14:foregroundMark x1="67273" y1="18910" x2="67273" y2="18910"/>
                        <a14:foregroundMark x1="67727" y1="23339" x2="67727" y2="23339"/>
                        <a14:foregroundMark x1="68636" y1="27939" x2="68636" y2="27939"/>
                        <a14:foregroundMark x1="68182" y1="25554" x2="67045" y2="19421"/>
                        <a14:foregroundMark x1="65682" y1="14651" x2="62955" y2="9710"/>
                        <a14:foregroundMark x1="65909" y1="15503" x2="66364" y2="19591"/>
                        <a14:foregroundMark x1="36591" y1="9540" x2="31591" y2="26235"/>
                        <a14:foregroundMark x1="47045" y1="11755" x2="54819" y2="11893"/>
                        <a14:foregroundMark x1="56237" y1="11984" x2="58694" y2="11575"/>
                        <a14:foregroundMark x1="62727" y1="9370" x2="60551" y2="9125"/>
                        <a14:foregroundMark x1="40793" y1="7950" x2="36364" y2="8688"/>
                        <a14:backgroundMark x1="41183" y1="13321" x2="41818" y2="25213"/>
                        <a14:backgroundMark x1="45227" y1="23850" x2="53636" y2="21976"/>
                        <a14:backgroundMark x1="43636" y1="18228" x2="52955" y2="27087"/>
                        <a14:backgroundMark x1="67059" y1="23339" x2="68182" y2="25724"/>
                        <a14:backgroundMark x1="65324" y1="19656" x2="67059" y2="23339"/>
                        <a14:backgroundMark x1="61845" y1="12266" x2="63441" y2="15657"/>
                        <a14:backgroundMark x1="61492" y1="11517" x2="61845" y2="12266"/>
                        <a14:backgroundMark x1="35628" y1="25981" x2="36364" y2="27428"/>
                        <a14:backgroundMark x1="39545" y1="9370" x2="48182" y2="9710"/>
                        <a14:backgroundMark x1="48182" y1="9710" x2="56818" y2="9540"/>
                        <a14:backgroundMark x1="56818" y1="9540" x2="58636" y2="9540"/>
                        <a14:backgroundMark x1="60455" y1="9029" x2="56818" y2="9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6021797" y="4492751"/>
            <a:ext cx="1910338" cy="2547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CFE1DA-EBD9-4BD4-BEBA-4D06B4D2BD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6" y="1833003"/>
            <a:ext cx="3349998" cy="5024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AF9D5-8398-48D6-89E4-C0976C05044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/>
          <a:stretch/>
        </p:blipFill>
        <p:spPr>
          <a:xfrm>
            <a:off x="4016773" y="1532259"/>
            <a:ext cx="7529505" cy="53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E874BAE-AEC1-416D-960D-61FFB7D68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God wants you to show how to do life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C4D680D-C34C-4931-A7B7-6F4F1180F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Be an example </a:t>
            </a:r>
          </a:p>
          <a:p>
            <a:pPr lvl="1"/>
            <a:r>
              <a:rPr lang="en-GB" altLang="en-US" b="1" dirty="0"/>
              <a:t>Of right use and good faith</a:t>
            </a:r>
          </a:p>
          <a:p>
            <a:pPr lvl="1"/>
            <a:r>
              <a:rPr lang="en-GB" altLang="en-US" b="1" dirty="0"/>
              <a:t>Set an example in speech, in life, in love, in faith, in purity</a:t>
            </a:r>
          </a:p>
          <a:p>
            <a:r>
              <a:rPr lang="en-GB" altLang="en-US" b="1" dirty="0"/>
              <a:t>Be diligent in this</a:t>
            </a:r>
          </a:p>
          <a:p>
            <a:pPr lvl="1"/>
            <a:r>
              <a:rPr lang="en-GB" altLang="en-US" b="1" dirty="0"/>
              <a:t>Don’t be a theorist, but a practitioner</a:t>
            </a:r>
          </a:p>
          <a:p>
            <a:pPr lvl="2"/>
            <a:r>
              <a:rPr lang="en-GB" altLang="en-US" b="1" dirty="0"/>
              <a:t>Train yourself to be ‘godly’</a:t>
            </a:r>
          </a:p>
          <a:p>
            <a:pPr lvl="3"/>
            <a:r>
              <a:rPr lang="en-GB" altLang="en-US" b="1" dirty="0"/>
              <a:t>Anticipate the God-centred life of heaven while here on earth and practice it</a:t>
            </a:r>
          </a:p>
          <a:p>
            <a:pPr lvl="3"/>
            <a:r>
              <a:rPr lang="en-GB" altLang="en-US" b="1" dirty="0"/>
              <a:t>Become ‘good at living’</a:t>
            </a:r>
          </a:p>
        </p:txBody>
      </p:sp>
      <p:grpSp>
        <p:nvGrpSpPr>
          <p:cNvPr id="34861" name="Group 45">
            <a:extLst>
              <a:ext uri="{FF2B5EF4-FFF2-40B4-BE49-F238E27FC236}">
                <a16:creationId xmlns:a16="http://schemas.microsoft.com/office/drawing/2014/main" id="{D5552A2D-E156-4DEA-98A4-DFB15FE6E50D}"/>
              </a:ext>
            </a:extLst>
          </p:cNvPr>
          <p:cNvGrpSpPr>
            <a:grpSpLocks/>
          </p:cNvGrpSpPr>
          <p:nvPr/>
        </p:nvGrpSpPr>
        <p:grpSpPr bwMode="auto">
          <a:xfrm>
            <a:off x="10918948" y="2420888"/>
            <a:ext cx="593725" cy="1225550"/>
            <a:chOff x="4286" y="4592"/>
            <a:chExt cx="374" cy="772"/>
          </a:xfrm>
        </p:grpSpPr>
        <p:grpSp>
          <p:nvGrpSpPr>
            <p:cNvPr id="34835" name="Group 19">
              <a:extLst>
                <a:ext uri="{FF2B5EF4-FFF2-40B4-BE49-F238E27FC236}">
                  <a16:creationId xmlns:a16="http://schemas.microsoft.com/office/drawing/2014/main" id="{B0632904-29A0-4AF0-A830-7E525F145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5206"/>
              <a:ext cx="374" cy="158"/>
              <a:chOff x="4377" y="4777"/>
              <a:chExt cx="487" cy="241"/>
            </a:xfrm>
          </p:grpSpPr>
          <p:sp>
            <p:nvSpPr>
              <p:cNvPr id="34830" name="Freeform 14">
                <a:extLst>
                  <a:ext uri="{FF2B5EF4-FFF2-40B4-BE49-F238E27FC236}">
                    <a16:creationId xmlns:a16="http://schemas.microsoft.com/office/drawing/2014/main" id="{5D09A646-B0AE-4FBC-A306-D52AD38BC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4785"/>
                <a:ext cx="457" cy="179"/>
              </a:xfrm>
              <a:custGeom>
                <a:avLst/>
                <a:gdLst>
                  <a:gd name="T0" fmla="*/ 8 w 457"/>
                  <a:gd name="T1" fmla="*/ 54 h 179"/>
                  <a:gd name="T2" fmla="*/ 21 w 457"/>
                  <a:gd name="T3" fmla="*/ 27 h 179"/>
                  <a:gd name="T4" fmla="*/ 54 w 457"/>
                  <a:gd name="T5" fmla="*/ 10 h 179"/>
                  <a:gd name="T6" fmla="*/ 112 w 457"/>
                  <a:gd name="T7" fmla="*/ 0 h 179"/>
                  <a:gd name="T8" fmla="*/ 195 w 457"/>
                  <a:gd name="T9" fmla="*/ 0 h 179"/>
                  <a:gd name="T10" fmla="*/ 289 w 457"/>
                  <a:gd name="T11" fmla="*/ 18 h 179"/>
                  <a:gd name="T12" fmla="*/ 349 w 457"/>
                  <a:gd name="T13" fmla="*/ 27 h 179"/>
                  <a:gd name="T14" fmla="*/ 403 w 457"/>
                  <a:gd name="T15" fmla="*/ 41 h 179"/>
                  <a:gd name="T16" fmla="*/ 440 w 457"/>
                  <a:gd name="T17" fmla="*/ 62 h 179"/>
                  <a:gd name="T18" fmla="*/ 457 w 457"/>
                  <a:gd name="T19" fmla="*/ 91 h 179"/>
                  <a:gd name="T20" fmla="*/ 447 w 457"/>
                  <a:gd name="T21" fmla="*/ 124 h 179"/>
                  <a:gd name="T22" fmla="*/ 347 w 457"/>
                  <a:gd name="T23" fmla="*/ 172 h 179"/>
                  <a:gd name="T24" fmla="*/ 341 w 457"/>
                  <a:gd name="T25" fmla="*/ 172 h 179"/>
                  <a:gd name="T26" fmla="*/ 228 w 457"/>
                  <a:gd name="T27" fmla="*/ 176 h 179"/>
                  <a:gd name="T28" fmla="*/ 220 w 457"/>
                  <a:gd name="T29" fmla="*/ 179 h 179"/>
                  <a:gd name="T30" fmla="*/ 213 w 457"/>
                  <a:gd name="T31" fmla="*/ 179 h 179"/>
                  <a:gd name="T32" fmla="*/ 66 w 457"/>
                  <a:gd name="T33" fmla="*/ 154 h 179"/>
                  <a:gd name="T34" fmla="*/ 15 w 457"/>
                  <a:gd name="T35" fmla="*/ 104 h 179"/>
                  <a:gd name="T36" fmla="*/ 0 w 457"/>
                  <a:gd name="T37" fmla="*/ 60 h 179"/>
                  <a:gd name="T38" fmla="*/ 8 w 457"/>
                  <a:gd name="T39" fmla="*/ 5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7" h="179">
                    <a:moveTo>
                      <a:pt x="8" y="54"/>
                    </a:moveTo>
                    <a:lnTo>
                      <a:pt x="21" y="27"/>
                    </a:lnTo>
                    <a:lnTo>
                      <a:pt x="54" y="10"/>
                    </a:lnTo>
                    <a:lnTo>
                      <a:pt x="112" y="0"/>
                    </a:lnTo>
                    <a:lnTo>
                      <a:pt x="195" y="0"/>
                    </a:lnTo>
                    <a:lnTo>
                      <a:pt x="289" y="18"/>
                    </a:lnTo>
                    <a:lnTo>
                      <a:pt x="349" y="27"/>
                    </a:lnTo>
                    <a:lnTo>
                      <a:pt x="403" y="41"/>
                    </a:lnTo>
                    <a:lnTo>
                      <a:pt x="440" y="62"/>
                    </a:lnTo>
                    <a:lnTo>
                      <a:pt x="457" y="91"/>
                    </a:lnTo>
                    <a:lnTo>
                      <a:pt x="447" y="124"/>
                    </a:lnTo>
                    <a:lnTo>
                      <a:pt x="347" y="172"/>
                    </a:lnTo>
                    <a:lnTo>
                      <a:pt x="341" y="172"/>
                    </a:lnTo>
                    <a:lnTo>
                      <a:pt x="228" y="176"/>
                    </a:lnTo>
                    <a:lnTo>
                      <a:pt x="220" y="179"/>
                    </a:lnTo>
                    <a:lnTo>
                      <a:pt x="213" y="179"/>
                    </a:lnTo>
                    <a:lnTo>
                      <a:pt x="66" y="154"/>
                    </a:lnTo>
                    <a:lnTo>
                      <a:pt x="15" y="104"/>
                    </a:lnTo>
                    <a:lnTo>
                      <a:pt x="0" y="60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31" name="Freeform 15">
                <a:extLst>
                  <a:ext uri="{FF2B5EF4-FFF2-40B4-BE49-F238E27FC236}">
                    <a16:creationId xmlns:a16="http://schemas.microsoft.com/office/drawing/2014/main" id="{2DD1C6ED-F59A-46EA-8884-7D477295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4837"/>
                <a:ext cx="466" cy="171"/>
              </a:xfrm>
              <a:custGeom>
                <a:avLst/>
                <a:gdLst>
                  <a:gd name="T0" fmla="*/ 13 w 466"/>
                  <a:gd name="T1" fmla="*/ 0 h 171"/>
                  <a:gd name="T2" fmla="*/ 38 w 466"/>
                  <a:gd name="T3" fmla="*/ 50 h 171"/>
                  <a:gd name="T4" fmla="*/ 104 w 466"/>
                  <a:gd name="T5" fmla="*/ 83 h 171"/>
                  <a:gd name="T6" fmla="*/ 204 w 466"/>
                  <a:gd name="T7" fmla="*/ 98 h 171"/>
                  <a:gd name="T8" fmla="*/ 317 w 466"/>
                  <a:gd name="T9" fmla="*/ 91 h 171"/>
                  <a:gd name="T10" fmla="*/ 404 w 466"/>
                  <a:gd name="T11" fmla="*/ 68 h 171"/>
                  <a:gd name="T12" fmla="*/ 442 w 466"/>
                  <a:gd name="T13" fmla="*/ 47 h 171"/>
                  <a:gd name="T14" fmla="*/ 466 w 466"/>
                  <a:gd name="T15" fmla="*/ 22 h 171"/>
                  <a:gd name="T16" fmla="*/ 466 w 466"/>
                  <a:gd name="T17" fmla="*/ 87 h 171"/>
                  <a:gd name="T18" fmla="*/ 452 w 466"/>
                  <a:gd name="T19" fmla="*/ 129 h 171"/>
                  <a:gd name="T20" fmla="*/ 398 w 466"/>
                  <a:gd name="T21" fmla="*/ 154 h 171"/>
                  <a:gd name="T22" fmla="*/ 296 w 466"/>
                  <a:gd name="T23" fmla="*/ 171 h 171"/>
                  <a:gd name="T24" fmla="*/ 187 w 466"/>
                  <a:gd name="T25" fmla="*/ 171 h 171"/>
                  <a:gd name="T26" fmla="*/ 88 w 466"/>
                  <a:gd name="T27" fmla="*/ 158 h 171"/>
                  <a:gd name="T28" fmla="*/ 34 w 466"/>
                  <a:gd name="T29" fmla="*/ 135 h 171"/>
                  <a:gd name="T30" fmla="*/ 9 w 466"/>
                  <a:gd name="T31" fmla="*/ 100 h 171"/>
                  <a:gd name="T32" fmla="*/ 0 w 466"/>
                  <a:gd name="T33" fmla="*/ 62 h 171"/>
                  <a:gd name="T34" fmla="*/ 0 w 466"/>
                  <a:gd name="T35" fmla="*/ 33 h 171"/>
                  <a:gd name="T36" fmla="*/ 13 w 466"/>
                  <a:gd name="T3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6" h="171">
                    <a:moveTo>
                      <a:pt x="13" y="0"/>
                    </a:moveTo>
                    <a:lnTo>
                      <a:pt x="38" y="50"/>
                    </a:lnTo>
                    <a:lnTo>
                      <a:pt x="104" y="83"/>
                    </a:lnTo>
                    <a:lnTo>
                      <a:pt x="204" y="98"/>
                    </a:lnTo>
                    <a:lnTo>
                      <a:pt x="317" y="91"/>
                    </a:lnTo>
                    <a:lnTo>
                      <a:pt x="404" y="68"/>
                    </a:lnTo>
                    <a:lnTo>
                      <a:pt x="442" y="47"/>
                    </a:lnTo>
                    <a:lnTo>
                      <a:pt x="466" y="22"/>
                    </a:lnTo>
                    <a:lnTo>
                      <a:pt x="466" y="87"/>
                    </a:lnTo>
                    <a:lnTo>
                      <a:pt x="452" y="129"/>
                    </a:lnTo>
                    <a:lnTo>
                      <a:pt x="398" y="154"/>
                    </a:lnTo>
                    <a:lnTo>
                      <a:pt x="296" y="171"/>
                    </a:lnTo>
                    <a:lnTo>
                      <a:pt x="187" y="171"/>
                    </a:lnTo>
                    <a:lnTo>
                      <a:pt x="88" y="158"/>
                    </a:lnTo>
                    <a:lnTo>
                      <a:pt x="34" y="135"/>
                    </a:lnTo>
                    <a:lnTo>
                      <a:pt x="9" y="100"/>
                    </a:lnTo>
                    <a:lnTo>
                      <a:pt x="0" y="62"/>
                    </a:lnTo>
                    <a:lnTo>
                      <a:pt x="0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834" name="Group 18">
                <a:extLst>
                  <a:ext uri="{FF2B5EF4-FFF2-40B4-BE49-F238E27FC236}">
                    <a16:creationId xmlns:a16="http://schemas.microsoft.com/office/drawing/2014/main" id="{606A59EC-D903-4AFB-B431-BE9A96638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7" y="4777"/>
                <a:ext cx="487" cy="241"/>
                <a:chOff x="4377" y="4777"/>
                <a:chExt cx="487" cy="241"/>
              </a:xfrm>
            </p:grpSpPr>
            <p:sp>
              <p:nvSpPr>
                <p:cNvPr id="34832" name="Freeform 16">
                  <a:extLst>
                    <a:ext uri="{FF2B5EF4-FFF2-40B4-BE49-F238E27FC236}">
                      <a16:creationId xmlns:a16="http://schemas.microsoft.com/office/drawing/2014/main" id="{C54A40C8-00B0-4323-891D-AA26FDB4F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" y="4829"/>
                  <a:ext cx="449" cy="118"/>
                </a:xfrm>
                <a:custGeom>
                  <a:avLst/>
                  <a:gdLst>
                    <a:gd name="T0" fmla="*/ 10 w 449"/>
                    <a:gd name="T1" fmla="*/ 17 h 118"/>
                    <a:gd name="T2" fmla="*/ 29 w 449"/>
                    <a:gd name="T3" fmla="*/ 48 h 118"/>
                    <a:gd name="T4" fmla="*/ 64 w 449"/>
                    <a:gd name="T5" fmla="*/ 67 h 118"/>
                    <a:gd name="T6" fmla="*/ 110 w 449"/>
                    <a:gd name="T7" fmla="*/ 79 h 118"/>
                    <a:gd name="T8" fmla="*/ 166 w 449"/>
                    <a:gd name="T9" fmla="*/ 89 h 118"/>
                    <a:gd name="T10" fmla="*/ 228 w 449"/>
                    <a:gd name="T11" fmla="*/ 89 h 118"/>
                    <a:gd name="T12" fmla="*/ 275 w 449"/>
                    <a:gd name="T13" fmla="*/ 89 h 118"/>
                    <a:gd name="T14" fmla="*/ 329 w 449"/>
                    <a:gd name="T15" fmla="*/ 83 h 118"/>
                    <a:gd name="T16" fmla="*/ 372 w 449"/>
                    <a:gd name="T17" fmla="*/ 75 h 118"/>
                    <a:gd name="T18" fmla="*/ 412 w 449"/>
                    <a:gd name="T19" fmla="*/ 58 h 118"/>
                    <a:gd name="T20" fmla="*/ 449 w 449"/>
                    <a:gd name="T21" fmla="*/ 33 h 118"/>
                    <a:gd name="T22" fmla="*/ 428 w 449"/>
                    <a:gd name="T23" fmla="*/ 65 h 118"/>
                    <a:gd name="T24" fmla="*/ 378 w 449"/>
                    <a:gd name="T25" fmla="*/ 96 h 118"/>
                    <a:gd name="T26" fmla="*/ 308 w 449"/>
                    <a:gd name="T27" fmla="*/ 114 h 118"/>
                    <a:gd name="T28" fmla="*/ 236 w 449"/>
                    <a:gd name="T29" fmla="*/ 118 h 118"/>
                    <a:gd name="T30" fmla="*/ 143 w 449"/>
                    <a:gd name="T31" fmla="*/ 110 h 118"/>
                    <a:gd name="T32" fmla="*/ 137 w 449"/>
                    <a:gd name="T33" fmla="*/ 112 h 118"/>
                    <a:gd name="T34" fmla="*/ 75 w 449"/>
                    <a:gd name="T35" fmla="*/ 98 h 118"/>
                    <a:gd name="T36" fmla="*/ 29 w 449"/>
                    <a:gd name="T37" fmla="*/ 77 h 118"/>
                    <a:gd name="T38" fmla="*/ 6 w 449"/>
                    <a:gd name="T39" fmla="*/ 50 h 118"/>
                    <a:gd name="T40" fmla="*/ 0 w 449"/>
                    <a:gd name="T41" fmla="*/ 21 h 118"/>
                    <a:gd name="T42" fmla="*/ 10 w 449"/>
                    <a:gd name="T43" fmla="*/ 0 h 118"/>
                    <a:gd name="T44" fmla="*/ 10 w 449"/>
                    <a:gd name="T45" fmla="*/ 17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9" h="118">
                      <a:moveTo>
                        <a:pt x="10" y="17"/>
                      </a:moveTo>
                      <a:lnTo>
                        <a:pt x="29" y="48"/>
                      </a:lnTo>
                      <a:lnTo>
                        <a:pt x="64" y="67"/>
                      </a:lnTo>
                      <a:lnTo>
                        <a:pt x="110" y="79"/>
                      </a:lnTo>
                      <a:lnTo>
                        <a:pt x="166" y="89"/>
                      </a:lnTo>
                      <a:lnTo>
                        <a:pt x="228" y="89"/>
                      </a:lnTo>
                      <a:lnTo>
                        <a:pt x="275" y="89"/>
                      </a:lnTo>
                      <a:lnTo>
                        <a:pt x="329" y="83"/>
                      </a:lnTo>
                      <a:lnTo>
                        <a:pt x="372" y="75"/>
                      </a:lnTo>
                      <a:lnTo>
                        <a:pt x="412" y="58"/>
                      </a:lnTo>
                      <a:lnTo>
                        <a:pt x="449" y="33"/>
                      </a:lnTo>
                      <a:lnTo>
                        <a:pt x="428" y="65"/>
                      </a:lnTo>
                      <a:lnTo>
                        <a:pt x="378" y="96"/>
                      </a:lnTo>
                      <a:lnTo>
                        <a:pt x="308" y="114"/>
                      </a:lnTo>
                      <a:lnTo>
                        <a:pt x="236" y="118"/>
                      </a:lnTo>
                      <a:lnTo>
                        <a:pt x="143" y="110"/>
                      </a:lnTo>
                      <a:lnTo>
                        <a:pt x="137" y="112"/>
                      </a:lnTo>
                      <a:lnTo>
                        <a:pt x="75" y="98"/>
                      </a:lnTo>
                      <a:lnTo>
                        <a:pt x="29" y="77"/>
                      </a:lnTo>
                      <a:lnTo>
                        <a:pt x="6" y="50"/>
                      </a:lnTo>
                      <a:lnTo>
                        <a:pt x="0" y="21"/>
                      </a:lnTo>
                      <a:lnTo>
                        <a:pt x="10" y="0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33" name="Freeform 17">
                  <a:extLst>
                    <a:ext uri="{FF2B5EF4-FFF2-40B4-BE49-F238E27FC236}">
                      <a16:creationId xmlns:a16="http://schemas.microsoft.com/office/drawing/2014/main" id="{E8E5C05C-34DC-4114-9973-7C017297C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4777"/>
                  <a:ext cx="487" cy="241"/>
                </a:xfrm>
                <a:custGeom>
                  <a:avLst/>
                  <a:gdLst>
                    <a:gd name="T0" fmla="*/ 143 w 487"/>
                    <a:gd name="T1" fmla="*/ 0 h 241"/>
                    <a:gd name="T2" fmla="*/ 81 w 487"/>
                    <a:gd name="T3" fmla="*/ 8 h 241"/>
                    <a:gd name="T4" fmla="*/ 33 w 487"/>
                    <a:gd name="T5" fmla="*/ 31 h 241"/>
                    <a:gd name="T6" fmla="*/ 10 w 487"/>
                    <a:gd name="T7" fmla="*/ 60 h 241"/>
                    <a:gd name="T8" fmla="*/ 0 w 487"/>
                    <a:gd name="T9" fmla="*/ 103 h 241"/>
                    <a:gd name="T10" fmla="*/ 4 w 487"/>
                    <a:gd name="T11" fmla="*/ 139 h 241"/>
                    <a:gd name="T12" fmla="*/ 4 w 487"/>
                    <a:gd name="T13" fmla="*/ 145 h 241"/>
                    <a:gd name="T14" fmla="*/ 17 w 487"/>
                    <a:gd name="T15" fmla="*/ 172 h 241"/>
                    <a:gd name="T16" fmla="*/ 39 w 487"/>
                    <a:gd name="T17" fmla="*/ 201 h 241"/>
                    <a:gd name="T18" fmla="*/ 75 w 487"/>
                    <a:gd name="T19" fmla="*/ 222 h 241"/>
                    <a:gd name="T20" fmla="*/ 129 w 487"/>
                    <a:gd name="T21" fmla="*/ 232 h 241"/>
                    <a:gd name="T22" fmla="*/ 189 w 487"/>
                    <a:gd name="T23" fmla="*/ 236 h 241"/>
                    <a:gd name="T24" fmla="*/ 249 w 487"/>
                    <a:gd name="T25" fmla="*/ 241 h 241"/>
                    <a:gd name="T26" fmla="*/ 306 w 487"/>
                    <a:gd name="T27" fmla="*/ 238 h 241"/>
                    <a:gd name="T28" fmla="*/ 362 w 487"/>
                    <a:gd name="T29" fmla="*/ 232 h 241"/>
                    <a:gd name="T30" fmla="*/ 404 w 487"/>
                    <a:gd name="T31" fmla="*/ 224 h 241"/>
                    <a:gd name="T32" fmla="*/ 448 w 487"/>
                    <a:gd name="T33" fmla="*/ 209 h 241"/>
                    <a:gd name="T34" fmla="*/ 470 w 487"/>
                    <a:gd name="T35" fmla="*/ 180 h 241"/>
                    <a:gd name="T36" fmla="*/ 483 w 487"/>
                    <a:gd name="T37" fmla="*/ 149 h 241"/>
                    <a:gd name="T38" fmla="*/ 487 w 487"/>
                    <a:gd name="T39" fmla="*/ 110 h 241"/>
                    <a:gd name="T40" fmla="*/ 483 w 487"/>
                    <a:gd name="T41" fmla="*/ 78 h 241"/>
                    <a:gd name="T42" fmla="*/ 466 w 487"/>
                    <a:gd name="T43" fmla="*/ 60 h 241"/>
                    <a:gd name="T44" fmla="*/ 433 w 487"/>
                    <a:gd name="T45" fmla="*/ 41 h 241"/>
                    <a:gd name="T46" fmla="*/ 396 w 487"/>
                    <a:gd name="T47" fmla="*/ 31 h 241"/>
                    <a:gd name="T48" fmla="*/ 354 w 487"/>
                    <a:gd name="T49" fmla="*/ 22 h 241"/>
                    <a:gd name="T50" fmla="*/ 327 w 487"/>
                    <a:gd name="T51" fmla="*/ 20 h 241"/>
                    <a:gd name="T52" fmla="*/ 333 w 487"/>
                    <a:gd name="T53" fmla="*/ 45 h 241"/>
                    <a:gd name="T54" fmla="*/ 381 w 487"/>
                    <a:gd name="T55" fmla="*/ 49 h 241"/>
                    <a:gd name="T56" fmla="*/ 427 w 487"/>
                    <a:gd name="T57" fmla="*/ 60 h 241"/>
                    <a:gd name="T58" fmla="*/ 450 w 487"/>
                    <a:gd name="T59" fmla="*/ 76 h 241"/>
                    <a:gd name="T60" fmla="*/ 462 w 487"/>
                    <a:gd name="T61" fmla="*/ 91 h 241"/>
                    <a:gd name="T62" fmla="*/ 468 w 487"/>
                    <a:gd name="T63" fmla="*/ 116 h 241"/>
                    <a:gd name="T64" fmla="*/ 464 w 487"/>
                    <a:gd name="T65" fmla="*/ 155 h 241"/>
                    <a:gd name="T66" fmla="*/ 445 w 487"/>
                    <a:gd name="T67" fmla="*/ 186 h 241"/>
                    <a:gd name="T68" fmla="*/ 410 w 487"/>
                    <a:gd name="T69" fmla="*/ 201 h 241"/>
                    <a:gd name="T70" fmla="*/ 331 w 487"/>
                    <a:gd name="T71" fmla="*/ 218 h 241"/>
                    <a:gd name="T72" fmla="*/ 270 w 487"/>
                    <a:gd name="T73" fmla="*/ 220 h 241"/>
                    <a:gd name="T74" fmla="*/ 201 w 487"/>
                    <a:gd name="T75" fmla="*/ 222 h 241"/>
                    <a:gd name="T76" fmla="*/ 137 w 487"/>
                    <a:gd name="T77" fmla="*/ 216 h 241"/>
                    <a:gd name="T78" fmla="*/ 83 w 487"/>
                    <a:gd name="T79" fmla="*/ 205 h 241"/>
                    <a:gd name="T80" fmla="*/ 52 w 487"/>
                    <a:gd name="T81" fmla="*/ 189 h 241"/>
                    <a:gd name="T82" fmla="*/ 23 w 487"/>
                    <a:gd name="T83" fmla="*/ 155 h 241"/>
                    <a:gd name="T84" fmla="*/ 15 w 487"/>
                    <a:gd name="T85" fmla="*/ 116 h 241"/>
                    <a:gd name="T86" fmla="*/ 21 w 487"/>
                    <a:gd name="T87" fmla="*/ 81 h 241"/>
                    <a:gd name="T88" fmla="*/ 42 w 487"/>
                    <a:gd name="T89" fmla="*/ 49 h 241"/>
                    <a:gd name="T90" fmla="*/ 60 w 487"/>
                    <a:gd name="T91" fmla="*/ 31 h 241"/>
                    <a:gd name="T92" fmla="*/ 96 w 487"/>
                    <a:gd name="T93" fmla="*/ 22 h 241"/>
                    <a:gd name="T94" fmla="*/ 143 w 487"/>
                    <a:gd name="T95" fmla="*/ 16 h 241"/>
                    <a:gd name="T96" fmla="*/ 143 w 487"/>
                    <a:gd name="T97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87" h="241">
                      <a:moveTo>
                        <a:pt x="143" y="0"/>
                      </a:moveTo>
                      <a:lnTo>
                        <a:pt x="81" y="8"/>
                      </a:lnTo>
                      <a:lnTo>
                        <a:pt x="33" y="31"/>
                      </a:lnTo>
                      <a:lnTo>
                        <a:pt x="10" y="60"/>
                      </a:lnTo>
                      <a:lnTo>
                        <a:pt x="0" y="103"/>
                      </a:lnTo>
                      <a:lnTo>
                        <a:pt x="4" y="139"/>
                      </a:lnTo>
                      <a:lnTo>
                        <a:pt x="4" y="145"/>
                      </a:lnTo>
                      <a:lnTo>
                        <a:pt x="17" y="172"/>
                      </a:lnTo>
                      <a:lnTo>
                        <a:pt x="39" y="201"/>
                      </a:lnTo>
                      <a:lnTo>
                        <a:pt x="75" y="222"/>
                      </a:lnTo>
                      <a:lnTo>
                        <a:pt x="129" y="232"/>
                      </a:lnTo>
                      <a:lnTo>
                        <a:pt x="189" y="236"/>
                      </a:lnTo>
                      <a:lnTo>
                        <a:pt x="249" y="241"/>
                      </a:lnTo>
                      <a:lnTo>
                        <a:pt x="306" y="238"/>
                      </a:lnTo>
                      <a:lnTo>
                        <a:pt x="362" y="232"/>
                      </a:lnTo>
                      <a:lnTo>
                        <a:pt x="404" y="224"/>
                      </a:lnTo>
                      <a:lnTo>
                        <a:pt x="448" y="209"/>
                      </a:lnTo>
                      <a:lnTo>
                        <a:pt x="470" y="180"/>
                      </a:lnTo>
                      <a:lnTo>
                        <a:pt x="483" y="149"/>
                      </a:lnTo>
                      <a:lnTo>
                        <a:pt x="487" y="110"/>
                      </a:lnTo>
                      <a:lnTo>
                        <a:pt x="483" y="78"/>
                      </a:lnTo>
                      <a:lnTo>
                        <a:pt x="466" y="60"/>
                      </a:lnTo>
                      <a:lnTo>
                        <a:pt x="433" y="41"/>
                      </a:lnTo>
                      <a:lnTo>
                        <a:pt x="396" y="31"/>
                      </a:lnTo>
                      <a:lnTo>
                        <a:pt x="354" y="22"/>
                      </a:lnTo>
                      <a:lnTo>
                        <a:pt x="327" y="20"/>
                      </a:lnTo>
                      <a:lnTo>
                        <a:pt x="333" y="45"/>
                      </a:lnTo>
                      <a:lnTo>
                        <a:pt x="381" y="49"/>
                      </a:lnTo>
                      <a:lnTo>
                        <a:pt x="427" y="60"/>
                      </a:lnTo>
                      <a:lnTo>
                        <a:pt x="450" y="76"/>
                      </a:lnTo>
                      <a:lnTo>
                        <a:pt x="462" y="91"/>
                      </a:lnTo>
                      <a:lnTo>
                        <a:pt x="468" y="116"/>
                      </a:lnTo>
                      <a:lnTo>
                        <a:pt x="464" y="155"/>
                      </a:lnTo>
                      <a:lnTo>
                        <a:pt x="445" y="186"/>
                      </a:lnTo>
                      <a:lnTo>
                        <a:pt x="410" y="201"/>
                      </a:lnTo>
                      <a:lnTo>
                        <a:pt x="331" y="218"/>
                      </a:lnTo>
                      <a:lnTo>
                        <a:pt x="270" y="220"/>
                      </a:lnTo>
                      <a:lnTo>
                        <a:pt x="201" y="222"/>
                      </a:lnTo>
                      <a:lnTo>
                        <a:pt x="137" y="216"/>
                      </a:lnTo>
                      <a:lnTo>
                        <a:pt x="83" y="205"/>
                      </a:lnTo>
                      <a:lnTo>
                        <a:pt x="52" y="189"/>
                      </a:lnTo>
                      <a:lnTo>
                        <a:pt x="23" y="155"/>
                      </a:lnTo>
                      <a:lnTo>
                        <a:pt x="15" y="116"/>
                      </a:lnTo>
                      <a:lnTo>
                        <a:pt x="21" y="81"/>
                      </a:lnTo>
                      <a:lnTo>
                        <a:pt x="42" y="49"/>
                      </a:lnTo>
                      <a:lnTo>
                        <a:pt x="60" y="31"/>
                      </a:lnTo>
                      <a:lnTo>
                        <a:pt x="96" y="22"/>
                      </a:lnTo>
                      <a:lnTo>
                        <a:pt x="143" y="16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4836" name="Freeform 20">
              <a:extLst>
                <a:ext uri="{FF2B5EF4-FFF2-40B4-BE49-F238E27FC236}">
                  <a16:creationId xmlns:a16="http://schemas.microsoft.com/office/drawing/2014/main" id="{292FF31E-E60B-4D1C-9AB9-30A1F0F1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4699"/>
              <a:ext cx="174" cy="595"/>
            </a:xfrm>
            <a:custGeom>
              <a:avLst/>
              <a:gdLst>
                <a:gd name="T0" fmla="*/ 63 w 226"/>
                <a:gd name="T1" fmla="*/ 298 h 905"/>
                <a:gd name="T2" fmla="*/ 69 w 226"/>
                <a:gd name="T3" fmla="*/ 437 h 905"/>
                <a:gd name="T4" fmla="*/ 67 w 226"/>
                <a:gd name="T5" fmla="*/ 568 h 905"/>
                <a:gd name="T6" fmla="*/ 59 w 226"/>
                <a:gd name="T7" fmla="*/ 687 h 905"/>
                <a:gd name="T8" fmla="*/ 50 w 226"/>
                <a:gd name="T9" fmla="*/ 816 h 905"/>
                <a:gd name="T10" fmla="*/ 53 w 226"/>
                <a:gd name="T11" fmla="*/ 860 h 905"/>
                <a:gd name="T12" fmla="*/ 67 w 226"/>
                <a:gd name="T13" fmla="*/ 885 h 905"/>
                <a:gd name="T14" fmla="*/ 105 w 226"/>
                <a:gd name="T15" fmla="*/ 901 h 905"/>
                <a:gd name="T16" fmla="*/ 148 w 226"/>
                <a:gd name="T17" fmla="*/ 905 h 905"/>
                <a:gd name="T18" fmla="*/ 189 w 226"/>
                <a:gd name="T19" fmla="*/ 895 h 905"/>
                <a:gd name="T20" fmla="*/ 214 w 226"/>
                <a:gd name="T21" fmla="*/ 874 h 905"/>
                <a:gd name="T22" fmla="*/ 226 w 226"/>
                <a:gd name="T23" fmla="*/ 837 h 905"/>
                <a:gd name="T24" fmla="*/ 222 w 226"/>
                <a:gd name="T25" fmla="*/ 760 h 905"/>
                <a:gd name="T26" fmla="*/ 210 w 226"/>
                <a:gd name="T27" fmla="*/ 634 h 905"/>
                <a:gd name="T28" fmla="*/ 208 w 226"/>
                <a:gd name="T29" fmla="*/ 487 h 905"/>
                <a:gd name="T30" fmla="*/ 212 w 226"/>
                <a:gd name="T31" fmla="*/ 102 h 905"/>
                <a:gd name="T32" fmla="*/ 201 w 226"/>
                <a:gd name="T33" fmla="*/ 21 h 905"/>
                <a:gd name="T34" fmla="*/ 173 w 226"/>
                <a:gd name="T35" fmla="*/ 0 h 905"/>
                <a:gd name="T36" fmla="*/ 136 w 226"/>
                <a:gd name="T37" fmla="*/ 2 h 905"/>
                <a:gd name="T38" fmla="*/ 82 w 226"/>
                <a:gd name="T39" fmla="*/ 23 h 905"/>
                <a:gd name="T40" fmla="*/ 46 w 226"/>
                <a:gd name="T41" fmla="*/ 40 h 905"/>
                <a:gd name="T42" fmla="*/ 25 w 226"/>
                <a:gd name="T43" fmla="*/ 88 h 905"/>
                <a:gd name="T44" fmla="*/ 9 w 226"/>
                <a:gd name="T45" fmla="*/ 144 h 905"/>
                <a:gd name="T46" fmla="*/ 15 w 226"/>
                <a:gd name="T47" fmla="*/ 181 h 905"/>
                <a:gd name="T48" fmla="*/ 25 w 226"/>
                <a:gd name="T49" fmla="*/ 214 h 905"/>
                <a:gd name="T50" fmla="*/ 7 w 226"/>
                <a:gd name="T51" fmla="*/ 279 h 905"/>
                <a:gd name="T52" fmla="*/ 0 w 226"/>
                <a:gd name="T53" fmla="*/ 325 h 905"/>
                <a:gd name="T54" fmla="*/ 3 w 226"/>
                <a:gd name="T55" fmla="*/ 406 h 905"/>
                <a:gd name="T56" fmla="*/ 21 w 226"/>
                <a:gd name="T57" fmla="*/ 414 h 905"/>
                <a:gd name="T58" fmla="*/ 42 w 226"/>
                <a:gd name="T59" fmla="*/ 391 h 905"/>
                <a:gd name="T60" fmla="*/ 65 w 226"/>
                <a:gd name="T61" fmla="*/ 308 h 905"/>
                <a:gd name="T62" fmla="*/ 63 w 226"/>
                <a:gd name="T63" fmla="*/ 298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905">
                  <a:moveTo>
                    <a:pt x="63" y="298"/>
                  </a:moveTo>
                  <a:lnTo>
                    <a:pt x="69" y="437"/>
                  </a:lnTo>
                  <a:lnTo>
                    <a:pt x="67" y="568"/>
                  </a:lnTo>
                  <a:lnTo>
                    <a:pt x="59" y="687"/>
                  </a:lnTo>
                  <a:lnTo>
                    <a:pt x="50" y="816"/>
                  </a:lnTo>
                  <a:lnTo>
                    <a:pt x="53" y="860"/>
                  </a:lnTo>
                  <a:lnTo>
                    <a:pt x="67" y="885"/>
                  </a:lnTo>
                  <a:lnTo>
                    <a:pt x="105" y="901"/>
                  </a:lnTo>
                  <a:lnTo>
                    <a:pt x="148" y="905"/>
                  </a:lnTo>
                  <a:lnTo>
                    <a:pt x="189" y="895"/>
                  </a:lnTo>
                  <a:lnTo>
                    <a:pt x="214" y="874"/>
                  </a:lnTo>
                  <a:lnTo>
                    <a:pt x="226" y="837"/>
                  </a:lnTo>
                  <a:lnTo>
                    <a:pt x="222" y="760"/>
                  </a:lnTo>
                  <a:lnTo>
                    <a:pt x="210" y="634"/>
                  </a:lnTo>
                  <a:lnTo>
                    <a:pt x="208" y="487"/>
                  </a:lnTo>
                  <a:lnTo>
                    <a:pt x="212" y="102"/>
                  </a:lnTo>
                  <a:lnTo>
                    <a:pt x="201" y="21"/>
                  </a:lnTo>
                  <a:lnTo>
                    <a:pt x="173" y="0"/>
                  </a:lnTo>
                  <a:lnTo>
                    <a:pt x="136" y="2"/>
                  </a:lnTo>
                  <a:lnTo>
                    <a:pt x="82" y="23"/>
                  </a:lnTo>
                  <a:lnTo>
                    <a:pt x="46" y="40"/>
                  </a:lnTo>
                  <a:lnTo>
                    <a:pt x="25" y="88"/>
                  </a:lnTo>
                  <a:lnTo>
                    <a:pt x="9" y="144"/>
                  </a:lnTo>
                  <a:lnTo>
                    <a:pt x="15" y="181"/>
                  </a:lnTo>
                  <a:lnTo>
                    <a:pt x="25" y="214"/>
                  </a:lnTo>
                  <a:lnTo>
                    <a:pt x="7" y="279"/>
                  </a:lnTo>
                  <a:lnTo>
                    <a:pt x="0" y="325"/>
                  </a:lnTo>
                  <a:lnTo>
                    <a:pt x="3" y="406"/>
                  </a:lnTo>
                  <a:lnTo>
                    <a:pt x="21" y="414"/>
                  </a:lnTo>
                  <a:lnTo>
                    <a:pt x="42" y="391"/>
                  </a:lnTo>
                  <a:lnTo>
                    <a:pt x="65" y="308"/>
                  </a:lnTo>
                  <a:lnTo>
                    <a:pt x="63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5" name="Freeform 29">
              <a:extLst>
                <a:ext uri="{FF2B5EF4-FFF2-40B4-BE49-F238E27FC236}">
                  <a16:creationId xmlns:a16="http://schemas.microsoft.com/office/drawing/2014/main" id="{2C002CA9-8FA8-4CAB-A0CB-C1B14758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4592"/>
              <a:ext cx="48" cy="148"/>
            </a:xfrm>
            <a:custGeom>
              <a:avLst/>
              <a:gdLst>
                <a:gd name="T0" fmla="*/ 27 w 62"/>
                <a:gd name="T1" fmla="*/ 23 h 226"/>
                <a:gd name="T2" fmla="*/ 14 w 62"/>
                <a:gd name="T3" fmla="*/ 75 h 226"/>
                <a:gd name="T4" fmla="*/ 4 w 62"/>
                <a:gd name="T5" fmla="*/ 135 h 226"/>
                <a:gd name="T6" fmla="*/ 0 w 62"/>
                <a:gd name="T7" fmla="*/ 185 h 226"/>
                <a:gd name="T8" fmla="*/ 0 w 62"/>
                <a:gd name="T9" fmla="*/ 191 h 226"/>
                <a:gd name="T10" fmla="*/ 17 w 62"/>
                <a:gd name="T11" fmla="*/ 226 h 226"/>
                <a:gd name="T12" fmla="*/ 39 w 62"/>
                <a:gd name="T13" fmla="*/ 210 h 226"/>
                <a:gd name="T14" fmla="*/ 33 w 62"/>
                <a:gd name="T15" fmla="*/ 166 h 226"/>
                <a:gd name="T16" fmla="*/ 37 w 62"/>
                <a:gd name="T17" fmla="*/ 111 h 226"/>
                <a:gd name="T18" fmla="*/ 58 w 62"/>
                <a:gd name="T19" fmla="*/ 36 h 226"/>
                <a:gd name="T20" fmla="*/ 62 w 62"/>
                <a:gd name="T21" fmla="*/ 13 h 226"/>
                <a:gd name="T22" fmla="*/ 50 w 62"/>
                <a:gd name="T23" fmla="*/ 0 h 226"/>
                <a:gd name="T24" fmla="*/ 27 w 62"/>
                <a:gd name="T25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26">
                  <a:moveTo>
                    <a:pt x="27" y="23"/>
                  </a:moveTo>
                  <a:lnTo>
                    <a:pt x="14" y="75"/>
                  </a:lnTo>
                  <a:lnTo>
                    <a:pt x="4" y="135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17" y="226"/>
                  </a:lnTo>
                  <a:lnTo>
                    <a:pt x="39" y="210"/>
                  </a:lnTo>
                  <a:lnTo>
                    <a:pt x="33" y="166"/>
                  </a:lnTo>
                  <a:lnTo>
                    <a:pt x="37" y="111"/>
                  </a:lnTo>
                  <a:lnTo>
                    <a:pt x="58" y="36"/>
                  </a:lnTo>
                  <a:lnTo>
                    <a:pt x="62" y="13"/>
                  </a:lnTo>
                  <a:lnTo>
                    <a:pt x="50" y="0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6" name="Freeform 30">
              <a:extLst>
                <a:ext uri="{FF2B5EF4-FFF2-40B4-BE49-F238E27FC236}">
                  <a16:creationId xmlns:a16="http://schemas.microsoft.com/office/drawing/2014/main" id="{3DB79C8C-E2C7-4309-89DA-FDD431B4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707"/>
              <a:ext cx="120" cy="587"/>
            </a:xfrm>
            <a:custGeom>
              <a:avLst/>
              <a:gdLst>
                <a:gd name="T0" fmla="*/ 117 w 156"/>
                <a:gd name="T1" fmla="*/ 4 h 894"/>
                <a:gd name="T2" fmla="*/ 95 w 156"/>
                <a:gd name="T3" fmla="*/ 0 h 894"/>
                <a:gd name="T4" fmla="*/ 83 w 156"/>
                <a:gd name="T5" fmla="*/ 24 h 894"/>
                <a:gd name="T6" fmla="*/ 78 w 156"/>
                <a:gd name="T7" fmla="*/ 47 h 894"/>
                <a:gd name="T8" fmla="*/ 103 w 156"/>
                <a:gd name="T9" fmla="*/ 72 h 894"/>
                <a:gd name="T10" fmla="*/ 114 w 156"/>
                <a:gd name="T11" fmla="*/ 126 h 894"/>
                <a:gd name="T12" fmla="*/ 109 w 156"/>
                <a:gd name="T13" fmla="*/ 265 h 894"/>
                <a:gd name="T14" fmla="*/ 107 w 156"/>
                <a:gd name="T15" fmla="*/ 556 h 894"/>
                <a:gd name="T16" fmla="*/ 119 w 156"/>
                <a:gd name="T17" fmla="*/ 781 h 894"/>
                <a:gd name="T18" fmla="*/ 105 w 156"/>
                <a:gd name="T19" fmla="*/ 813 h 894"/>
                <a:gd name="T20" fmla="*/ 105 w 156"/>
                <a:gd name="T21" fmla="*/ 819 h 894"/>
                <a:gd name="T22" fmla="*/ 70 w 156"/>
                <a:gd name="T23" fmla="*/ 844 h 894"/>
                <a:gd name="T24" fmla="*/ 41 w 156"/>
                <a:gd name="T25" fmla="*/ 852 h 894"/>
                <a:gd name="T26" fmla="*/ 0 w 156"/>
                <a:gd name="T27" fmla="*/ 854 h 894"/>
                <a:gd name="T28" fmla="*/ 33 w 156"/>
                <a:gd name="T29" fmla="*/ 885 h 894"/>
                <a:gd name="T30" fmla="*/ 80 w 156"/>
                <a:gd name="T31" fmla="*/ 894 h 894"/>
                <a:gd name="T32" fmla="*/ 125 w 156"/>
                <a:gd name="T33" fmla="*/ 879 h 894"/>
                <a:gd name="T34" fmla="*/ 125 w 156"/>
                <a:gd name="T35" fmla="*/ 885 h 894"/>
                <a:gd name="T36" fmla="*/ 154 w 156"/>
                <a:gd name="T37" fmla="*/ 852 h 894"/>
                <a:gd name="T38" fmla="*/ 156 w 156"/>
                <a:gd name="T39" fmla="*/ 792 h 894"/>
                <a:gd name="T40" fmla="*/ 150 w 156"/>
                <a:gd name="T41" fmla="*/ 667 h 894"/>
                <a:gd name="T42" fmla="*/ 148 w 156"/>
                <a:gd name="T43" fmla="*/ 515 h 894"/>
                <a:gd name="T44" fmla="*/ 148 w 156"/>
                <a:gd name="T45" fmla="*/ 267 h 894"/>
                <a:gd name="T46" fmla="*/ 143 w 156"/>
                <a:gd name="T47" fmla="*/ 89 h 894"/>
                <a:gd name="T48" fmla="*/ 133 w 156"/>
                <a:gd name="T49" fmla="*/ 8 h 894"/>
                <a:gd name="T50" fmla="*/ 117 w 156"/>
                <a:gd name="T51" fmla="*/ 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894">
                  <a:moveTo>
                    <a:pt x="117" y="4"/>
                  </a:moveTo>
                  <a:lnTo>
                    <a:pt x="95" y="0"/>
                  </a:lnTo>
                  <a:lnTo>
                    <a:pt x="83" y="24"/>
                  </a:lnTo>
                  <a:lnTo>
                    <a:pt x="78" y="47"/>
                  </a:lnTo>
                  <a:lnTo>
                    <a:pt x="103" y="72"/>
                  </a:lnTo>
                  <a:lnTo>
                    <a:pt x="114" y="126"/>
                  </a:lnTo>
                  <a:lnTo>
                    <a:pt x="109" y="265"/>
                  </a:lnTo>
                  <a:lnTo>
                    <a:pt x="107" y="556"/>
                  </a:lnTo>
                  <a:lnTo>
                    <a:pt x="119" y="781"/>
                  </a:lnTo>
                  <a:lnTo>
                    <a:pt x="105" y="813"/>
                  </a:lnTo>
                  <a:lnTo>
                    <a:pt x="105" y="819"/>
                  </a:lnTo>
                  <a:lnTo>
                    <a:pt x="70" y="844"/>
                  </a:lnTo>
                  <a:lnTo>
                    <a:pt x="41" y="852"/>
                  </a:lnTo>
                  <a:lnTo>
                    <a:pt x="0" y="854"/>
                  </a:lnTo>
                  <a:lnTo>
                    <a:pt x="33" y="885"/>
                  </a:lnTo>
                  <a:lnTo>
                    <a:pt x="80" y="894"/>
                  </a:lnTo>
                  <a:lnTo>
                    <a:pt x="125" y="879"/>
                  </a:lnTo>
                  <a:lnTo>
                    <a:pt x="125" y="885"/>
                  </a:lnTo>
                  <a:lnTo>
                    <a:pt x="154" y="852"/>
                  </a:lnTo>
                  <a:lnTo>
                    <a:pt x="156" y="792"/>
                  </a:lnTo>
                  <a:lnTo>
                    <a:pt x="150" y="667"/>
                  </a:lnTo>
                  <a:lnTo>
                    <a:pt x="148" y="515"/>
                  </a:lnTo>
                  <a:lnTo>
                    <a:pt x="148" y="267"/>
                  </a:lnTo>
                  <a:lnTo>
                    <a:pt x="143" y="89"/>
                  </a:lnTo>
                  <a:lnTo>
                    <a:pt x="133" y="8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7" name="Freeform 31">
              <a:extLst>
                <a:ext uri="{FF2B5EF4-FFF2-40B4-BE49-F238E27FC236}">
                  <a16:creationId xmlns:a16="http://schemas.microsoft.com/office/drawing/2014/main" id="{BB6DF3C5-8F99-474A-9487-0B8B11DB2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4807"/>
              <a:ext cx="62" cy="165"/>
            </a:xfrm>
            <a:custGeom>
              <a:avLst/>
              <a:gdLst>
                <a:gd name="T0" fmla="*/ 0 w 81"/>
                <a:gd name="T1" fmla="*/ 223 h 250"/>
                <a:gd name="T2" fmla="*/ 29 w 81"/>
                <a:gd name="T3" fmla="*/ 177 h 250"/>
                <a:gd name="T4" fmla="*/ 41 w 81"/>
                <a:gd name="T5" fmla="*/ 108 h 250"/>
                <a:gd name="T6" fmla="*/ 62 w 81"/>
                <a:gd name="T7" fmla="*/ 69 h 250"/>
                <a:gd name="T8" fmla="*/ 64 w 81"/>
                <a:gd name="T9" fmla="*/ 0 h 250"/>
                <a:gd name="T10" fmla="*/ 81 w 81"/>
                <a:gd name="T11" fmla="*/ 30 h 250"/>
                <a:gd name="T12" fmla="*/ 77 w 81"/>
                <a:gd name="T13" fmla="*/ 81 h 250"/>
                <a:gd name="T14" fmla="*/ 70 w 81"/>
                <a:gd name="T15" fmla="*/ 131 h 250"/>
                <a:gd name="T16" fmla="*/ 50 w 81"/>
                <a:gd name="T17" fmla="*/ 193 h 250"/>
                <a:gd name="T18" fmla="*/ 35 w 81"/>
                <a:gd name="T19" fmla="*/ 235 h 250"/>
                <a:gd name="T20" fmla="*/ 29 w 81"/>
                <a:gd name="T21" fmla="*/ 237 h 250"/>
                <a:gd name="T22" fmla="*/ 10 w 81"/>
                <a:gd name="T23" fmla="*/ 247 h 250"/>
                <a:gd name="T24" fmla="*/ 4 w 81"/>
                <a:gd name="T25" fmla="*/ 250 h 250"/>
                <a:gd name="T26" fmla="*/ 0 w 81"/>
                <a:gd name="T27" fmla="*/ 22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250">
                  <a:moveTo>
                    <a:pt x="0" y="223"/>
                  </a:moveTo>
                  <a:lnTo>
                    <a:pt x="29" y="177"/>
                  </a:lnTo>
                  <a:lnTo>
                    <a:pt x="41" y="108"/>
                  </a:lnTo>
                  <a:lnTo>
                    <a:pt x="62" y="69"/>
                  </a:lnTo>
                  <a:lnTo>
                    <a:pt x="64" y="0"/>
                  </a:lnTo>
                  <a:lnTo>
                    <a:pt x="81" y="30"/>
                  </a:lnTo>
                  <a:lnTo>
                    <a:pt x="77" y="81"/>
                  </a:lnTo>
                  <a:lnTo>
                    <a:pt x="70" y="131"/>
                  </a:lnTo>
                  <a:lnTo>
                    <a:pt x="50" y="193"/>
                  </a:lnTo>
                  <a:lnTo>
                    <a:pt x="35" y="235"/>
                  </a:lnTo>
                  <a:lnTo>
                    <a:pt x="29" y="237"/>
                  </a:lnTo>
                  <a:lnTo>
                    <a:pt x="10" y="247"/>
                  </a:lnTo>
                  <a:lnTo>
                    <a:pt x="4" y="250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8" name="Freeform 32">
              <a:extLst>
                <a:ext uri="{FF2B5EF4-FFF2-40B4-BE49-F238E27FC236}">
                  <a16:creationId xmlns:a16="http://schemas.microsoft.com/office/drawing/2014/main" id="{25FBE169-ED59-4C6E-85A9-14050CD8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4691"/>
              <a:ext cx="192" cy="613"/>
            </a:xfrm>
            <a:custGeom>
              <a:avLst/>
              <a:gdLst>
                <a:gd name="T0" fmla="*/ 5 w 250"/>
                <a:gd name="T1" fmla="*/ 148 h 933"/>
                <a:gd name="T2" fmla="*/ 15 w 250"/>
                <a:gd name="T3" fmla="*/ 188 h 933"/>
                <a:gd name="T4" fmla="*/ 25 w 250"/>
                <a:gd name="T5" fmla="*/ 237 h 933"/>
                <a:gd name="T6" fmla="*/ 0 w 250"/>
                <a:gd name="T7" fmla="*/ 316 h 933"/>
                <a:gd name="T8" fmla="*/ 0 w 250"/>
                <a:gd name="T9" fmla="*/ 402 h 933"/>
                <a:gd name="T10" fmla="*/ 25 w 250"/>
                <a:gd name="T11" fmla="*/ 445 h 933"/>
                <a:gd name="T12" fmla="*/ 63 w 250"/>
                <a:gd name="T13" fmla="*/ 402 h 933"/>
                <a:gd name="T14" fmla="*/ 63 w 250"/>
                <a:gd name="T15" fmla="*/ 537 h 933"/>
                <a:gd name="T16" fmla="*/ 54 w 250"/>
                <a:gd name="T17" fmla="*/ 756 h 933"/>
                <a:gd name="T18" fmla="*/ 52 w 250"/>
                <a:gd name="T19" fmla="*/ 893 h 933"/>
                <a:gd name="T20" fmla="*/ 113 w 250"/>
                <a:gd name="T21" fmla="*/ 926 h 933"/>
                <a:gd name="T22" fmla="*/ 201 w 250"/>
                <a:gd name="T23" fmla="*/ 926 h 933"/>
                <a:gd name="T24" fmla="*/ 244 w 250"/>
                <a:gd name="T25" fmla="*/ 893 h 933"/>
                <a:gd name="T26" fmla="*/ 234 w 250"/>
                <a:gd name="T27" fmla="*/ 620 h 933"/>
                <a:gd name="T28" fmla="*/ 234 w 250"/>
                <a:gd name="T29" fmla="*/ 188 h 933"/>
                <a:gd name="T30" fmla="*/ 226 w 250"/>
                <a:gd name="T31" fmla="*/ 36 h 933"/>
                <a:gd name="T32" fmla="*/ 181 w 250"/>
                <a:gd name="T33" fmla="*/ 0 h 933"/>
                <a:gd name="T34" fmla="*/ 113 w 250"/>
                <a:gd name="T35" fmla="*/ 23 h 933"/>
                <a:gd name="T36" fmla="*/ 125 w 250"/>
                <a:gd name="T37" fmla="*/ 32 h 933"/>
                <a:gd name="T38" fmla="*/ 185 w 250"/>
                <a:gd name="T39" fmla="*/ 36 h 933"/>
                <a:gd name="T40" fmla="*/ 201 w 250"/>
                <a:gd name="T41" fmla="*/ 63 h 933"/>
                <a:gd name="T42" fmla="*/ 209 w 250"/>
                <a:gd name="T43" fmla="*/ 296 h 933"/>
                <a:gd name="T44" fmla="*/ 207 w 250"/>
                <a:gd name="T45" fmla="*/ 672 h 933"/>
                <a:gd name="T46" fmla="*/ 219 w 250"/>
                <a:gd name="T47" fmla="*/ 868 h 933"/>
                <a:gd name="T48" fmla="*/ 183 w 250"/>
                <a:gd name="T49" fmla="*/ 899 h 933"/>
                <a:gd name="T50" fmla="*/ 113 w 250"/>
                <a:gd name="T51" fmla="*/ 901 h 933"/>
                <a:gd name="T52" fmla="*/ 67 w 250"/>
                <a:gd name="T53" fmla="*/ 868 h 933"/>
                <a:gd name="T54" fmla="*/ 86 w 250"/>
                <a:gd name="T55" fmla="*/ 547 h 933"/>
                <a:gd name="T56" fmla="*/ 83 w 250"/>
                <a:gd name="T57" fmla="*/ 329 h 933"/>
                <a:gd name="T58" fmla="*/ 63 w 250"/>
                <a:gd name="T59" fmla="*/ 291 h 933"/>
                <a:gd name="T60" fmla="*/ 57 w 250"/>
                <a:gd name="T61" fmla="*/ 323 h 933"/>
                <a:gd name="T62" fmla="*/ 36 w 250"/>
                <a:gd name="T63" fmla="*/ 408 h 933"/>
                <a:gd name="T64" fmla="*/ 21 w 250"/>
                <a:gd name="T65" fmla="*/ 368 h 933"/>
                <a:gd name="T66" fmla="*/ 40 w 250"/>
                <a:gd name="T67" fmla="*/ 266 h 933"/>
                <a:gd name="T68" fmla="*/ 50 w 250"/>
                <a:gd name="T69" fmla="*/ 223 h 933"/>
                <a:gd name="T70" fmla="*/ 50 w 250"/>
                <a:gd name="T71" fmla="*/ 208 h 933"/>
                <a:gd name="T72" fmla="*/ 46 w 250"/>
                <a:gd name="T73" fmla="*/ 196 h 933"/>
                <a:gd name="T74" fmla="*/ 42 w 250"/>
                <a:gd name="T75" fmla="*/ 183 h 933"/>
                <a:gd name="T76" fmla="*/ 34 w 250"/>
                <a:gd name="T77" fmla="*/ 171 h 933"/>
                <a:gd name="T78" fmla="*/ 32 w 250"/>
                <a:gd name="T79" fmla="*/ 158 h 933"/>
                <a:gd name="T80" fmla="*/ 38 w 250"/>
                <a:gd name="T81" fmla="*/ 146 h 933"/>
                <a:gd name="T82" fmla="*/ 42 w 250"/>
                <a:gd name="T83" fmla="*/ 133 h 933"/>
                <a:gd name="T84" fmla="*/ 83 w 250"/>
                <a:gd name="T85" fmla="*/ 129 h 933"/>
                <a:gd name="T86" fmla="*/ 137 w 250"/>
                <a:gd name="T87" fmla="*/ 100 h 933"/>
                <a:gd name="T88" fmla="*/ 169 w 250"/>
                <a:gd name="T89" fmla="*/ 61 h 933"/>
                <a:gd name="T90" fmla="*/ 158 w 250"/>
                <a:gd name="T91" fmla="*/ 36 h 933"/>
                <a:gd name="T92" fmla="*/ 117 w 250"/>
                <a:gd name="T93" fmla="*/ 90 h 933"/>
                <a:gd name="T94" fmla="*/ 77 w 250"/>
                <a:gd name="T95" fmla="*/ 98 h 933"/>
                <a:gd name="T96" fmla="*/ 54 w 250"/>
                <a:gd name="T97" fmla="*/ 73 h 933"/>
                <a:gd name="T98" fmla="*/ 108 w 250"/>
                <a:gd name="T99" fmla="*/ 46 h 933"/>
                <a:gd name="T100" fmla="*/ 106 w 250"/>
                <a:gd name="T101" fmla="*/ 21 h 933"/>
                <a:gd name="T102" fmla="*/ 40 w 250"/>
                <a:gd name="T103" fmla="*/ 61 h 933"/>
                <a:gd name="T104" fmla="*/ 19 w 250"/>
                <a:gd name="T105" fmla="*/ 9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0" h="933">
                  <a:moveTo>
                    <a:pt x="13" y="123"/>
                  </a:moveTo>
                  <a:lnTo>
                    <a:pt x="5" y="148"/>
                  </a:lnTo>
                  <a:lnTo>
                    <a:pt x="7" y="169"/>
                  </a:lnTo>
                  <a:lnTo>
                    <a:pt x="15" y="188"/>
                  </a:lnTo>
                  <a:lnTo>
                    <a:pt x="25" y="212"/>
                  </a:lnTo>
                  <a:lnTo>
                    <a:pt x="25" y="237"/>
                  </a:lnTo>
                  <a:lnTo>
                    <a:pt x="11" y="266"/>
                  </a:lnTo>
                  <a:lnTo>
                    <a:pt x="0" y="316"/>
                  </a:lnTo>
                  <a:lnTo>
                    <a:pt x="3" y="370"/>
                  </a:lnTo>
                  <a:lnTo>
                    <a:pt x="0" y="402"/>
                  </a:lnTo>
                  <a:lnTo>
                    <a:pt x="7" y="441"/>
                  </a:lnTo>
                  <a:lnTo>
                    <a:pt x="25" y="445"/>
                  </a:lnTo>
                  <a:lnTo>
                    <a:pt x="48" y="431"/>
                  </a:lnTo>
                  <a:lnTo>
                    <a:pt x="63" y="402"/>
                  </a:lnTo>
                  <a:lnTo>
                    <a:pt x="65" y="387"/>
                  </a:lnTo>
                  <a:lnTo>
                    <a:pt x="63" y="537"/>
                  </a:lnTo>
                  <a:lnTo>
                    <a:pt x="59" y="647"/>
                  </a:lnTo>
                  <a:lnTo>
                    <a:pt x="54" y="756"/>
                  </a:lnTo>
                  <a:lnTo>
                    <a:pt x="48" y="858"/>
                  </a:lnTo>
                  <a:lnTo>
                    <a:pt x="52" y="893"/>
                  </a:lnTo>
                  <a:lnTo>
                    <a:pt x="75" y="916"/>
                  </a:lnTo>
                  <a:lnTo>
                    <a:pt x="113" y="926"/>
                  </a:lnTo>
                  <a:lnTo>
                    <a:pt x="158" y="933"/>
                  </a:lnTo>
                  <a:lnTo>
                    <a:pt x="201" y="926"/>
                  </a:lnTo>
                  <a:lnTo>
                    <a:pt x="230" y="914"/>
                  </a:lnTo>
                  <a:lnTo>
                    <a:pt x="244" y="893"/>
                  </a:lnTo>
                  <a:lnTo>
                    <a:pt x="250" y="876"/>
                  </a:lnTo>
                  <a:lnTo>
                    <a:pt x="234" y="620"/>
                  </a:lnTo>
                  <a:lnTo>
                    <a:pt x="232" y="414"/>
                  </a:lnTo>
                  <a:lnTo>
                    <a:pt x="234" y="188"/>
                  </a:lnTo>
                  <a:lnTo>
                    <a:pt x="232" y="109"/>
                  </a:lnTo>
                  <a:lnTo>
                    <a:pt x="226" y="36"/>
                  </a:lnTo>
                  <a:lnTo>
                    <a:pt x="211" y="15"/>
                  </a:lnTo>
                  <a:lnTo>
                    <a:pt x="181" y="0"/>
                  </a:lnTo>
                  <a:lnTo>
                    <a:pt x="162" y="7"/>
                  </a:lnTo>
                  <a:lnTo>
                    <a:pt x="113" y="23"/>
                  </a:lnTo>
                  <a:lnTo>
                    <a:pt x="94" y="40"/>
                  </a:lnTo>
                  <a:lnTo>
                    <a:pt x="125" y="32"/>
                  </a:lnTo>
                  <a:lnTo>
                    <a:pt x="162" y="25"/>
                  </a:lnTo>
                  <a:lnTo>
                    <a:pt x="185" y="36"/>
                  </a:lnTo>
                  <a:lnTo>
                    <a:pt x="201" y="57"/>
                  </a:lnTo>
                  <a:lnTo>
                    <a:pt x="201" y="63"/>
                  </a:lnTo>
                  <a:lnTo>
                    <a:pt x="209" y="150"/>
                  </a:lnTo>
                  <a:lnTo>
                    <a:pt x="209" y="296"/>
                  </a:lnTo>
                  <a:lnTo>
                    <a:pt x="205" y="526"/>
                  </a:lnTo>
                  <a:lnTo>
                    <a:pt x="207" y="672"/>
                  </a:lnTo>
                  <a:lnTo>
                    <a:pt x="219" y="810"/>
                  </a:lnTo>
                  <a:lnTo>
                    <a:pt x="219" y="868"/>
                  </a:lnTo>
                  <a:lnTo>
                    <a:pt x="211" y="887"/>
                  </a:lnTo>
                  <a:lnTo>
                    <a:pt x="183" y="899"/>
                  </a:lnTo>
                  <a:lnTo>
                    <a:pt x="150" y="905"/>
                  </a:lnTo>
                  <a:lnTo>
                    <a:pt x="113" y="901"/>
                  </a:lnTo>
                  <a:lnTo>
                    <a:pt x="83" y="885"/>
                  </a:lnTo>
                  <a:lnTo>
                    <a:pt x="67" y="868"/>
                  </a:lnTo>
                  <a:lnTo>
                    <a:pt x="75" y="723"/>
                  </a:lnTo>
                  <a:lnTo>
                    <a:pt x="86" y="547"/>
                  </a:lnTo>
                  <a:lnTo>
                    <a:pt x="88" y="416"/>
                  </a:lnTo>
                  <a:lnTo>
                    <a:pt x="83" y="329"/>
                  </a:lnTo>
                  <a:lnTo>
                    <a:pt x="81" y="287"/>
                  </a:lnTo>
                  <a:lnTo>
                    <a:pt x="63" y="291"/>
                  </a:lnTo>
                  <a:lnTo>
                    <a:pt x="61" y="298"/>
                  </a:lnTo>
                  <a:lnTo>
                    <a:pt x="57" y="323"/>
                  </a:lnTo>
                  <a:lnTo>
                    <a:pt x="48" y="372"/>
                  </a:lnTo>
                  <a:lnTo>
                    <a:pt x="36" y="408"/>
                  </a:lnTo>
                  <a:lnTo>
                    <a:pt x="21" y="404"/>
                  </a:lnTo>
                  <a:lnTo>
                    <a:pt x="21" y="368"/>
                  </a:lnTo>
                  <a:lnTo>
                    <a:pt x="25" y="310"/>
                  </a:lnTo>
                  <a:lnTo>
                    <a:pt x="40" y="266"/>
                  </a:lnTo>
                  <a:lnTo>
                    <a:pt x="48" y="231"/>
                  </a:lnTo>
                  <a:lnTo>
                    <a:pt x="50" y="223"/>
                  </a:lnTo>
                  <a:lnTo>
                    <a:pt x="50" y="215"/>
                  </a:lnTo>
                  <a:lnTo>
                    <a:pt x="50" y="208"/>
                  </a:lnTo>
                  <a:lnTo>
                    <a:pt x="50" y="202"/>
                  </a:lnTo>
                  <a:lnTo>
                    <a:pt x="46" y="196"/>
                  </a:lnTo>
                  <a:lnTo>
                    <a:pt x="46" y="190"/>
                  </a:lnTo>
                  <a:lnTo>
                    <a:pt x="42" y="183"/>
                  </a:lnTo>
                  <a:lnTo>
                    <a:pt x="40" y="177"/>
                  </a:lnTo>
                  <a:lnTo>
                    <a:pt x="34" y="171"/>
                  </a:lnTo>
                  <a:lnTo>
                    <a:pt x="32" y="165"/>
                  </a:lnTo>
                  <a:lnTo>
                    <a:pt x="32" y="158"/>
                  </a:lnTo>
                  <a:lnTo>
                    <a:pt x="36" y="152"/>
                  </a:lnTo>
                  <a:lnTo>
                    <a:pt x="38" y="146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61" y="138"/>
                  </a:lnTo>
                  <a:lnTo>
                    <a:pt x="83" y="129"/>
                  </a:lnTo>
                  <a:lnTo>
                    <a:pt x="113" y="115"/>
                  </a:lnTo>
                  <a:lnTo>
                    <a:pt x="137" y="100"/>
                  </a:lnTo>
                  <a:lnTo>
                    <a:pt x="152" y="90"/>
                  </a:lnTo>
                  <a:lnTo>
                    <a:pt x="169" y="61"/>
                  </a:lnTo>
                  <a:lnTo>
                    <a:pt x="175" y="44"/>
                  </a:lnTo>
                  <a:lnTo>
                    <a:pt x="158" y="36"/>
                  </a:lnTo>
                  <a:lnTo>
                    <a:pt x="140" y="75"/>
                  </a:lnTo>
                  <a:lnTo>
                    <a:pt x="117" y="90"/>
                  </a:lnTo>
                  <a:lnTo>
                    <a:pt x="83" y="98"/>
                  </a:lnTo>
                  <a:lnTo>
                    <a:pt x="77" y="98"/>
                  </a:lnTo>
                  <a:lnTo>
                    <a:pt x="48" y="94"/>
                  </a:lnTo>
                  <a:lnTo>
                    <a:pt x="54" y="73"/>
                  </a:lnTo>
                  <a:lnTo>
                    <a:pt x="75" y="48"/>
                  </a:lnTo>
                  <a:lnTo>
                    <a:pt x="108" y="46"/>
                  </a:lnTo>
                  <a:lnTo>
                    <a:pt x="88" y="40"/>
                  </a:lnTo>
                  <a:lnTo>
                    <a:pt x="106" y="21"/>
                  </a:lnTo>
                  <a:lnTo>
                    <a:pt x="67" y="30"/>
                  </a:lnTo>
                  <a:lnTo>
                    <a:pt x="40" y="61"/>
                  </a:lnTo>
                  <a:lnTo>
                    <a:pt x="25" y="92"/>
                  </a:lnTo>
                  <a:lnTo>
                    <a:pt x="19" y="98"/>
                  </a:lnTo>
                  <a:lnTo>
                    <a:pt x="13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860" name="Group 44">
            <a:extLst>
              <a:ext uri="{FF2B5EF4-FFF2-40B4-BE49-F238E27FC236}">
                <a16:creationId xmlns:a16="http://schemas.microsoft.com/office/drawing/2014/main" id="{D98DCCDC-0C4E-405A-B792-CE44BD8ACCC2}"/>
              </a:ext>
            </a:extLst>
          </p:cNvPr>
          <p:cNvGrpSpPr>
            <a:grpSpLocks/>
          </p:cNvGrpSpPr>
          <p:nvPr/>
        </p:nvGrpSpPr>
        <p:grpSpPr bwMode="auto">
          <a:xfrm>
            <a:off x="10899104" y="2002704"/>
            <a:ext cx="519113" cy="552450"/>
            <a:chOff x="4286" y="4320"/>
            <a:chExt cx="327" cy="348"/>
          </a:xfrm>
        </p:grpSpPr>
        <p:sp>
          <p:nvSpPr>
            <p:cNvPr id="34838" name="Freeform 22">
              <a:extLst>
                <a:ext uri="{FF2B5EF4-FFF2-40B4-BE49-F238E27FC236}">
                  <a16:creationId xmlns:a16="http://schemas.microsoft.com/office/drawing/2014/main" id="{664BAC4F-9D42-4912-94EA-E186EB750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4530"/>
              <a:ext cx="86" cy="71"/>
            </a:xfrm>
            <a:custGeom>
              <a:avLst/>
              <a:gdLst>
                <a:gd name="T0" fmla="*/ 35 w 136"/>
                <a:gd name="T1" fmla="*/ 8 h 108"/>
                <a:gd name="T2" fmla="*/ 48 w 136"/>
                <a:gd name="T3" fmla="*/ 17 h 108"/>
                <a:gd name="T4" fmla="*/ 60 w 136"/>
                <a:gd name="T5" fmla="*/ 12 h 108"/>
                <a:gd name="T6" fmla="*/ 73 w 136"/>
                <a:gd name="T7" fmla="*/ 6 h 108"/>
                <a:gd name="T8" fmla="*/ 81 w 136"/>
                <a:gd name="T9" fmla="*/ 10 h 108"/>
                <a:gd name="T10" fmla="*/ 89 w 136"/>
                <a:gd name="T11" fmla="*/ 21 h 108"/>
                <a:gd name="T12" fmla="*/ 104 w 136"/>
                <a:gd name="T13" fmla="*/ 19 h 108"/>
                <a:gd name="T14" fmla="*/ 119 w 136"/>
                <a:gd name="T15" fmla="*/ 12 h 108"/>
                <a:gd name="T16" fmla="*/ 136 w 136"/>
                <a:gd name="T17" fmla="*/ 8 h 108"/>
                <a:gd name="T18" fmla="*/ 123 w 136"/>
                <a:gd name="T19" fmla="*/ 23 h 108"/>
                <a:gd name="T20" fmla="*/ 115 w 136"/>
                <a:gd name="T21" fmla="*/ 37 h 108"/>
                <a:gd name="T22" fmla="*/ 119 w 136"/>
                <a:gd name="T23" fmla="*/ 52 h 108"/>
                <a:gd name="T24" fmla="*/ 132 w 136"/>
                <a:gd name="T25" fmla="*/ 58 h 108"/>
                <a:gd name="T26" fmla="*/ 117 w 136"/>
                <a:gd name="T27" fmla="*/ 66 h 108"/>
                <a:gd name="T28" fmla="*/ 112 w 136"/>
                <a:gd name="T29" fmla="*/ 85 h 108"/>
                <a:gd name="T30" fmla="*/ 119 w 136"/>
                <a:gd name="T31" fmla="*/ 102 h 108"/>
                <a:gd name="T32" fmla="*/ 119 w 136"/>
                <a:gd name="T33" fmla="*/ 98 h 108"/>
                <a:gd name="T34" fmla="*/ 104 w 136"/>
                <a:gd name="T35" fmla="*/ 85 h 108"/>
                <a:gd name="T36" fmla="*/ 81 w 136"/>
                <a:gd name="T37" fmla="*/ 85 h 108"/>
                <a:gd name="T38" fmla="*/ 68 w 136"/>
                <a:gd name="T39" fmla="*/ 85 h 108"/>
                <a:gd name="T40" fmla="*/ 64 w 136"/>
                <a:gd name="T41" fmla="*/ 100 h 108"/>
                <a:gd name="T42" fmla="*/ 56 w 136"/>
                <a:gd name="T43" fmla="*/ 87 h 108"/>
                <a:gd name="T44" fmla="*/ 43 w 136"/>
                <a:gd name="T45" fmla="*/ 75 h 108"/>
                <a:gd name="T46" fmla="*/ 25 w 136"/>
                <a:gd name="T47" fmla="*/ 77 h 108"/>
                <a:gd name="T48" fmla="*/ 6 w 136"/>
                <a:gd name="T49" fmla="*/ 81 h 108"/>
                <a:gd name="T50" fmla="*/ 0 w 136"/>
                <a:gd name="T51" fmla="*/ 79 h 108"/>
                <a:gd name="T52" fmla="*/ 8 w 136"/>
                <a:gd name="T53" fmla="*/ 62 h 108"/>
                <a:gd name="T54" fmla="*/ 2 w 136"/>
                <a:gd name="T55" fmla="*/ 48 h 108"/>
                <a:gd name="T56" fmla="*/ 14 w 136"/>
                <a:gd name="T57" fmla="*/ 54 h 108"/>
                <a:gd name="T58" fmla="*/ 27 w 136"/>
                <a:gd name="T59" fmla="*/ 35 h 108"/>
                <a:gd name="T60" fmla="*/ 21 w 136"/>
                <a:gd name="T61" fmla="*/ 23 h 108"/>
                <a:gd name="T62" fmla="*/ 12 w 136"/>
                <a:gd name="T63" fmla="*/ 12 h 108"/>
                <a:gd name="T64" fmla="*/ 21 w 136"/>
                <a:gd name="T65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08">
                  <a:moveTo>
                    <a:pt x="29" y="0"/>
                  </a:moveTo>
                  <a:lnTo>
                    <a:pt x="35" y="8"/>
                  </a:lnTo>
                  <a:lnTo>
                    <a:pt x="41" y="12"/>
                  </a:lnTo>
                  <a:lnTo>
                    <a:pt x="48" y="17"/>
                  </a:lnTo>
                  <a:lnTo>
                    <a:pt x="54" y="15"/>
                  </a:lnTo>
                  <a:lnTo>
                    <a:pt x="60" y="12"/>
                  </a:lnTo>
                  <a:lnTo>
                    <a:pt x="66" y="8"/>
                  </a:lnTo>
                  <a:lnTo>
                    <a:pt x="73" y="6"/>
                  </a:lnTo>
                  <a:lnTo>
                    <a:pt x="79" y="2"/>
                  </a:lnTo>
                  <a:lnTo>
                    <a:pt x="81" y="10"/>
                  </a:lnTo>
                  <a:lnTo>
                    <a:pt x="83" y="17"/>
                  </a:lnTo>
                  <a:lnTo>
                    <a:pt x="89" y="21"/>
                  </a:lnTo>
                  <a:lnTo>
                    <a:pt x="97" y="21"/>
                  </a:lnTo>
                  <a:lnTo>
                    <a:pt x="104" y="19"/>
                  </a:lnTo>
                  <a:lnTo>
                    <a:pt x="110" y="17"/>
                  </a:lnTo>
                  <a:lnTo>
                    <a:pt x="119" y="12"/>
                  </a:lnTo>
                  <a:lnTo>
                    <a:pt x="128" y="10"/>
                  </a:lnTo>
                  <a:lnTo>
                    <a:pt x="136" y="8"/>
                  </a:lnTo>
                  <a:lnTo>
                    <a:pt x="130" y="15"/>
                  </a:lnTo>
                  <a:lnTo>
                    <a:pt x="123" y="23"/>
                  </a:lnTo>
                  <a:lnTo>
                    <a:pt x="117" y="29"/>
                  </a:lnTo>
                  <a:lnTo>
                    <a:pt x="115" y="37"/>
                  </a:lnTo>
                  <a:lnTo>
                    <a:pt x="115" y="44"/>
                  </a:lnTo>
                  <a:lnTo>
                    <a:pt x="119" y="52"/>
                  </a:lnTo>
                  <a:lnTo>
                    <a:pt x="125" y="54"/>
                  </a:lnTo>
                  <a:lnTo>
                    <a:pt x="132" y="58"/>
                  </a:lnTo>
                  <a:lnTo>
                    <a:pt x="125" y="60"/>
                  </a:lnTo>
                  <a:lnTo>
                    <a:pt x="117" y="66"/>
                  </a:lnTo>
                  <a:lnTo>
                    <a:pt x="112" y="77"/>
                  </a:lnTo>
                  <a:lnTo>
                    <a:pt x="112" y="85"/>
                  </a:lnTo>
                  <a:lnTo>
                    <a:pt x="115" y="96"/>
                  </a:lnTo>
                  <a:lnTo>
                    <a:pt x="119" y="102"/>
                  </a:lnTo>
                  <a:lnTo>
                    <a:pt x="123" y="108"/>
                  </a:lnTo>
                  <a:lnTo>
                    <a:pt x="119" y="98"/>
                  </a:lnTo>
                  <a:lnTo>
                    <a:pt x="115" y="91"/>
                  </a:lnTo>
                  <a:lnTo>
                    <a:pt x="104" y="85"/>
                  </a:lnTo>
                  <a:lnTo>
                    <a:pt x="93" y="85"/>
                  </a:lnTo>
                  <a:lnTo>
                    <a:pt x="81" y="85"/>
                  </a:lnTo>
                  <a:lnTo>
                    <a:pt x="75" y="85"/>
                  </a:lnTo>
                  <a:lnTo>
                    <a:pt x="68" y="85"/>
                  </a:lnTo>
                  <a:lnTo>
                    <a:pt x="66" y="93"/>
                  </a:lnTo>
                  <a:lnTo>
                    <a:pt x="64" y="100"/>
                  </a:lnTo>
                  <a:lnTo>
                    <a:pt x="56" y="93"/>
                  </a:lnTo>
                  <a:lnTo>
                    <a:pt x="56" y="87"/>
                  </a:lnTo>
                  <a:lnTo>
                    <a:pt x="52" y="79"/>
                  </a:lnTo>
                  <a:lnTo>
                    <a:pt x="43" y="75"/>
                  </a:lnTo>
                  <a:lnTo>
                    <a:pt x="35" y="75"/>
                  </a:lnTo>
                  <a:lnTo>
                    <a:pt x="25" y="77"/>
                  </a:lnTo>
                  <a:lnTo>
                    <a:pt x="14" y="79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8" y="62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8" y="54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7" y="35"/>
                  </a:lnTo>
                  <a:lnTo>
                    <a:pt x="27" y="29"/>
                  </a:lnTo>
                  <a:lnTo>
                    <a:pt x="21" y="23"/>
                  </a:lnTo>
                  <a:lnTo>
                    <a:pt x="19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9" name="Freeform 23">
              <a:extLst>
                <a:ext uri="{FF2B5EF4-FFF2-40B4-BE49-F238E27FC236}">
                  <a16:creationId xmlns:a16="http://schemas.microsoft.com/office/drawing/2014/main" id="{D106105F-E2AB-453C-B279-91B71C389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4320"/>
              <a:ext cx="23" cy="71"/>
            </a:xfrm>
            <a:custGeom>
              <a:avLst/>
              <a:gdLst>
                <a:gd name="T0" fmla="*/ 3 w 30"/>
                <a:gd name="T1" fmla="*/ 108 h 108"/>
                <a:gd name="T2" fmla="*/ 0 w 30"/>
                <a:gd name="T3" fmla="*/ 42 h 108"/>
                <a:gd name="T4" fmla="*/ 9 w 30"/>
                <a:gd name="T5" fmla="*/ 4 h 108"/>
                <a:gd name="T6" fmla="*/ 26 w 30"/>
                <a:gd name="T7" fmla="*/ 0 h 108"/>
                <a:gd name="T8" fmla="*/ 30 w 30"/>
                <a:gd name="T9" fmla="*/ 25 h 108"/>
                <a:gd name="T10" fmla="*/ 3 w 30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8">
                  <a:moveTo>
                    <a:pt x="3" y="108"/>
                  </a:moveTo>
                  <a:lnTo>
                    <a:pt x="0" y="42"/>
                  </a:lnTo>
                  <a:lnTo>
                    <a:pt x="9" y="4"/>
                  </a:lnTo>
                  <a:lnTo>
                    <a:pt x="26" y="0"/>
                  </a:lnTo>
                  <a:lnTo>
                    <a:pt x="30" y="25"/>
                  </a:lnTo>
                  <a:lnTo>
                    <a:pt x="3" y="10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0" name="Freeform 24">
              <a:extLst>
                <a:ext uri="{FF2B5EF4-FFF2-40B4-BE49-F238E27FC236}">
                  <a16:creationId xmlns:a16="http://schemas.microsoft.com/office/drawing/2014/main" id="{F439386D-A85F-43C9-A8BF-9DFE6E22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4350"/>
              <a:ext cx="35" cy="69"/>
            </a:xfrm>
            <a:custGeom>
              <a:avLst/>
              <a:gdLst>
                <a:gd name="T0" fmla="*/ 46 w 46"/>
                <a:gd name="T1" fmla="*/ 105 h 105"/>
                <a:gd name="T2" fmla="*/ 12 w 46"/>
                <a:gd name="T3" fmla="*/ 49 h 105"/>
                <a:gd name="T4" fmla="*/ 0 w 46"/>
                <a:gd name="T5" fmla="*/ 12 h 105"/>
                <a:gd name="T6" fmla="*/ 13 w 46"/>
                <a:gd name="T7" fmla="*/ 0 h 105"/>
                <a:gd name="T8" fmla="*/ 28 w 46"/>
                <a:gd name="T9" fmla="*/ 20 h 105"/>
                <a:gd name="T10" fmla="*/ 46 w 46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05">
                  <a:moveTo>
                    <a:pt x="46" y="105"/>
                  </a:moveTo>
                  <a:lnTo>
                    <a:pt x="12" y="49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8" y="20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1" name="Freeform 25">
              <a:extLst>
                <a:ext uri="{FF2B5EF4-FFF2-40B4-BE49-F238E27FC236}">
                  <a16:creationId xmlns:a16="http://schemas.microsoft.com/office/drawing/2014/main" id="{1240A983-A507-40CE-8F90-A0DC619BB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4529"/>
              <a:ext cx="81" cy="20"/>
            </a:xfrm>
            <a:custGeom>
              <a:avLst/>
              <a:gdLst>
                <a:gd name="T0" fmla="*/ 106 w 106"/>
                <a:gd name="T1" fmla="*/ 30 h 30"/>
                <a:gd name="T2" fmla="*/ 40 w 106"/>
                <a:gd name="T3" fmla="*/ 30 h 30"/>
                <a:gd name="T4" fmla="*/ 3 w 106"/>
                <a:gd name="T5" fmla="*/ 21 h 30"/>
                <a:gd name="T6" fmla="*/ 0 w 106"/>
                <a:gd name="T7" fmla="*/ 3 h 30"/>
                <a:gd name="T8" fmla="*/ 25 w 106"/>
                <a:gd name="T9" fmla="*/ 0 h 30"/>
                <a:gd name="T10" fmla="*/ 106 w 106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0">
                  <a:moveTo>
                    <a:pt x="106" y="30"/>
                  </a:moveTo>
                  <a:lnTo>
                    <a:pt x="40" y="30"/>
                  </a:lnTo>
                  <a:lnTo>
                    <a:pt x="3" y="21"/>
                  </a:lnTo>
                  <a:lnTo>
                    <a:pt x="0" y="3"/>
                  </a:lnTo>
                  <a:lnTo>
                    <a:pt x="25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2" name="Freeform 26">
              <a:extLst>
                <a:ext uri="{FF2B5EF4-FFF2-40B4-BE49-F238E27FC236}">
                  <a16:creationId xmlns:a16="http://schemas.microsoft.com/office/drawing/2014/main" id="{C09696E6-485D-463F-8BF9-9CA7308F1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4618"/>
              <a:ext cx="67" cy="50"/>
            </a:xfrm>
            <a:custGeom>
              <a:avLst/>
              <a:gdLst>
                <a:gd name="T0" fmla="*/ 88 w 88"/>
                <a:gd name="T1" fmla="*/ 0 h 75"/>
                <a:gd name="T2" fmla="*/ 45 w 88"/>
                <a:gd name="T3" fmla="*/ 52 h 75"/>
                <a:gd name="T4" fmla="*/ 15 w 88"/>
                <a:gd name="T5" fmla="*/ 75 h 75"/>
                <a:gd name="T6" fmla="*/ 0 w 88"/>
                <a:gd name="T7" fmla="*/ 66 h 75"/>
                <a:gd name="T8" fmla="*/ 14 w 88"/>
                <a:gd name="T9" fmla="*/ 46 h 75"/>
                <a:gd name="T10" fmla="*/ 88 w 8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5">
                  <a:moveTo>
                    <a:pt x="88" y="0"/>
                  </a:moveTo>
                  <a:lnTo>
                    <a:pt x="45" y="52"/>
                  </a:lnTo>
                  <a:lnTo>
                    <a:pt x="15" y="75"/>
                  </a:lnTo>
                  <a:lnTo>
                    <a:pt x="0" y="66"/>
                  </a:lnTo>
                  <a:lnTo>
                    <a:pt x="14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3" name="Freeform 27">
              <a:extLst>
                <a:ext uri="{FF2B5EF4-FFF2-40B4-BE49-F238E27FC236}">
                  <a16:creationId xmlns:a16="http://schemas.microsoft.com/office/drawing/2014/main" id="{7DBE8618-CB12-4437-A169-406217A3E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4618"/>
              <a:ext cx="71" cy="44"/>
            </a:xfrm>
            <a:custGeom>
              <a:avLst/>
              <a:gdLst>
                <a:gd name="T0" fmla="*/ 0 w 92"/>
                <a:gd name="T1" fmla="*/ 0 h 66"/>
                <a:gd name="T2" fmla="*/ 61 w 92"/>
                <a:gd name="T3" fmla="*/ 26 h 66"/>
                <a:gd name="T4" fmla="*/ 92 w 92"/>
                <a:gd name="T5" fmla="*/ 49 h 66"/>
                <a:gd name="T6" fmla="*/ 88 w 92"/>
                <a:gd name="T7" fmla="*/ 66 h 66"/>
                <a:gd name="T8" fmla="*/ 64 w 92"/>
                <a:gd name="T9" fmla="*/ 58 h 66"/>
                <a:gd name="T10" fmla="*/ 0 w 92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6">
                  <a:moveTo>
                    <a:pt x="0" y="0"/>
                  </a:moveTo>
                  <a:lnTo>
                    <a:pt x="61" y="26"/>
                  </a:lnTo>
                  <a:lnTo>
                    <a:pt x="92" y="49"/>
                  </a:lnTo>
                  <a:lnTo>
                    <a:pt x="88" y="66"/>
                  </a:lnTo>
                  <a:lnTo>
                    <a:pt x="64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44" name="Freeform 28">
              <a:extLst>
                <a:ext uri="{FF2B5EF4-FFF2-40B4-BE49-F238E27FC236}">
                  <a16:creationId xmlns:a16="http://schemas.microsoft.com/office/drawing/2014/main" id="{E87F3BA0-CF72-49B7-9273-F17747210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4499"/>
              <a:ext cx="84" cy="17"/>
            </a:xfrm>
            <a:custGeom>
              <a:avLst/>
              <a:gdLst>
                <a:gd name="T0" fmla="*/ 0 w 109"/>
                <a:gd name="T1" fmla="*/ 9 h 26"/>
                <a:gd name="T2" fmla="*/ 65 w 109"/>
                <a:gd name="T3" fmla="*/ 0 h 26"/>
                <a:gd name="T4" fmla="*/ 103 w 109"/>
                <a:gd name="T5" fmla="*/ 3 h 26"/>
                <a:gd name="T6" fmla="*/ 109 w 109"/>
                <a:gd name="T7" fmla="*/ 20 h 26"/>
                <a:gd name="T8" fmla="*/ 85 w 109"/>
                <a:gd name="T9" fmla="*/ 26 h 26"/>
                <a:gd name="T10" fmla="*/ 0 w 109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6">
                  <a:moveTo>
                    <a:pt x="0" y="9"/>
                  </a:moveTo>
                  <a:lnTo>
                    <a:pt x="65" y="0"/>
                  </a:lnTo>
                  <a:lnTo>
                    <a:pt x="103" y="3"/>
                  </a:lnTo>
                  <a:lnTo>
                    <a:pt x="109" y="20"/>
                  </a:lnTo>
                  <a:lnTo>
                    <a:pt x="85" y="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56" name="AutoShape 40">
              <a:extLst>
                <a:ext uri="{FF2B5EF4-FFF2-40B4-BE49-F238E27FC236}">
                  <a16:creationId xmlns:a16="http://schemas.microsoft.com/office/drawing/2014/main" id="{F0475916-C1D7-4413-8142-3CF0E178EE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90" y="4350"/>
              <a:ext cx="105" cy="29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18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9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C9162B0-1DAC-4190-87F1-26C99A663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God doesn’t want your attention distracted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8ADF38A-FD8A-4CAE-998B-306F7654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 b="1" dirty="0"/>
              <a:t>By fables and myths</a:t>
            </a:r>
          </a:p>
          <a:p>
            <a:r>
              <a:rPr lang="en-GB" altLang="en-US" b="1" dirty="0"/>
              <a:t>He wants you to become a good (minister) servant of Jesus Christ</a:t>
            </a:r>
          </a:p>
          <a:p>
            <a:pPr lvl="1"/>
            <a:r>
              <a:rPr lang="en-GB" altLang="en-US" b="1" dirty="0"/>
              <a:t>So that when people point at you they will not be surprised that you are a Christian</a:t>
            </a:r>
          </a:p>
          <a:p>
            <a:pPr lvl="2"/>
            <a:r>
              <a:rPr lang="en-GB" altLang="en-US" b="1" dirty="0"/>
              <a:t>You’ll give thanks for God touching your life, for Jesus cleansing your soul, for the Spirit leading you into a deeper appreciation of life, the world, people and God’s plans</a:t>
            </a:r>
          </a:p>
        </p:txBody>
      </p:sp>
    </p:spTree>
    <p:extLst>
      <p:ext uri="{BB962C8B-B14F-4D97-AF65-F5344CB8AC3E}">
        <p14:creationId xmlns:p14="http://schemas.microsoft.com/office/powerpoint/2010/main" val="14312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D0F2-8167-41C8-ABCB-10CC7E98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2791-2ACB-4B9B-A578-8FCCC5B2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2905" y="4503440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291919" y="4198640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690451" y="3874817"/>
            <a:ext cx="683567" cy="710400"/>
            <a:chOff x="6453494" y="2317132"/>
            <a:chExt cx="1969724" cy="2047043"/>
          </a:xfrm>
        </p:grpSpPr>
        <p:sp>
          <p:nvSpPr>
            <p:cNvPr id="77" name="Oval 76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8390020" y="3083329"/>
            <a:ext cx="1000811" cy="1040097"/>
            <a:chOff x="6453494" y="2317132"/>
            <a:chExt cx="1969724" cy="2047043"/>
          </a:xfrm>
        </p:grpSpPr>
        <p:sp>
          <p:nvSpPr>
            <p:cNvPr id="81" name="Oval 80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487805" y="3381144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906288" y="3100538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58DE1-A7F1-44F1-BDF3-20D801D87DF1}"/>
              </a:ext>
            </a:extLst>
          </p:cNvPr>
          <p:cNvSpPr txBox="1"/>
          <p:nvPr/>
        </p:nvSpPr>
        <p:spPr>
          <a:xfrm>
            <a:off x="5264979" y="2759119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EBBF9-5D0E-43D2-851E-83CDC1A5EE9D}"/>
              </a:ext>
            </a:extLst>
          </p:cNvPr>
          <p:cNvSpPr txBox="1"/>
          <p:nvPr/>
        </p:nvSpPr>
        <p:spPr>
          <a:xfrm>
            <a:off x="6683210" y="2388666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E535FF-6340-47E6-85CE-B1F317424BCB}"/>
              </a:ext>
            </a:extLst>
          </p:cNvPr>
          <p:cNvGrpSpPr>
            <a:grpSpLocks noChangeAspect="1"/>
          </p:cNvGrpSpPr>
          <p:nvPr/>
        </p:nvGrpSpPr>
        <p:grpSpPr>
          <a:xfrm>
            <a:off x="7004946" y="3555197"/>
            <a:ext cx="683567" cy="710400"/>
            <a:chOff x="6453494" y="2317132"/>
            <a:chExt cx="1969724" cy="204704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755E09-C0AA-449A-9E4F-DBC1C5507B45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493273-93F2-47BB-A916-90078FBFE089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84B375-6170-473D-903A-DFB808EFEC9E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D15662-1E44-414C-9E79-E8BF2E0A209B}"/>
              </a:ext>
            </a:extLst>
          </p:cNvPr>
          <p:cNvSpPr txBox="1"/>
          <p:nvPr/>
        </p:nvSpPr>
        <p:spPr>
          <a:xfrm>
            <a:off x="8166884" y="2051543"/>
            <a:ext cx="150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trustworthy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35" grpId="0"/>
      <p:bldP spid="36" grpId="0"/>
      <p:bldP spid="49" grpId="0"/>
      <p:bldP spid="51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11141</TotalTime>
  <Words>291</Words>
  <Application>Microsoft Office PowerPoint</Application>
  <PresentationFormat>Custom</PresentationFormat>
  <Paragraphs>44</Paragraphs>
  <Slides>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Corbel</vt:lpstr>
      <vt:lpstr>Wingdings</vt:lpstr>
      <vt:lpstr>Banded</vt:lpstr>
      <vt:lpstr>Future Church</vt:lpstr>
      <vt:lpstr>The church in the future will not be the same!</vt:lpstr>
      <vt:lpstr>God wants you to see the world  through His eyes</vt:lpstr>
      <vt:lpstr>God wants you to show how to do life</vt:lpstr>
      <vt:lpstr>God doesn’t want your attention distracted</vt:lpstr>
      <vt:lpstr>PowerPoint Presentation</vt:lpstr>
      <vt:lpstr>The church in the future will not be the same!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with Christ at the centre</dc:title>
  <dc:creator>Ron Day</dc:creator>
  <cp:lastModifiedBy>Ron Day</cp:lastModifiedBy>
  <cp:revision>46</cp:revision>
  <dcterms:created xsi:type="dcterms:W3CDTF">2017-08-29T10:17:16Z</dcterms:created>
  <dcterms:modified xsi:type="dcterms:W3CDTF">2017-10-01T08:04:21Z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