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7" autoAdjust="0"/>
    <p:restoredTop sz="86358" autoAdjust="0"/>
  </p:normalViewPr>
  <p:slideViewPr>
    <p:cSldViewPr snapToGrid="0">
      <p:cViewPr varScale="1">
        <p:scale>
          <a:sx n="96" d="100"/>
          <a:sy n="96" d="100"/>
        </p:scale>
        <p:origin x="1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88F75-0623-48E7-83F1-48820476D2BB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9580-3A2A-45EB-9948-BFE059DD8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19580-3A2A-45EB-9948-BFE059DD81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8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4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4C07-FE8E-4B69-96F3-43329A17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99" y="445325"/>
            <a:ext cx="8770571" cy="1560716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91C2B-A9B8-4993-8208-684CF98B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2307771"/>
            <a:ext cx="8770571" cy="438991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  <a:lvl2pPr>
              <a:defRPr sz="3200"/>
            </a:lvl2pPr>
            <a:lvl3pPr>
              <a:defRPr sz="2800">
                <a:solidFill>
                  <a:schemeClr val="accent1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2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2996E77-1F35-45EF-948F-9FBAC8EA0EE4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trics.com/blog/webinar-6-steps-for-transforming-customer-experienc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picself.com/transformguppy-or-dolphin/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xmurphy.com/2016/11/28/why-transforming-your-life-is-so-damm-difficult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2E9D-E5A9-4D19-BAFF-CFF022A71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Encounters with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BD23E-DD4E-4B24-B210-A1BFC193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804229"/>
            <a:ext cx="4068048" cy="1178908"/>
          </a:xfrm>
        </p:spPr>
        <p:txBody>
          <a:bodyPr>
            <a:noAutofit/>
          </a:bodyPr>
          <a:lstStyle/>
          <a:p>
            <a:r>
              <a:rPr lang="en-GB" sz="2800" dirty="0"/>
              <a:t>Someone like me </a:t>
            </a:r>
            <a:br>
              <a:rPr lang="en-GB" sz="2800" dirty="0"/>
            </a:br>
            <a:r>
              <a:rPr lang="en-GB" sz="2800" dirty="0"/>
              <a:t>1. Peter</a:t>
            </a:r>
          </a:p>
        </p:txBody>
      </p:sp>
    </p:spTree>
    <p:extLst>
      <p:ext uri="{BB962C8B-B14F-4D97-AF65-F5344CB8AC3E}">
        <p14:creationId xmlns:p14="http://schemas.microsoft.com/office/powerpoint/2010/main" val="200882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769E-D52A-412E-B0E3-7CA3FE02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Encounters with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F5AD-A3F9-43C9-BD61-BBC57CD2B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New series on the kind of people who get close to God</a:t>
            </a:r>
          </a:p>
          <a:p>
            <a:pPr marR="0" lvl="0" rtl="0"/>
            <a:r>
              <a:rPr lang="en-GB" dirty="0"/>
              <a:t>Someone like me</a:t>
            </a:r>
          </a:p>
        </p:txBody>
      </p:sp>
    </p:spTree>
    <p:extLst>
      <p:ext uri="{BB962C8B-B14F-4D97-AF65-F5344CB8AC3E}">
        <p14:creationId xmlns:p14="http://schemas.microsoft.com/office/powerpoint/2010/main" val="311636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person, indoor, wall, building&#10;&#10;Description automatically generated">
            <a:extLst>
              <a:ext uri="{FF2B5EF4-FFF2-40B4-BE49-F238E27FC236}">
                <a16:creationId xmlns:a16="http://schemas.microsoft.com/office/drawing/2014/main" id="{F3B45C8C-EEE8-4FB8-AF1E-D444F82C7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90" y="0"/>
            <a:ext cx="4559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56947-5E3B-4E94-9850-00FB93E0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Alice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AC58-43BB-4D64-8AAE-650BD41EA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endParaRPr lang="en-GB" dirty="0"/>
          </a:p>
        </p:txBody>
      </p:sp>
      <p:pic>
        <p:nvPicPr>
          <p:cNvPr id="5" name="Picture 4" descr="A person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F859E16-A787-4A8F-8588-240DEA439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37218" r="54541"/>
          <a:stretch/>
        </p:blipFill>
        <p:spPr>
          <a:xfrm>
            <a:off x="4491639" y="0"/>
            <a:ext cx="3795693" cy="6858001"/>
          </a:xfrm>
          <a:prstGeom prst="rect">
            <a:avLst/>
          </a:prstGeom>
        </p:spPr>
      </p:pic>
      <p:pic>
        <p:nvPicPr>
          <p:cNvPr id="13" name="Picture 12" descr="A person eating a donut&#10;&#10;Description automatically generated">
            <a:extLst>
              <a:ext uri="{FF2B5EF4-FFF2-40B4-BE49-F238E27FC236}">
                <a16:creationId xmlns:a16="http://schemas.microsoft.com/office/drawing/2014/main" id="{12EBAC1E-56C5-4E88-87E3-FB80978B8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9" name="Picture 8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779D26FF-6BD6-468F-BE0D-C3CC08E57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" r="537" b="24673"/>
          <a:stretch/>
        </p:blipFill>
        <p:spPr>
          <a:xfrm>
            <a:off x="5155810" y="0"/>
            <a:ext cx="7055590" cy="7074727"/>
          </a:xfrm>
          <a:prstGeom prst="rect">
            <a:avLst/>
          </a:prstGeom>
        </p:spPr>
      </p:pic>
      <p:pic>
        <p:nvPicPr>
          <p:cNvPr id="11" name="Picture 10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1D35F589-212E-41D2-971A-9DD8E825FC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8371" cy="7104495"/>
          </a:xfrm>
          <a:prstGeom prst="rect">
            <a:avLst/>
          </a:prstGeom>
        </p:spPr>
      </p:pic>
      <p:pic>
        <p:nvPicPr>
          <p:cNvPr id="15" name="Picture 14" descr="A person that is playing in a park&#10;&#10;Description automatically generated">
            <a:extLst>
              <a:ext uri="{FF2B5EF4-FFF2-40B4-BE49-F238E27FC236}">
                <a16:creationId xmlns:a16="http://schemas.microsoft.com/office/drawing/2014/main" id="{74527CB5-B1CD-4E4B-8076-DC1CAE4872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37228" r="40392"/>
          <a:stretch/>
        </p:blipFill>
        <p:spPr>
          <a:xfrm>
            <a:off x="-78673" y="0"/>
            <a:ext cx="6174673" cy="7239421"/>
          </a:xfrm>
          <a:prstGeom prst="rect">
            <a:avLst/>
          </a:prstGeom>
        </p:spPr>
      </p:pic>
      <p:pic>
        <p:nvPicPr>
          <p:cNvPr id="7" name="Picture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C5CBF16-D216-416F-80CA-52C36EB79E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/>
          <a:stretch/>
        </p:blipFill>
        <p:spPr>
          <a:xfrm>
            <a:off x="6096000" y="0"/>
            <a:ext cx="6197357" cy="7304168"/>
          </a:xfrm>
          <a:prstGeom prst="rect">
            <a:avLst/>
          </a:prstGeom>
        </p:spPr>
      </p:pic>
      <p:pic>
        <p:nvPicPr>
          <p:cNvPr id="21" name="Picture 20" descr="A person holding a guitar&#10;&#10;Description automatically generated">
            <a:extLst>
              <a:ext uri="{FF2B5EF4-FFF2-40B4-BE49-F238E27FC236}">
                <a16:creationId xmlns:a16="http://schemas.microsoft.com/office/drawing/2014/main" id="{42DC94E4-CFA0-44BE-AD12-95395C7996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/>
          <a:stretch/>
        </p:blipFill>
        <p:spPr>
          <a:xfrm>
            <a:off x="7102870" y="-64747"/>
            <a:ext cx="5244094" cy="7304168"/>
          </a:xfrm>
          <a:prstGeom prst="rect">
            <a:avLst/>
          </a:prstGeom>
        </p:spPr>
      </p:pic>
      <p:pic>
        <p:nvPicPr>
          <p:cNvPr id="17" name="Picture 16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C3D5A451-8366-4EDA-A2B3-18AB46D981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/>
        </p:blipFill>
        <p:spPr>
          <a:xfrm>
            <a:off x="7047946" y="-64747"/>
            <a:ext cx="5353942" cy="7304168"/>
          </a:xfrm>
          <a:prstGeom prst="rect">
            <a:avLst/>
          </a:prstGeom>
        </p:spPr>
      </p:pic>
      <p:pic>
        <p:nvPicPr>
          <p:cNvPr id="23" name="Picture 22" descr="A picture containing table, person, indoor&#10;&#10;Description automatically generated">
            <a:extLst>
              <a:ext uri="{FF2B5EF4-FFF2-40B4-BE49-F238E27FC236}">
                <a16:creationId xmlns:a16="http://schemas.microsoft.com/office/drawing/2014/main" id="{A329C6F8-AD81-4345-95E8-AD51B66BE0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47" y="2066512"/>
            <a:ext cx="5324444" cy="7099259"/>
          </a:xfrm>
          <a:prstGeom prst="rect">
            <a:avLst/>
          </a:prstGeom>
        </p:spPr>
      </p:pic>
      <p:pic>
        <p:nvPicPr>
          <p:cNvPr id="25" name="Picture 24" descr="A person that is standing in the sand&#10;&#10;Description automatically generated">
            <a:extLst>
              <a:ext uri="{FF2B5EF4-FFF2-40B4-BE49-F238E27FC236}">
                <a16:creationId xmlns:a16="http://schemas.microsoft.com/office/drawing/2014/main" id="{04F16D30-FC11-48B6-B829-CC516CE49CC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8"/>
          <a:stretch/>
        </p:blipFill>
        <p:spPr>
          <a:xfrm>
            <a:off x="5254797" y="-32374"/>
            <a:ext cx="7522001" cy="72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7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25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75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A14E-4BC2-4015-A4C3-BAE1C9B8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Peter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06179-E8FF-43C6-91DB-75552017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2307770"/>
            <a:ext cx="8770571" cy="4550229"/>
          </a:xfrm>
        </p:spPr>
        <p:txBody>
          <a:bodyPr>
            <a:normAutofit fontScale="62500" lnSpcReduction="20000"/>
          </a:bodyPr>
          <a:lstStyle/>
          <a:p>
            <a:pPr marR="0" lvl="0" rtl="0"/>
            <a:r>
              <a:rPr lang="en-GB" dirty="0"/>
              <a:t>The first to open his mouth Mt 16:15f</a:t>
            </a:r>
          </a:p>
          <a:p>
            <a:pPr marR="0" lvl="0" rtl="0"/>
            <a:r>
              <a:rPr lang="en-GB" dirty="0"/>
              <a:t>The first to correct Jesus Mt 16:21-23</a:t>
            </a:r>
          </a:p>
          <a:p>
            <a:pPr marR="0" lvl="0" rtl="0"/>
            <a:r>
              <a:rPr lang="en-GB" dirty="0"/>
              <a:t>The first to suggest a compromise Mk 9:5f</a:t>
            </a:r>
          </a:p>
          <a:p>
            <a:pPr marR="0" lvl="0" rtl="0"/>
            <a:r>
              <a:rPr lang="en-GB" dirty="0"/>
              <a:t>The first to volunteer Mk 14:25-32</a:t>
            </a:r>
          </a:p>
          <a:p>
            <a:pPr marR="0" lvl="0" rtl="0"/>
            <a:r>
              <a:rPr lang="en-GB" dirty="0"/>
              <a:t>The first to assume Jesus’ answer Mt 17:24-27</a:t>
            </a:r>
          </a:p>
          <a:p>
            <a:pPr marR="0" lvl="0" rtl="0"/>
            <a:r>
              <a:rPr lang="en-GB" dirty="0"/>
              <a:t>The first to go overboard with an idea Jn 13:31-35</a:t>
            </a:r>
          </a:p>
          <a:p>
            <a:pPr marR="0" lvl="0" rtl="0"/>
            <a:r>
              <a:rPr lang="en-GB" dirty="0"/>
              <a:t>The first to stand up and be counted Mt 26:31-35</a:t>
            </a:r>
          </a:p>
          <a:p>
            <a:pPr marR="0" lvl="0" rtl="0"/>
            <a:r>
              <a:rPr lang="en-GB" dirty="0"/>
              <a:t>The first to defend Jesus with the sword Jn 18:10f</a:t>
            </a:r>
          </a:p>
          <a:p>
            <a:pPr marR="0" lvl="0" rtl="0"/>
            <a:r>
              <a:rPr lang="en-GB" dirty="0"/>
              <a:t>The first to enter the tomb</a:t>
            </a:r>
            <a:r>
              <a:rPr lang="en-GB" baseline="0" dirty="0"/>
              <a:t> </a:t>
            </a:r>
            <a:r>
              <a:rPr lang="en-GB" dirty="0"/>
              <a:t>Jn 20:3-7</a:t>
            </a:r>
          </a:p>
          <a:p>
            <a:pPr marR="0" lvl="1" rtl="0"/>
            <a:r>
              <a:rPr lang="en-GB" dirty="0"/>
              <a:t>Peter: the man with so much enthusiasm he jumped in with both feet first</a:t>
            </a:r>
          </a:p>
        </p:txBody>
      </p:sp>
    </p:spTree>
    <p:extLst>
      <p:ext uri="{BB962C8B-B14F-4D97-AF65-F5344CB8AC3E}">
        <p14:creationId xmlns:p14="http://schemas.microsoft.com/office/powerpoint/2010/main" val="185179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675D-F9E0-474B-A09C-2E15DD8F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gift of the Holy Spirit does not change personality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C6B53-92BF-4ED3-801F-85E4349DB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When he is restored and forgiven Peter asks about John Jn 21:20f</a:t>
            </a:r>
          </a:p>
          <a:p>
            <a:pPr marR="0" lvl="0" rtl="0"/>
            <a:r>
              <a:rPr lang="en-GB" dirty="0"/>
              <a:t>The first to preach Acts 2</a:t>
            </a:r>
          </a:p>
          <a:p>
            <a:pPr marR="0" lvl="0" rtl="0"/>
            <a:r>
              <a:rPr lang="en-GB" dirty="0"/>
              <a:t>When given a vision he questions again Acts 10:9-15</a:t>
            </a:r>
          </a:p>
          <a:p>
            <a:pPr marR="0" lvl="0" rtl="0"/>
            <a:r>
              <a:rPr lang="en-GB" dirty="0"/>
              <a:t>He still tries with everyone Gal 2:11-21</a:t>
            </a:r>
          </a:p>
        </p:txBody>
      </p:sp>
    </p:spTree>
    <p:extLst>
      <p:ext uri="{BB962C8B-B14F-4D97-AF65-F5344CB8AC3E}">
        <p14:creationId xmlns:p14="http://schemas.microsoft.com/office/powerpoint/2010/main" val="162083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2057-5F25-4E33-A357-F0868CCB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loves you as you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8E305-8701-4EEE-80CA-16206369C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4214" y="2307771"/>
            <a:ext cx="4650055" cy="4389912"/>
          </a:xfrm>
        </p:spPr>
        <p:txBody>
          <a:bodyPr/>
          <a:lstStyle/>
          <a:p>
            <a:pPr marR="0" lvl="0" rtl="0"/>
            <a:r>
              <a:rPr lang="en-GB" dirty="0"/>
              <a:t>Do not conform, but be transformed</a:t>
            </a:r>
          </a:p>
        </p:txBody>
      </p:sp>
      <p:pic>
        <p:nvPicPr>
          <p:cNvPr id="7" name="Picture 6" descr="A picture containing sky, bird&#10;&#10;Description automatically generated">
            <a:extLst>
              <a:ext uri="{FF2B5EF4-FFF2-40B4-BE49-F238E27FC236}">
                <a16:creationId xmlns:a16="http://schemas.microsoft.com/office/drawing/2014/main" id="{9318F26B-EE55-4C4E-9E0F-BE6C6296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8014" y="3613398"/>
            <a:ext cx="5201015" cy="3386015"/>
          </a:xfrm>
          <a:prstGeom prst="rect">
            <a:avLst/>
          </a:prstGeom>
        </p:spPr>
      </p:pic>
      <p:pic>
        <p:nvPicPr>
          <p:cNvPr id="9" name="Picture 8" descr="A large passenger jet flying through a cloudy sky&#10;&#10;Description automatically generated">
            <a:extLst>
              <a:ext uri="{FF2B5EF4-FFF2-40B4-BE49-F238E27FC236}">
                <a16:creationId xmlns:a16="http://schemas.microsoft.com/office/drawing/2014/main" id="{77EF1AFF-F3DC-4343-8D1F-336A2D34C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371600"/>
            <a:ext cx="69780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C120-F94A-4902-8DA7-33DD39F4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a place for you at His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8E84A-730C-4490-B5D1-6AE8F4AB4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GB" dirty="0"/>
              <a:t>Peter’s letters tell us he gets it</a:t>
            </a:r>
          </a:p>
          <a:p>
            <a:pPr marR="0" lvl="0" rtl="0"/>
            <a:r>
              <a:rPr lang="en-GB" dirty="0"/>
              <a:t>God’s grace covers me</a:t>
            </a:r>
          </a:p>
          <a:p>
            <a:pPr marR="0" lvl="0" rtl="0"/>
            <a:r>
              <a:rPr lang="en-GB" dirty="0"/>
              <a:t>God’s Spirit draws me to obedience</a:t>
            </a:r>
          </a:p>
          <a:p>
            <a:pPr marR="0" lvl="0" rtl="0"/>
            <a:r>
              <a:rPr lang="en-GB" dirty="0"/>
              <a:t>God’s love surrounds me</a:t>
            </a:r>
          </a:p>
          <a:p>
            <a:pPr marR="0" lvl="0" rtl="0"/>
            <a:r>
              <a:rPr lang="en-GB" dirty="0"/>
              <a:t>God’s hope renews me from within</a:t>
            </a:r>
          </a:p>
        </p:txBody>
      </p:sp>
    </p:spTree>
    <p:extLst>
      <p:ext uri="{BB962C8B-B14F-4D97-AF65-F5344CB8AC3E}">
        <p14:creationId xmlns:p14="http://schemas.microsoft.com/office/powerpoint/2010/main" val="139875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8C18-AE05-46BC-AB3D-D697C545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wants you to do your part in His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BAFCE-6A09-4708-8AC4-F4E584D01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You have a special place in His church</a:t>
            </a:r>
          </a:p>
          <a:p>
            <a:pPr marR="0" lvl="1" rtl="0"/>
            <a:r>
              <a:rPr lang="en-GB" dirty="0"/>
              <a:t>and in love</a:t>
            </a:r>
          </a:p>
        </p:txBody>
      </p:sp>
      <p:pic>
        <p:nvPicPr>
          <p:cNvPr id="4" name="Picture 3" descr="A picture containing person, water&#10;&#10;Description automatically generated">
            <a:extLst>
              <a:ext uri="{FF2B5EF4-FFF2-40B4-BE49-F238E27FC236}">
                <a16:creationId xmlns:a16="http://schemas.microsoft.com/office/drawing/2014/main" id="{931FD749-0635-4454-AB06-8A0AB89E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101637"/>
            <a:ext cx="7230999" cy="3756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CEB119-1F1C-43C9-8F23-A1CDAF52B14E}"/>
              </a:ext>
            </a:extLst>
          </p:cNvPr>
          <p:cNvSpPr/>
          <p:nvPr/>
        </p:nvSpPr>
        <p:spPr>
          <a:xfrm>
            <a:off x="7318983" y="34290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Along the way you will grow in grace, in truth and in love </a:t>
            </a:r>
          </a:p>
        </p:txBody>
      </p:sp>
    </p:spTree>
    <p:extLst>
      <p:ext uri="{BB962C8B-B14F-4D97-AF65-F5344CB8AC3E}">
        <p14:creationId xmlns:p14="http://schemas.microsoft.com/office/powerpoint/2010/main" val="24602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231</TotalTime>
  <Words>246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Feathered</vt:lpstr>
      <vt:lpstr>Encounters with Jesus</vt:lpstr>
      <vt:lpstr>Encounters with Jesus</vt:lpstr>
      <vt:lpstr>Alice</vt:lpstr>
      <vt:lpstr>Peter</vt:lpstr>
      <vt:lpstr>The gift of the Holy Spirit does not change personality</vt:lpstr>
      <vt:lpstr>God loves you as you are</vt:lpstr>
      <vt:lpstr>God has a place for you at His table</vt:lpstr>
      <vt:lpstr>Jesus wants you to do your part in His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Encounters with Jesus</dc:title>
  <dc:creator>Ron Day</dc:creator>
  <cp:lastModifiedBy>Ron Day</cp:lastModifiedBy>
  <cp:revision>9</cp:revision>
  <dcterms:created xsi:type="dcterms:W3CDTF">2019-08-30T09:04:40Z</dcterms:created>
  <dcterms:modified xsi:type="dcterms:W3CDTF">2019-08-30T12:56:13Z</dcterms:modified>
</cp:coreProperties>
</file>