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91" r:id="rId3"/>
    <p:sldId id="260" r:id="rId4"/>
    <p:sldId id="258" r:id="rId5"/>
    <p:sldId id="259" r:id="rId6"/>
    <p:sldId id="29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51" d="100"/>
          <a:sy n="51" d="100"/>
        </p:scale>
        <p:origin x="102" y="1050"/>
      </p:cViewPr>
      <p:guideLst/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06/07/2019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hyperlink" Target="http://amicus.ie/2016/03/10/meaning-behind-the-interview-question-chapter-2-weaknesse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hyperlink" Target="http://www.macleans.ca/economy/business/richard-branson-how-to-turn-a-weakness-into-a-strength/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hyperlink" Target="https://transformanceadvisors.com/portfolio-view/swot-analysi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aurorakyaw.blogspot.com/2012/05/focusing-your-strength-not-your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transformanceadvisors.com/portfolio-view/swot-analysis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measurementhist.wikidot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hyperlink" Target="http://blogs.tribune.com.pk/story/20666/dear-elites-your-servants-have-rights-treat-them-like-humans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openxmlformats.org/officeDocument/2006/relationships/hyperlink" Target="http://www.clipartpanda.com/categories/servant-20clipar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R="0" lvl="0" rtl="0"/>
            <a:r>
              <a:rPr lang="en-GB" dirty="0"/>
              <a:t>8. Minister in brokenness</a:t>
            </a:r>
            <a:endParaRPr lang="en-G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59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5:20-6:12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03795A-8483-4156-9B84-C2E3DE2213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50239" y="938325"/>
            <a:ext cx="5721838" cy="2491366"/>
          </a:xfrm>
          <a:prstGeom prst="rect">
            <a:avLst/>
          </a:prstGeom>
        </p:spPr>
      </p:pic>
      <p:pic>
        <p:nvPicPr>
          <p:cNvPr id="9" name="Picture 8" descr="A picture containing furniture&#10;&#10;Description automatically generated">
            <a:extLst>
              <a:ext uri="{FF2B5EF4-FFF2-40B4-BE49-F238E27FC236}">
                <a16:creationId xmlns:a16="http://schemas.microsoft.com/office/drawing/2014/main" id="{56D5165D-F70C-4941-88C4-6565C9DEDF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40641" y="7340982"/>
            <a:ext cx="1828804" cy="1219202"/>
          </a:xfrm>
          <a:prstGeom prst="rect">
            <a:avLst/>
          </a:prstGeom>
        </p:spPr>
      </p:pic>
      <p:pic>
        <p:nvPicPr>
          <p:cNvPr id="13" name="Picture 12" descr="A close up of a mans face&#10;&#10;Description automatically generated">
            <a:extLst>
              <a:ext uri="{FF2B5EF4-FFF2-40B4-BE49-F238E27FC236}">
                <a16:creationId xmlns:a16="http://schemas.microsoft.com/office/drawing/2014/main" id="{186524B7-B669-4083-A293-3DD124066D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919254" y="7768649"/>
            <a:ext cx="2008632" cy="101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1760A-830C-46B5-9133-89D96E94D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Holding standards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1ABB4-0801-404F-A98A-6C460FE9F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Many Christians believe that they can only serve in the church if they are living a reasonably Christian life</a:t>
            </a:r>
          </a:p>
          <a:p>
            <a:pPr marR="0" lvl="1" rtl="0"/>
            <a:r>
              <a:rPr lang="en-GB" dirty="0"/>
              <a:t>Many others betray this as their view when they face a difficulty</a:t>
            </a:r>
          </a:p>
          <a:p>
            <a:r>
              <a:rPr lang="en-GB" dirty="0"/>
              <a:t>This passage says there’s another perspective</a:t>
            </a:r>
          </a:p>
          <a:p>
            <a:pPr lvl="1"/>
            <a:r>
              <a:rPr lang="en-GB" dirty="0"/>
              <a:t>Grace is the way…</a:t>
            </a:r>
          </a:p>
          <a:p>
            <a:pPr marR="0" lvl="2" rtl="0"/>
            <a:r>
              <a:rPr lang="en-GB" dirty="0"/>
              <a:t>Pride and grace cannot exist in the same space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33A034-00E9-41BA-AF49-D0E2CF48E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46" b="95093" l="4010" r="96355">
                        <a14:foregroundMark x1="4131" y1="25234" x2="11179" y2="20561"/>
                        <a14:foregroundMark x1="49575" y1="18224" x2="43013" y2="14953"/>
                        <a14:foregroundMark x1="27704" y1="28505" x2="26488" y2="33178"/>
                        <a14:foregroundMark x1="31835" y1="94393" x2="31835" y2="94393"/>
                        <a14:foregroundMark x1="20656" y1="95327" x2="20656" y2="95327"/>
                        <a14:foregroundMark x1="72296" y1="31776" x2="75213" y2="32477"/>
                        <a14:foregroundMark x1="76428" y1="51636" x2="74362" y2="64252"/>
                        <a14:foregroundMark x1="56258" y1="87383" x2="59052" y2="84112"/>
                        <a14:foregroundMark x1="96355" y1="83411" x2="92953" y2="78505"/>
                        <a14:foregroundMark x1="79222" y1="14953" x2="78372" y2="14953"/>
                        <a14:foregroundMark x1="82017" y1="25234" x2="82017" y2="25234"/>
                        <a14:foregroundMark x1="73876" y1="12850" x2="73876" y2="12850"/>
                        <a14:foregroundMark x1="68530" y1="11916" x2="68530" y2="11916"/>
                        <a14:foregroundMark x1="64885" y1="19626" x2="64885" y2="19626"/>
                        <a14:foregroundMark x1="65128" y1="28505" x2="65128" y2="28505"/>
                        <a14:backgroundMark x1="99271" y1="79206" x2="99271" y2="79206"/>
                        <a14:backgroundMark x1="99392" y1="76402" x2="99392" y2="76402"/>
                        <a14:backgroundMark x1="99271" y1="71963" x2="99271" y2="71963"/>
                        <a14:backgroundMark x1="99392" y1="73364" x2="99392" y2="73364"/>
                        <a14:backgroundMark x1="99392" y1="75467" x2="99392" y2="75467"/>
                        <a14:backgroundMark x1="78372" y1="14252" x2="78372" y2="14252"/>
                        <a14:backgroundMark x1="78250" y1="14720" x2="78250" y2="14720"/>
                        <a14:backgroundMark x1="78615" y1="14252" x2="78615" y2="14252"/>
                        <a14:backgroundMark x1="972" y1="22430" x2="972" y2="22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262431" y="88673"/>
            <a:ext cx="4173151" cy="217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7D43C-80C7-4476-803E-9B09B0001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0"/>
            <a:ext cx="9737124" cy="1468582"/>
          </a:xfrm>
        </p:spPr>
        <p:txBody>
          <a:bodyPr/>
          <a:lstStyle/>
          <a:p>
            <a:pPr marR="0" rtl="0"/>
            <a:r>
              <a:rPr lang="en-GB" dirty="0"/>
              <a:t>God’s kingdom is about you receiving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097ED-475E-4368-B668-CAE3A5B80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468582"/>
            <a:ext cx="11557428" cy="5389418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You received God’s favour</a:t>
            </a:r>
          </a:p>
          <a:p>
            <a:pPr lvl="1"/>
            <a:r>
              <a:rPr lang="en-GB" dirty="0"/>
              <a:t>You received God’s salvation</a:t>
            </a:r>
          </a:p>
          <a:p>
            <a:r>
              <a:rPr lang="en-GB" dirty="0"/>
              <a:t>He is the God of GRACE</a:t>
            </a:r>
          </a:p>
          <a:p>
            <a:pPr lvl="1"/>
            <a:r>
              <a:rPr lang="en-GB" dirty="0"/>
              <a:t>Salvation starts with Him</a:t>
            </a:r>
          </a:p>
          <a:p>
            <a:pPr lvl="1"/>
            <a:r>
              <a:rPr lang="en-GB" dirty="0"/>
              <a:t>Salvation belongs to Him</a:t>
            </a:r>
          </a:p>
          <a:p>
            <a:pPr marR="0" lvl="0" rtl="0"/>
            <a:r>
              <a:rPr lang="en-GB" dirty="0"/>
              <a:t>This is where Paul started the Corinthians on the journey of faith in Christ</a:t>
            </a:r>
          </a:p>
          <a:p>
            <a:pPr lvl="1"/>
            <a:r>
              <a:rPr lang="en-GB" dirty="0"/>
              <a:t>Paul’s description of life tells us he was expecting no favours from God because He decided to follow Jesus</a:t>
            </a:r>
          </a:p>
          <a:p>
            <a:pPr marR="0" lvl="0" rtl="0"/>
            <a:r>
              <a:rPr lang="en-GB" dirty="0"/>
              <a:t>This is the mindset of those sold-out to follow Jesus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7AD292-E372-4AC7-8D68-1681E7FDB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50" b="90250" l="7500" r="93500">
                        <a14:foregroundMark x1="17000" y1="12000" x2="22833" y2="10000"/>
                        <a14:foregroundMark x1="23833" y1="54500" x2="27667" y2="65750"/>
                        <a14:foregroundMark x1="91167" y1="20750" x2="90333" y2="22750"/>
                        <a14:foregroundMark x1="82500" y1="10500" x2="81833" y2="8000"/>
                        <a14:foregroundMark x1="20833" y1="6250" x2="21500" y2="8000"/>
                        <a14:foregroundMark x1="31333" y1="59500" x2="40000" y2="58500"/>
                        <a14:foregroundMark x1="9500" y1="76500" x2="7500" y2="81000"/>
                        <a14:foregroundMark x1="21500" y1="90250" x2="24167" y2="89250"/>
                        <a14:foregroundMark x1="93500" y1="83750" x2="91500" y2="84750"/>
                        <a14:foregroundMark x1="82500" y1="4250" x2="82000" y2="5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29244" y="1592619"/>
            <a:ext cx="3856008" cy="257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7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7AB62-523F-4DAC-AFF8-6A0F68367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00778"/>
            <a:ext cx="9737124" cy="1080938"/>
          </a:xfrm>
        </p:spPr>
        <p:txBody>
          <a:bodyPr/>
          <a:lstStyle/>
          <a:p>
            <a:pPr marR="0" rtl="0"/>
            <a:r>
              <a:rPr lang="en-GB" dirty="0"/>
              <a:t>God wants intimacy with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54C9F-66FA-4FE7-8911-68B34DCC1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524000"/>
            <a:ext cx="10252503" cy="533400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His desire is for you and Him to walk through life and eternity together</a:t>
            </a:r>
          </a:p>
          <a:p>
            <a:pPr marR="0" lvl="0" rtl="0"/>
            <a:r>
              <a:rPr lang="en-GB" dirty="0"/>
              <a:t>Getting there is a one-way process</a:t>
            </a:r>
          </a:p>
          <a:p>
            <a:pPr marR="0" lvl="1" rtl="0"/>
            <a:r>
              <a:rPr lang="en-GB" dirty="0"/>
              <a:t>Relying on the rescue and grace of God</a:t>
            </a:r>
          </a:p>
          <a:p>
            <a:pPr marR="0" lvl="2" rtl="0"/>
            <a:r>
              <a:rPr lang="en-GB" dirty="0"/>
              <a:t>You take on His values </a:t>
            </a:r>
          </a:p>
          <a:p>
            <a:pPr marR="0" lvl="2" rtl="0"/>
            <a:r>
              <a:rPr lang="en-GB" dirty="0"/>
              <a:t>You conform to His glory &amp; His righteousness</a:t>
            </a:r>
          </a:p>
          <a:p>
            <a:pPr marR="0" lvl="2" rtl="0"/>
            <a:r>
              <a:rPr lang="en-GB" dirty="0"/>
              <a:t>You take on His priorities</a:t>
            </a:r>
          </a:p>
          <a:p>
            <a:pPr marR="0" lvl="2" rtl="0"/>
            <a:r>
              <a:rPr lang="en-GB" dirty="0"/>
              <a:t>You become part of His kingdom</a:t>
            </a:r>
          </a:p>
          <a:p>
            <a:pPr marR="0" lvl="1" rtl="0"/>
            <a:r>
              <a:rPr lang="en-GB" dirty="0"/>
              <a:t>Once you get that straight life becomes simpler</a:t>
            </a:r>
          </a:p>
          <a:p>
            <a:pPr marR="0" lvl="2" rtl="0"/>
            <a:r>
              <a:rPr lang="en-GB" dirty="0"/>
              <a:t>Without this mindset you will not understand 6:3-10</a:t>
            </a:r>
          </a:p>
        </p:txBody>
      </p:sp>
    </p:spTree>
    <p:extLst>
      <p:ext uri="{BB962C8B-B14F-4D97-AF65-F5344CB8AC3E}">
        <p14:creationId xmlns:p14="http://schemas.microsoft.com/office/powerpoint/2010/main" val="807825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D806D-BD26-4360-8D1E-43346EB4E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servants are His fellow-workers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2F5C6-B131-43A1-87EA-D73BFDF15B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Servants are not God’s equal</a:t>
            </a:r>
          </a:p>
          <a:p>
            <a:pPr lvl="1"/>
            <a:r>
              <a:rPr lang="en-GB" dirty="0"/>
              <a:t>We are those who join in with the work of God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763386-9824-46B4-9C24-A20E1AAFDE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1" b="93694" l="9699" r="97659">
                        <a14:foregroundMark x1="91639" y1="73874" x2="89632" y2="81532"/>
                        <a14:foregroundMark x1="81271" y1="94144" x2="71906" y2="93243"/>
                        <a14:foregroundMark x1="97993" y1="79279" x2="97993" y2="81532"/>
                        <a14:foregroundMark x1="70569" y1="15766" x2="75251" y2="22072"/>
                        <a14:foregroundMark x1="73579" y1="1351" x2="74582" y2="1351"/>
                        <a14:backgroundMark x1="24749" y1="42342" x2="40468" y2="46396"/>
                        <a14:backgroundMark x1="40468" y1="46396" x2="42475" y2="50901"/>
                        <a14:backgroundMark x1="53846" y1="90090" x2="53846" y2="9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5503"/>
          <a:stretch/>
        </p:blipFill>
        <p:spPr>
          <a:xfrm>
            <a:off x="-714711" y="4192054"/>
            <a:ext cx="2000249" cy="27251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34A2EC-8700-4301-9B47-9345DB4EF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1" b="93694" l="9699" r="97659">
                        <a14:foregroundMark x1="91639" y1="73874" x2="89632" y2="81532"/>
                        <a14:foregroundMark x1="81271" y1="94144" x2="71906" y2="93243"/>
                        <a14:foregroundMark x1="97993" y1="79279" x2="97993" y2="81532"/>
                        <a14:foregroundMark x1="70569" y1="15766" x2="75251" y2="22072"/>
                        <a14:foregroundMark x1="73579" y1="1351" x2="74582" y2="1351"/>
                        <a14:backgroundMark x1="24749" y1="42342" x2="40468" y2="46396"/>
                        <a14:backgroundMark x1="40468" y1="46396" x2="42475" y2="50901"/>
                        <a14:backgroundMark x1="53846" y1="90090" x2="53846" y2="9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5503"/>
          <a:stretch/>
        </p:blipFill>
        <p:spPr>
          <a:xfrm>
            <a:off x="730593" y="4192054"/>
            <a:ext cx="2000249" cy="27251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B22BDF-9EF7-4C78-856E-98AE6D6AB6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1" b="93694" l="9699" r="97659">
                        <a14:foregroundMark x1="91639" y1="73874" x2="89632" y2="81532"/>
                        <a14:foregroundMark x1="81271" y1="94144" x2="71906" y2="93243"/>
                        <a14:foregroundMark x1="97993" y1="79279" x2="97993" y2="81532"/>
                        <a14:foregroundMark x1="70569" y1="15766" x2="75251" y2="22072"/>
                        <a14:foregroundMark x1="73579" y1="1351" x2="74582" y2="1351"/>
                        <a14:backgroundMark x1="24749" y1="42342" x2="40468" y2="46396"/>
                        <a14:backgroundMark x1="40468" y1="46396" x2="42475" y2="50901"/>
                        <a14:backgroundMark x1="53846" y1="90090" x2="53846" y2="9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5503"/>
          <a:stretch/>
        </p:blipFill>
        <p:spPr>
          <a:xfrm>
            <a:off x="10479912" y="4162441"/>
            <a:ext cx="2000249" cy="27251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E8D2EA-FA68-4B33-81AF-7FF8FBA5FC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1" b="93694" l="9699" r="97659">
                        <a14:foregroundMark x1="91639" y1="73874" x2="89632" y2="81532"/>
                        <a14:foregroundMark x1="81271" y1="94144" x2="71906" y2="93243"/>
                        <a14:foregroundMark x1="97993" y1="79279" x2="97993" y2="81532"/>
                        <a14:foregroundMark x1="70569" y1="15766" x2="75251" y2="22072"/>
                        <a14:foregroundMark x1="73579" y1="1351" x2="74582" y2="1351"/>
                        <a14:backgroundMark x1="24749" y1="42342" x2="40468" y2="46396"/>
                        <a14:backgroundMark x1="40468" y1="46396" x2="42475" y2="50901"/>
                        <a14:backgroundMark x1="53846" y1="90090" x2="53846" y2="9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5503"/>
          <a:stretch/>
        </p:blipFill>
        <p:spPr>
          <a:xfrm>
            <a:off x="2286365" y="4249754"/>
            <a:ext cx="2000249" cy="27251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D6B1CA7-884E-437C-8D17-4D877996FB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1" b="93694" l="9699" r="97659">
                        <a14:foregroundMark x1="91639" y1="73874" x2="89632" y2="81532"/>
                        <a14:foregroundMark x1="81271" y1="94144" x2="71906" y2="93243"/>
                        <a14:foregroundMark x1="97993" y1="79279" x2="97993" y2="81532"/>
                        <a14:foregroundMark x1="70569" y1="15766" x2="75251" y2="22072"/>
                        <a14:foregroundMark x1="73579" y1="1351" x2="74582" y2="1351"/>
                        <a14:backgroundMark x1="24749" y1="42342" x2="40468" y2="46396"/>
                        <a14:backgroundMark x1="40468" y1="46396" x2="42475" y2="50901"/>
                        <a14:backgroundMark x1="53846" y1="90090" x2="53846" y2="9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5503"/>
          <a:stretch/>
        </p:blipFill>
        <p:spPr>
          <a:xfrm>
            <a:off x="8914699" y="4132827"/>
            <a:ext cx="2000249" cy="27251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AB9C43-180B-4BB2-AD2D-39E18D718F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1" b="93694" l="9699" r="97659">
                        <a14:foregroundMark x1="91639" y1="73874" x2="89632" y2="81532"/>
                        <a14:foregroundMark x1="81271" y1="94144" x2="71906" y2="93243"/>
                        <a14:foregroundMark x1="97993" y1="79279" x2="97993" y2="81532"/>
                        <a14:foregroundMark x1="70569" y1="15766" x2="75251" y2="22072"/>
                        <a14:foregroundMark x1="73579" y1="1351" x2="74582" y2="1351"/>
                        <a14:backgroundMark x1="24749" y1="42342" x2="40468" y2="46396"/>
                        <a14:backgroundMark x1="40468" y1="46396" x2="42475" y2="50901"/>
                        <a14:backgroundMark x1="53846" y1="90090" x2="53846" y2="9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5503"/>
          <a:stretch/>
        </p:blipFill>
        <p:spPr>
          <a:xfrm>
            <a:off x="3797301" y="4192055"/>
            <a:ext cx="2000249" cy="27251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58C1AA-F908-47DC-B729-4FDA6B86F2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1" b="93694" l="9699" r="97659">
                        <a14:foregroundMark x1="91639" y1="73874" x2="89632" y2="81532"/>
                        <a14:foregroundMark x1="81271" y1="94144" x2="71906" y2="93243"/>
                        <a14:foregroundMark x1="97993" y1="79279" x2="97993" y2="81532"/>
                        <a14:foregroundMark x1="70569" y1="15766" x2="75251" y2="22072"/>
                        <a14:foregroundMark x1="73579" y1="1351" x2="74582" y2="1351"/>
                        <a14:backgroundMark x1="24749" y1="42342" x2="40468" y2="46396"/>
                        <a14:backgroundMark x1="40468" y1="46396" x2="42475" y2="50901"/>
                        <a14:backgroundMark x1="53846" y1="90090" x2="53846" y2="9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5503"/>
          <a:stretch/>
        </p:blipFill>
        <p:spPr>
          <a:xfrm>
            <a:off x="7308486" y="4192055"/>
            <a:ext cx="2000249" cy="27251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23817F-D1EB-4072-A658-7B30344023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51" b="93694" l="9699" r="97659">
                        <a14:foregroundMark x1="91639" y1="73874" x2="89632" y2="81532"/>
                        <a14:foregroundMark x1="81271" y1="94144" x2="71906" y2="93243"/>
                        <a14:foregroundMark x1="97993" y1="79279" x2="97993" y2="81532"/>
                        <a14:foregroundMark x1="70569" y1="15766" x2="75251" y2="22072"/>
                        <a14:foregroundMark x1="73579" y1="1351" x2="74582" y2="1351"/>
                        <a14:backgroundMark x1="24749" y1="42342" x2="40468" y2="46396"/>
                        <a14:backgroundMark x1="40468" y1="46396" x2="42475" y2="50901"/>
                        <a14:backgroundMark x1="53846" y1="90090" x2="53846" y2="90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5503"/>
          <a:stretch/>
        </p:blipFill>
        <p:spPr>
          <a:xfrm>
            <a:off x="5397910" y="3647579"/>
            <a:ext cx="2399889" cy="326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2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2E7CF-2AF9-461B-AF41-DBA1EA39F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97" y="373667"/>
            <a:ext cx="9737124" cy="1080938"/>
          </a:xfrm>
        </p:spPr>
        <p:txBody>
          <a:bodyPr/>
          <a:lstStyle/>
          <a:p>
            <a:r>
              <a:rPr lang="en-GB" dirty="0"/>
              <a:t>Servants of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0E11C-785C-43C0-A8D1-79026B924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wait until they are perfect before they serve</a:t>
            </a:r>
          </a:p>
          <a:p>
            <a:r>
              <a:rPr lang="en-GB" dirty="0"/>
              <a:t>Rely on God’s grace</a:t>
            </a:r>
          </a:p>
          <a:p>
            <a:r>
              <a:rPr lang="en-GB" dirty="0"/>
              <a:t>Serve in brokenness</a:t>
            </a:r>
          </a:p>
          <a:p>
            <a:r>
              <a:rPr lang="en-GB" dirty="0"/>
              <a:t>Serve because they have received</a:t>
            </a:r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790AD5D-F43B-4BDF-B651-80B4ECC1A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96" b="90000" l="10000" r="90000">
                        <a14:foregroundMark x1="22000" y1="14894" x2="35333" y2="18298"/>
                        <a14:foregroundMark x1="35333" y1="18298" x2="40444" y2="17660"/>
                        <a14:foregroundMark x1="38444" y1="14894" x2="44222" y2="20213"/>
                        <a14:foregroundMark x1="39111" y1="6596" x2="39111" y2="6596"/>
                        <a14:foregroundMark x1="17556" y1="66383" x2="25111" y2="75319"/>
                        <a14:foregroundMark x1="25111" y1="75319" x2="26889" y2="75957"/>
                        <a14:foregroundMark x1="74889" y1="10638" x2="70000" y2="27872"/>
                        <a14:foregroundMark x1="77778" y1="27872" x2="74222" y2="35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00975" y="3020469"/>
            <a:ext cx="4114800" cy="429768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90CA42E-1F82-4FAC-811F-AEF81DD7A2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6667" l="10000" r="90000">
                        <a14:foregroundMark x1="55937" y1="62500" x2="75469" y2="85625"/>
                        <a14:foregroundMark x1="75469" y1="85625" x2="78438" y2="95417"/>
                        <a14:foregroundMark x1="78438" y1="95417" x2="79219" y2="96667"/>
                        <a14:foregroundMark x1="45781" y1="96667" x2="50156" y2="90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7621" t="43761" r="9637"/>
          <a:stretch/>
        </p:blipFill>
        <p:spPr>
          <a:xfrm>
            <a:off x="2472087" y="4383473"/>
            <a:ext cx="3215149" cy="257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5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12188</TotalTime>
  <Words>253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Walking through treacle</vt:lpstr>
      <vt:lpstr>Holding standards</vt:lpstr>
      <vt:lpstr>God’s kingdom is about you receiving</vt:lpstr>
      <vt:lpstr>God wants intimacy with you</vt:lpstr>
      <vt:lpstr>God’s servants are His fellow-workers </vt:lpstr>
      <vt:lpstr>Servants of God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76</cp:revision>
  <dcterms:created xsi:type="dcterms:W3CDTF">2019-04-26T13:21:44Z</dcterms:created>
  <dcterms:modified xsi:type="dcterms:W3CDTF">2019-07-07T07:29:49Z</dcterms:modified>
</cp:coreProperties>
</file>