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1" r:id="rId2"/>
    <p:sldId id="268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>
      <p:cViewPr varScale="1">
        <p:scale>
          <a:sx n="35" d="100"/>
          <a:sy n="35" d="100"/>
        </p:scale>
        <p:origin x="90" y="1272"/>
      </p:cViewPr>
      <p:guideLst/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26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1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7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48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38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43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4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20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52216F9-8017-48CB-AC2B-865E2AFA0A9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29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AAD02-8BAE-4189-A104-9A978378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753228"/>
            <a:ext cx="9737124" cy="1080938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55D84-726A-4C60-9110-D66E6302D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7" y="2336872"/>
            <a:ext cx="11557428" cy="425442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rgbClr val="FFFF00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D36FB-2893-4988-B711-46EC05211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4" b="93351" l="10000" r="90000">
                        <a14:foregroundMark x1="26328" y1="46936" x2="25078" y2="50587"/>
                        <a14:foregroundMark x1="70547" y1="25293" x2="70000" y2="30248"/>
                        <a14:foregroundMark x1="35859" y1="7432" x2="45625" y2="21252"/>
                        <a14:foregroundMark x1="45625" y1="21252" x2="46094" y2="23338"/>
                        <a14:foregroundMark x1="42656" y1="1695" x2="40234" y2="1695"/>
                        <a14:foregroundMark x1="38047" y1="2477" x2="34844" y2="4563"/>
                        <a14:foregroundMark x1="32188" y1="1304" x2="32422" y2="1304"/>
                        <a14:foregroundMark x1="29766" y1="7432" x2="29531" y2="8605"/>
                        <a14:foregroundMark x1="31953" y1="2086" x2="32656" y2="2086"/>
                        <a14:foregroundMark x1="81719" y1="92177" x2="24844" y2="93351"/>
                        <a14:backgroundMark x1="69063" y1="33898" x2="69063" y2="33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95" y="193622"/>
            <a:ext cx="2737805" cy="16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01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1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5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99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3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4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6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16F9-8017-48CB-AC2B-865E2AFA0A9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5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16F9-8017-48CB-AC2B-865E2AFA0A9B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31E2-D18F-4F34-A112-AA72D0FE1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23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va919.com.au/entertainment/sam-newmans-tirade-footy-show-going-viral" TargetMode="External"/><Relationship Id="rId3" Type="http://schemas.openxmlformats.org/officeDocument/2006/relationships/hyperlink" Target="http://what-is-this.net/fr/definition/tirade" TargetMode="External"/><Relationship Id="rId7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jryanfuller.com/treatment/anger/" TargetMode="External"/><Relationship Id="rId11" Type="http://schemas.openxmlformats.org/officeDocument/2006/relationships/hyperlink" Target="http://tvtropes.org/pmwiki/pmwiki.php/Characters/InsideOut" TargetMode="External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2AEAF3C-0CED-4482-86B9-3C180EDC9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52F10-AC6E-48A3-9266-7B21C0308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3" b="94394" l="10000" r="90000">
                        <a14:foregroundMark x1="22734" y1="92308" x2="43750" y2="96871"/>
                        <a14:foregroundMark x1="43750" y1="96871" x2="73359" y2="92568"/>
                        <a14:foregroundMark x1="73359" y1="92568" x2="83281" y2="94654"/>
                        <a14:foregroundMark x1="35625" y1="5346" x2="42656" y2="13429"/>
                        <a14:foregroundMark x1="42656" y1="13429" x2="44375" y2="19948"/>
                        <a14:foregroundMark x1="42734" y1="1043" x2="40859" y2="1043"/>
                        <a14:foregroundMark x1="35625" y1="3259" x2="35391" y2="4172"/>
                        <a14:foregroundMark x1="29531" y1="7823" x2="29531" y2="7823"/>
                        <a14:foregroundMark x1="31016" y1="7301" x2="29844" y2="7823"/>
                        <a14:foregroundMark x1="32734" y1="1956" x2="31563" y2="2216"/>
                        <a14:foregroundMark x1="29141" y1="8083" x2="29141" y2="8735"/>
                        <a14:foregroundMark x1="49766" y1="14081" x2="49766" y2="17080"/>
                        <a14:backgroundMark x1="68750" y1="33507" x2="69063" y2="33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15" y="1041018"/>
            <a:ext cx="5634765" cy="338085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5020BDF5-9C02-46E6-A235-B50ED2AF1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68017"/>
            <a:ext cx="10439400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C6647-BDFC-4C81-8787-32333F6CD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158" y="4499572"/>
            <a:ext cx="9619488" cy="955245"/>
          </a:xfrm>
        </p:spPr>
        <p:txBody>
          <a:bodyPr>
            <a:normAutofit/>
          </a:bodyPr>
          <a:lstStyle/>
          <a:p>
            <a:r>
              <a:rPr lang="en-GB" dirty="0"/>
              <a:t>Walking through treacle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BF2A4-9A5E-4233-892A-7F4BF4542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984" y="5410221"/>
            <a:ext cx="9622662" cy="513103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2. </a:t>
            </a:r>
            <a:r>
              <a:rPr lang="en-GB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where you’re coming from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9197D8-E05A-4B70-8742-A3FE216E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6020068"/>
            <a:ext cx="10439399" cy="275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61444F-3323-47B2-B7CA-87E67EE6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0583333" y="6021062"/>
            <a:ext cx="1605490" cy="27694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100E83-CB52-4190-BE11-7D3AE1AE4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0594976" y="4367295"/>
            <a:ext cx="1597024" cy="1660332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AEC7B-4338-4CB8-A9A9-1268B8C6DA39}"/>
              </a:ext>
            </a:extLst>
          </p:cNvPr>
          <p:cNvSpPr txBox="1"/>
          <p:nvPr/>
        </p:nvSpPr>
        <p:spPr>
          <a:xfrm>
            <a:off x="8047398" y="6158039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 Corinthians 1:12-20</a:t>
            </a:r>
          </a:p>
        </p:txBody>
      </p:sp>
    </p:spTree>
    <p:extLst>
      <p:ext uri="{BB962C8B-B14F-4D97-AF65-F5344CB8AC3E}">
        <p14:creationId xmlns:p14="http://schemas.microsoft.com/office/powerpoint/2010/main" val="39709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7B903-6849-44A0-883F-EE2BCB53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 rtl="0"/>
            <a:r>
              <a:rPr lang="en-GB" dirty="0"/>
              <a:t>What do people see when they look at you?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9F6A3-84D9-4FBC-8ED0-EBFD6CDF0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GB" dirty="0"/>
              <a:t>How do you conduct yourself when people are against you?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ECA12-4154-49FF-9766-82306A31B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26909" y="3138487"/>
            <a:ext cx="6372225" cy="3590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81D212-C3F0-4355-AE7D-9E3EAD5F91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30" b="99167" l="10625" r="88802">
                        <a14:foregroundMark x1="45521" y1="4722" x2="42552" y2="43704"/>
                        <a14:foregroundMark x1="42552" y1="43704" x2="43594" y2="63611"/>
                        <a14:foregroundMark x1="43594" y1="63611" x2="50313" y2="81759"/>
                        <a14:foregroundMark x1="50313" y1="81759" x2="59010" y2="87870"/>
                        <a14:foregroundMark x1="53021" y1="12037" x2="49271" y2="88519"/>
                        <a14:foregroundMark x1="61615" y1="43981" x2="52396" y2="54444"/>
                        <a14:foregroundMark x1="52396" y1="54444" x2="53385" y2="87222"/>
                        <a14:foregroundMark x1="79583" y1="78519" x2="88177" y2="92500"/>
                        <a14:foregroundMark x1="45521" y1="94537" x2="54896" y2="93148"/>
                        <a14:foregroundMark x1="54896" y1="93148" x2="55260" y2="93148"/>
                        <a14:foregroundMark x1="14115" y1="81852" x2="10729" y2="90556"/>
                        <a14:foregroundMark x1="88906" y1="85185" x2="88906" y2="93148"/>
                        <a14:foregroundMark x1="86302" y1="95185" x2="87448" y2="98519"/>
                        <a14:foregroundMark x1="12969" y1="97870" x2="13750" y2="9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7037" r="8260"/>
          <a:stretch/>
        </p:blipFill>
        <p:spPr>
          <a:xfrm>
            <a:off x="-97189" y="4021368"/>
            <a:ext cx="4313666" cy="2864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7342CB-7119-4C34-A7A3-5743E1D219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80939" y="3228507"/>
            <a:ext cx="3294875" cy="24711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BF0B1E-BDFD-439E-B719-C61FE774FB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84" b="99805" l="6014" r="95385">
                        <a14:foregroundMark x1="93706" y1="50000" x2="95804" y2="59863"/>
                        <a14:foregroundMark x1="43357" y1="67969" x2="64755" y2="71582"/>
                        <a14:foregroundMark x1="55385" y1="49316" x2="58042" y2="50781"/>
                        <a14:foregroundMark x1="64336" y1="38281" x2="27552" y2="42285"/>
                        <a14:foregroundMark x1="49650" y1="9668" x2="49650" y2="11133"/>
                        <a14:foregroundMark x1="35944" y1="86230" x2="35944" y2="96484"/>
                        <a14:foregroundMark x1="70070" y1="97949" x2="79021" y2="99805"/>
                        <a14:foregroundMark x1="58042" y1="40820" x2="47972" y2="56934"/>
                        <a14:foregroundMark x1="59021" y1="44141" x2="55385" y2="55176"/>
                        <a14:foregroundMark x1="7133" y1="55176" x2="6014" y2="56934"/>
                        <a14:foregroundMark x1="44336" y1="8984" x2="44336" y2="11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290822" y="2772973"/>
            <a:ext cx="2723485" cy="39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6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EC01A-75FA-4D9F-B220-B7DEC6150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47" y="266701"/>
            <a:ext cx="9737124" cy="1567465"/>
          </a:xfrm>
        </p:spPr>
        <p:txBody>
          <a:bodyPr/>
          <a:lstStyle/>
          <a:p>
            <a:pPr marR="0" rtl="0"/>
            <a:r>
              <a:rPr lang="en-GB" dirty="0"/>
              <a:t>You can only control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227AA-8D9B-4525-B110-2C499EEF3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346" y="1801432"/>
            <a:ext cx="10404903" cy="5056568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Conduct yourself with integrity</a:t>
            </a:r>
          </a:p>
          <a:p>
            <a:pPr marR="0" lvl="1" rtl="0"/>
            <a:r>
              <a:rPr lang="en-GB" dirty="0"/>
              <a:t>Be true to your beliefs and your word</a:t>
            </a:r>
          </a:p>
          <a:p>
            <a:pPr lvl="1"/>
            <a:r>
              <a:rPr lang="en-GB" dirty="0"/>
              <a:t>It’s not innate, it’s learned and practiced</a:t>
            </a:r>
          </a:p>
          <a:p>
            <a:pPr marR="0" lvl="0" rtl="0"/>
            <a:r>
              <a:rPr lang="en-GB" dirty="0"/>
              <a:t>Conduct yourself with Godly sincerity</a:t>
            </a:r>
          </a:p>
          <a:p>
            <a:pPr lvl="1"/>
            <a:r>
              <a:rPr lang="en-GB" dirty="0"/>
              <a:t>Be open and honest before God and people</a:t>
            </a:r>
          </a:p>
          <a:p>
            <a:pPr marR="0" lvl="1" rtl="0"/>
            <a:r>
              <a:rPr lang="en-GB" dirty="0"/>
              <a:t>The absence of pretence, deceit or hypocrisy</a:t>
            </a:r>
          </a:p>
          <a:p>
            <a:pPr marR="0" lvl="0" rtl="0"/>
            <a:r>
              <a:rPr lang="en-GB" dirty="0"/>
              <a:t>Explain where you’re coming from</a:t>
            </a:r>
          </a:p>
          <a:p>
            <a:pPr marR="0" lvl="1" rtl="0"/>
            <a:r>
              <a:rPr lang="en-GB" dirty="0"/>
              <a:t>Without emotion!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908F14-ADDF-4C2C-89C3-8607BA9C0FB5}"/>
              </a:ext>
            </a:extLst>
          </p:cNvPr>
          <p:cNvSpPr/>
          <p:nvPr/>
        </p:nvSpPr>
        <p:spPr>
          <a:xfrm>
            <a:off x="692235" y="2559426"/>
            <a:ext cx="10404902" cy="414006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975DCB-66F4-4965-9718-2C5CF38661E7}"/>
              </a:ext>
            </a:extLst>
          </p:cNvPr>
          <p:cNvSpPr/>
          <p:nvPr/>
        </p:nvSpPr>
        <p:spPr>
          <a:xfrm>
            <a:off x="692235" y="2627412"/>
            <a:ext cx="10404902" cy="4031873"/>
          </a:xfrm>
          <a:prstGeom prst="rect">
            <a:avLst/>
          </a:prstGeom>
          <a:solidFill>
            <a:srgbClr val="D17DF9">
              <a:alpha val="0"/>
            </a:srgbClr>
          </a:solidFill>
        </p:spPr>
        <p:txBody>
          <a:bodyPr wrap="square">
            <a:spAutoFit/>
          </a:bodyPr>
          <a:lstStyle/>
          <a:p>
            <a:pPr marL="0" lvl="3" algn="ctr"/>
            <a:r>
              <a:rPr lang="en-GB" sz="3200" dirty="0"/>
              <a:t>Apologising to your children when you have erred</a:t>
            </a:r>
          </a:p>
          <a:p>
            <a:pPr marL="0" lvl="3" algn="ctr"/>
            <a:r>
              <a:rPr lang="en-GB" sz="3200" dirty="0">
                <a:solidFill>
                  <a:srgbClr val="FFFF00"/>
                </a:solidFill>
              </a:rPr>
              <a:t>Highlighting the achievements of those under you and downplaying your own</a:t>
            </a:r>
          </a:p>
          <a:p>
            <a:pPr marL="0" lvl="3" algn="ctr"/>
            <a:r>
              <a:rPr lang="en-GB" sz="3200" dirty="0"/>
              <a:t>Not name-calling your partner</a:t>
            </a:r>
          </a:p>
          <a:p>
            <a:pPr marL="0" lvl="3" algn="ctr"/>
            <a:r>
              <a:rPr lang="en-GB" sz="3200" dirty="0">
                <a:solidFill>
                  <a:srgbClr val="FFFF00"/>
                </a:solidFill>
              </a:rPr>
              <a:t>Driving non-aggressively</a:t>
            </a:r>
          </a:p>
          <a:p>
            <a:pPr marL="0" lvl="3" algn="ctr"/>
            <a:r>
              <a:rPr lang="en-GB" sz="3200" dirty="0"/>
              <a:t>Apologising for tardiness</a:t>
            </a:r>
          </a:p>
          <a:p>
            <a:pPr marL="0" lvl="3" algn="ctr"/>
            <a:r>
              <a:rPr lang="en-GB" sz="3200" dirty="0">
                <a:solidFill>
                  <a:srgbClr val="FFFF00"/>
                </a:solidFill>
              </a:rPr>
              <a:t>Giving people the benefit of the doubt</a:t>
            </a:r>
          </a:p>
          <a:p>
            <a:pPr marL="0" lvl="3" algn="ctr"/>
            <a:r>
              <a:rPr lang="en-GB" sz="3200" dirty="0"/>
              <a:t>Volunteering</a:t>
            </a:r>
          </a:p>
        </p:txBody>
      </p:sp>
    </p:spTree>
    <p:extLst>
      <p:ext uri="{BB962C8B-B14F-4D97-AF65-F5344CB8AC3E}">
        <p14:creationId xmlns:p14="http://schemas.microsoft.com/office/powerpoint/2010/main" val="375416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C8A56-A5E2-49B9-8312-8E49A18FC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leads and guides His people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D61A5-E07C-4562-8684-60E4CD215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But it’s not easy or simple</a:t>
            </a:r>
          </a:p>
          <a:p>
            <a:pPr marR="0" lvl="1" rtl="0"/>
            <a:r>
              <a:rPr lang="en-GB" dirty="0"/>
              <a:t>Paul knew the scriptures and the importance of sticking to God’s word</a:t>
            </a:r>
          </a:p>
          <a:p>
            <a:pPr marR="0" lvl="0" rtl="0"/>
            <a:r>
              <a:rPr lang="en-GB" dirty="0"/>
              <a:t>Circumstances change</a:t>
            </a:r>
            <a:r>
              <a:rPr lang="en-GB" baseline="0" dirty="0"/>
              <a:t> things</a:t>
            </a:r>
            <a:endParaRPr lang="en-GB" dirty="0"/>
          </a:p>
          <a:p>
            <a:pPr marR="0" lvl="1" rtl="0"/>
            <a:r>
              <a:rPr lang="en-GB" dirty="0"/>
              <a:t>Those who didn’t like Paul used it as ammunition against him</a:t>
            </a:r>
          </a:p>
        </p:txBody>
      </p:sp>
    </p:spTree>
    <p:extLst>
      <p:ext uri="{BB962C8B-B14F-4D97-AF65-F5344CB8AC3E}">
        <p14:creationId xmlns:p14="http://schemas.microsoft.com/office/powerpoint/2010/main" val="397180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E48C-AE1A-4781-BF73-1CF0100D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does not vacillate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E8B21-DC45-45B7-871C-869D72B48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6897" y="2260672"/>
            <a:ext cx="7928403" cy="4254427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When He says ‘Yes’ to accepting us in Christ it’s not ‘until we mess up’</a:t>
            </a:r>
          </a:p>
          <a:p>
            <a:pPr marR="0" lvl="1" rtl="0"/>
            <a:r>
              <a:rPr lang="en-GB" dirty="0"/>
              <a:t>He makes us stand in faith</a:t>
            </a:r>
          </a:p>
          <a:p>
            <a:pPr marR="0" lvl="1" rtl="0"/>
            <a:r>
              <a:rPr lang="en-GB" dirty="0"/>
              <a:t>He set His seal upon us</a:t>
            </a:r>
          </a:p>
          <a:p>
            <a:pPr marR="0" lvl="1" rtl="0"/>
            <a:r>
              <a:rPr lang="en-GB" dirty="0"/>
              <a:t>He put His Spirit in 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4782D-AD65-429E-9DC2-DA8E6D529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266700" y="1834166"/>
            <a:ext cx="3571187" cy="468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9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AD41-6E0E-4E01-9C60-3EA2DE84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is for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716BD-F90C-43BF-94D1-C03E0AB68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He seals us with His Spirit</a:t>
            </a:r>
          </a:p>
          <a:p>
            <a:pPr marR="0" lvl="1" rtl="0"/>
            <a:r>
              <a:rPr lang="en-GB" dirty="0"/>
              <a:t>The guarantee for what is to come</a:t>
            </a:r>
          </a:p>
          <a:p>
            <a:pPr marR="0" lvl="2" rtl="0"/>
            <a:r>
              <a:rPr lang="en-GB" dirty="0"/>
              <a:t>A welcome in heaven and eternal life with Him in Christ</a:t>
            </a:r>
          </a:p>
          <a:p>
            <a:pPr marR="0" lvl="0" rtl="0"/>
            <a:r>
              <a:rPr lang="en-GB" dirty="0"/>
              <a:t>It doesn’t depend on how much we mess up</a:t>
            </a:r>
          </a:p>
          <a:p>
            <a:pPr marR="0" lvl="1" rtl="0"/>
            <a:r>
              <a:rPr lang="en-GB" dirty="0"/>
              <a:t>Although He would prefer it if we didn’t</a:t>
            </a:r>
          </a:p>
        </p:txBody>
      </p:sp>
    </p:spTree>
    <p:extLst>
      <p:ext uri="{BB962C8B-B14F-4D97-AF65-F5344CB8AC3E}">
        <p14:creationId xmlns:p14="http://schemas.microsoft.com/office/powerpoint/2010/main" val="76758147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1468</TotalTime>
  <Words>248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Walking through treacle</vt:lpstr>
      <vt:lpstr>What do people see when they look at you?</vt:lpstr>
      <vt:lpstr>You can only control you</vt:lpstr>
      <vt:lpstr>God leads and guides His people</vt:lpstr>
      <vt:lpstr>God does not vacillate</vt:lpstr>
      <vt:lpstr>God is for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through treacle</dc:title>
  <dc:creator>Ron Day</dc:creator>
  <cp:lastModifiedBy>Ron Day</cp:lastModifiedBy>
  <cp:revision>22</cp:revision>
  <dcterms:created xsi:type="dcterms:W3CDTF">2019-04-26T13:21:44Z</dcterms:created>
  <dcterms:modified xsi:type="dcterms:W3CDTF">2019-05-02T12:14:14Z</dcterms:modified>
</cp:coreProperties>
</file>