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67" r:id="rId2"/>
    <p:sldId id="257" r:id="rId3"/>
    <p:sldId id="276" r:id="rId4"/>
    <p:sldId id="277" r:id="rId5"/>
    <p:sldId id="260" r:id="rId6"/>
    <p:sldId id="279" r:id="rId7"/>
    <p:sldId id="26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 snapToGrid="0">
      <p:cViewPr varScale="1">
        <p:scale>
          <a:sx n="64" d="100"/>
          <a:sy n="64" d="100"/>
        </p:scale>
        <p:origin x="72" y="6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26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429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705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437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7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510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589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078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86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46421-4954-426C-B472-489BEE40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0"/>
            <a:ext cx="9347457" cy="1383957"/>
          </a:xfrm>
        </p:spPr>
        <p:txBody>
          <a:bodyPr>
            <a:normAutofit/>
          </a:bodyPr>
          <a:lstStyle>
            <a:lvl1pPr marR="0" algn="ctr" defTabSz="457200" rtl="0" eaLnBrk="1" latinLnBrk="0" hangingPunct="1">
              <a:spcBef>
                <a:spcPct val="0"/>
              </a:spcBef>
              <a:buNone/>
              <a:defRPr lang="en-GB" sz="4400" b="1" kern="1200" cap="none" dirty="0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4341A-F030-4253-8E40-12AF232CE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310" y="1594023"/>
            <a:ext cx="10464674" cy="5165124"/>
          </a:xfrm>
        </p:spPr>
        <p:txBody>
          <a:bodyPr/>
          <a:lstStyle>
            <a:lvl1pPr marL="285750" indent="-285750">
              <a:defRPr lang="en-US" sz="32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>
              <a:defRPr lang="en-US" sz="2800" b="1" kern="1200" cap="none" dirty="0" smtClean="0">
                <a:solidFill>
                  <a:schemeClr val="accent2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>
              <a:defRPr lang="en-US" sz="2800" b="1" kern="1200" cap="none" dirty="0" smtClean="0">
                <a:solidFill>
                  <a:schemeClr val="accent6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>
              <a:defRPr lang="en-US" sz="2400" b="1" kern="1200" cap="none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</a:lstStyle>
          <a:p>
            <a:pPr marL="285750" marR="0" lvl="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Edit Master text styles</a:t>
            </a:r>
          </a:p>
          <a:p>
            <a:pPr marL="742950" marR="0" lvl="1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1200150" marR="0" lvl="2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1543050" marR="0" lvl="3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EC0107-24CA-41D4-B423-9989D69D3E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831767" y="0"/>
            <a:ext cx="1360233" cy="1594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9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2" presetClass="entr" presetSubtype="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1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539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3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35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4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898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4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0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61AF03D-3063-4E77-95F4-C0BAB235AFBE}" type="datetimeFigureOut">
              <a:rPr lang="en-GB" smtClean="0"/>
              <a:t>25/01/2019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DAED0B-439B-41D0-90AF-053D5B777A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832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716" r:id="rId17"/>
    <p:sldLayoutId id="2147483717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hristian_handshake.sv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Head_silhouette.sv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penclipart.org/detail/196187/oceania-world-globe-by-bdtiger2000-196187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hristipedia.miraheze.org/wiki/Eba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420AB-B100-416A-AE93-DAA7267D91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Applying the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51E247-9B26-48FC-A6A0-4A8766DDB4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600" b="1" dirty="0"/>
              <a:t>4. Deuteronomy 16:18-18:22</a:t>
            </a:r>
            <a:br>
              <a:rPr lang="en-GB" sz="3600" b="1" dirty="0"/>
            </a:br>
            <a:r>
              <a:rPr lang="en-GB" sz="3600" b="1" dirty="0"/>
              <a:t>Leading well…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6D16F5-10F1-43F7-B430-B70A45730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70306" y="51855"/>
            <a:ext cx="2638893" cy="309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365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4FBCB-D93D-49CA-8CF2-B1C0AE624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God does NOT divide life into </a:t>
            </a:r>
            <a:br>
              <a:rPr lang="en-GB" dirty="0"/>
            </a:br>
            <a:r>
              <a:rPr lang="en-GB" dirty="0"/>
              <a:t>sacred and secular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02700-58AD-4C24-83D6-3E0B778FB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the covenant they are treated the same</a:t>
            </a:r>
          </a:p>
          <a:p>
            <a:pPr marR="0" lvl="2" rtl="0"/>
            <a:r>
              <a:rPr lang="en-GB" dirty="0"/>
              <a:t>Interspersed between calls to be single-minded in following God are the rules for those who lead</a:t>
            </a:r>
          </a:p>
        </p:txBody>
      </p:sp>
    </p:spTree>
    <p:extLst>
      <p:ext uri="{BB962C8B-B14F-4D97-AF65-F5344CB8AC3E}">
        <p14:creationId xmlns:p14="http://schemas.microsoft.com/office/powerpoint/2010/main" val="1756116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D23A0-EB66-4160-9017-6F6603328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leaders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27522-F40E-475F-961D-801BBBB6A1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R="0" lvl="0" rtl="0"/>
            <a:r>
              <a:rPr lang="en-GB" dirty="0"/>
              <a:t>Local Judges</a:t>
            </a:r>
          </a:p>
          <a:p>
            <a:pPr marR="0" lvl="1" rtl="0"/>
            <a:r>
              <a:rPr lang="en-GB" dirty="0"/>
              <a:t>Needed to be dedicated to justice alone</a:t>
            </a:r>
          </a:p>
          <a:p>
            <a:pPr marR="0" lvl="0" rtl="0"/>
            <a:r>
              <a:rPr lang="en-GB" dirty="0"/>
              <a:t>Kings</a:t>
            </a:r>
          </a:p>
          <a:p>
            <a:pPr marR="0" lvl="1" rtl="0"/>
            <a:r>
              <a:rPr lang="en-GB" dirty="0"/>
              <a:t>Had to be under the same covenant</a:t>
            </a:r>
          </a:p>
          <a:p>
            <a:pPr marR="0" lvl="0" rtl="0"/>
            <a:r>
              <a:rPr lang="en-GB" dirty="0"/>
              <a:t>Priests</a:t>
            </a:r>
          </a:p>
          <a:p>
            <a:pPr marR="0" lvl="1" rtl="0"/>
            <a:r>
              <a:rPr lang="en-GB" dirty="0"/>
              <a:t>They shall not be allowed to form a hierarchy</a:t>
            </a:r>
          </a:p>
          <a:p>
            <a:pPr marR="0" lvl="1" rtl="0"/>
            <a:r>
              <a:rPr lang="en-GB" dirty="0"/>
              <a:t>They shall be wholehearted in following God alone</a:t>
            </a:r>
          </a:p>
          <a:p>
            <a:pPr marR="0" lvl="0" rtl="0"/>
            <a:r>
              <a:rPr lang="en-GB" dirty="0"/>
              <a:t>Prophets</a:t>
            </a:r>
          </a:p>
          <a:p>
            <a:pPr marR="0" lvl="1" rtl="0"/>
            <a:r>
              <a:rPr lang="en-GB" dirty="0"/>
              <a:t>They shall not speak for themselves or be presumptuous</a:t>
            </a:r>
          </a:p>
          <a:p>
            <a:pPr marR="0" lvl="1" rtl="0"/>
            <a:r>
              <a:rPr lang="en-GB" dirty="0"/>
              <a:t>If it does come true.. listen to them because God is speaking to you today and it’s about your future and your decisions</a:t>
            </a:r>
          </a:p>
        </p:txBody>
      </p:sp>
    </p:spTree>
    <p:extLst>
      <p:ext uri="{BB962C8B-B14F-4D97-AF65-F5344CB8AC3E}">
        <p14:creationId xmlns:p14="http://schemas.microsoft.com/office/powerpoint/2010/main" val="299263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CA517-5434-4E95-8AB9-00C19927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leaders need character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203CB-F267-4378-8644-09DF9362C7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1" rtl="0"/>
            <a:r>
              <a:rPr lang="en-GB" dirty="0"/>
              <a:t>In all walks of life people get hired because of ability</a:t>
            </a:r>
          </a:p>
          <a:p>
            <a:pPr marR="0" lvl="2" rtl="0"/>
            <a:r>
              <a:rPr lang="en-GB" dirty="0"/>
              <a:t>If they get fired it’s because of competency or character</a:t>
            </a:r>
          </a:p>
          <a:p>
            <a:pPr marR="0" lvl="0" rtl="0"/>
            <a:r>
              <a:rPr lang="en-GB" dirty="0"/>
              <a:t>Character does not require privilege to get the job done</a:t>
            </a:r>
          </a:p>
          <a:p>
            <a:pPr marR="0" lvl="1" rtl="0"/>
            <a:r>
              <a:rPr lang="en-GB" dirty="0"/>
              <a:t>Privileges are given, not taken</a:t>
            </a:r>
          </a:p>
        </p:txBody>
      </p:sp>
    </p:spTree>
    <p:extLst>
      <p:ext uri="{BB962C8B-B14F-4D97-AF65-F5344CB8AC3E}">
        <p14:creationId xmlns:p14="http://schemas.microsoft.com/office/powerpoint/2010/main" val="182729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C5502-3D5A-47AE-83D9-B255AFA54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God’s leaders need integrity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A40577-8219-4805-8071-C9DEBFFE3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The detail we are looking at is about attitude</a:t>
            </a:r>
          </a:p>
          <a:p>
            <a:pPr marR="0" lvl="1" rtl="0"/>
            <a:r>
              <a:rPr lang="en-GB" dirty="0"/>
              <a:t>When you give, do it with an open hand</a:t>
            </a:r>
          </a:p>
          <a:p>
            <a:pPr marR="0" lvl="1" rtl="0"/>
            <a:r>
              <a:rPr lang="en-GB" dirty="0"/>
              <a:t>When you celebrate, do it with an open home</a:t>
            </a:r>
          </a:p>
          <a:p>
            <a:pPr marR="0" lvl="1" rtl="0"/>
            <a:r>
              <a:rPr lang="en-GB" dirty="0"/>
              <a:t>When you live, do it with a thankful heart</a:t>
            </a:r>
          </a:p>
          <a:p>
            <a:pPr marR="0" lvl="1" rtl="0"/>
            <a:r>
              <a:rPr lang="en-GB" dirty="0"/>
              <a:t>When you look at people, do it with a heart of compassion</a:t>
            </a:r>
          </a:p>
          <a:p>
            <a:pPr marR="0" lvl="1" rtl="0"/>
            <a:r>
              <a:rPr lang="en-GB" dirty="0"/>
              <a:t>When you lead, do it with a humble attitude</a:t>
            </a:r>
          </a:p>
          <a:p>
            <a:pPr marR="0" lvl="2" rtl="0"/>
            <a:r>
              <a:rPr lang="en-GB" dirty="0"/>
              <a:t>Leave greed, wealth, influence, fame , fortune, manipulation and privilege at the door when you lead in God’s Kingdom </a:t>
            </a:r>
          </a:p>
        </p:txBody>
      </p:sp>
    </p:spTree>
    <p:extLst>
      <p:ext uri="{BB962C8B-B14F-4D97-AF65-F5344CB8AC3E}">
        <p14:creationId xmlns:p14="http://schemas.microsoft.com/office/powerpoint/2010/main" val="2294955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184E36E5-706D-4487-AD4A-31B648D24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759742" y="1366276"/>
            <a:ext cx="4572000" cy="4572000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65E68E21-CAD5-49FF-806A-05B37A200C47}"/>
              </a:ext>
            </a:extLst>
          </p:cNvPr>
          <p:cNvSpPr/>
          <p:nvPr/>
        </p:nvSpPr>
        <p:spPr>
          <a:xfrm>
            <a:off x="1009651" y="428625"/>
            <a:ext cx="5962649" cy="600075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F133566-B37D-45A5-AB40-295E69B7EF21}"/>
              </a:ext>
            </a:extLst>
          </p:cNvPr>
          <p:cNvSpPr/>
          <p:nvPr/>
        </p:nvSpPr>
        <p:spPr>
          <a:xfrm>
            <a:off x="1650205" y="1512372"/>
            <a:ext cx="4681537" cy="4532016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Attitudes</a:t>
            </a:r>
          </a:p>
          <a:p>
            <a:pPr algn="ctr"/>
            <a:endParaRPr lang="en-GB" sz="3600" dirty="0"/>
          </a:p>
          <a:p>
            <a:pPr algn="ctr"/>
            <a:endParaRPr lang="en-GB" sz="3600" dirty="0"/>
          </a:p>
          <a:p>
            <a:pPr algn="ctr"/>
            <a:endParaRPr lang="en-GB" sz="3600" dirty="0"/>
          </a:p>
          <a:p>
            <a:pPr algn="ctr"/>
            <a:endParaRPr lang="en-GB" sz="3600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BC2A07-AF35-4209-B1FC-D615C593F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17738" y="485901"/>
            <a:ext cx="4875212" cy="1280890"/>
          </a:xfrm>
        </p:spPr>
        <p:txBody>
          <a:bodyPr/>
          <a:lstStyle/>
          <a:p>
            <a:r>
              <a:rPr lang="en-GB" dirty="0"/>
              <a:t>You are complex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3624797C-945B-4BC6-A67C-258E6A5AF9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580951" y="2136021"/>
            <a:ext cx="2480146" cy="2476247"/>
          </a:xfr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006D0CB5-4A3F-4EDA-9434-E1ED0E08921A}"/>
              </a:ext>
            </a:extLst>
          </p:cNvPr>
          <p:cNvSpPr/>
          <p:nvPr/>
        </p:nvSpPr>
        <p:spPr>
          <a:xfrm>
            <a:off x="2638423" y="2415539"/>
            <a:ext cx="2705100" cy="2667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/>
              <a:t>Values</a:t>
            </a:r>
          </a:p>
          <a:p>
            <a:pPr algn="ctr"/>
            <a:endParaRPr lang="en-GB" sz="3600" dirty="0"/>
          </a:p>
          <a:p>
            <a:pPr algn="ctr"/>
            <a:endParaRPr lang="en-GB" sz="3600" dirty="0"/>
          </a:p>
          <a:p>
            <a:pPr algn="ctr"/>
            <a:endParaRPr lang="en-GB" sz="36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7760CF7-F14B-4647-9445-6437FFA75B9F}"/>
              </a:ext>
            </a:extLst>
          </p:cNvPr>
          <p:cNvSpPr/>
          <p:nvPr/>
        </p:nvSpPr>
        <p:spPr>
          <a:xfrm>
            <a:off x="3048001" y="3254510"/>
            <a:ext cx="1752600" cy="1469889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Beliefs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F34167-3E1D-4EF7-B38E-9A4A91439321}"/>
              </a:ext>
            </a:extLst>
          </p:cNvPr>
          <p:cNvSpPr/>
          <p:nvPr/>
        </p:nvSpPr>
        <p:spPr>
          <a:xfrm>
            <a:off x="2425482" y="741626"/>
            <a:ext cx="313098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Behaviours</a:t>
            </a:r>
            <a:endParaRPr lang="en-US" sz="4400" b="0" cap="none" spc="0" dirty="0">
              <a:ln w="0"/>
              <a:solidFill>
                <a:sysClr val="windowText" lastClr="0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62BA5CD-0BB4-45C2-A1FD-CF510434D2D2}"/>
              </a:ext>
            </a:extLst>
          </p:cNvPr>
          <p:cNvSpPr/>
          <p:nvPr/>
        </p:nvSpPr>
        <p:spPr>
          <a:xfrm>
            <a:off x="7097907" y="1917960"/>
            <a:ext cx="2262587" cy="556261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BD8890C-9A8F-4C4C-A6B2-7940019C933E}"/>
              </a:ext>
            </a:extLst>
          </p:cNvPr>
          <p:cNvSpPr/>
          <p:nvPr/>
        </p:nvSpPr>
        <p:spPr>
          <a:xfrm>
            <a:off x="7192758" y="3096015"/>
            <a:ext cx="2262587" cy="556261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117F9BB-DD0C-41D2-AD67-6F9A58CD5974}"/>
              </a:ext>
            </a:extLst>
          </p:cNvPr>
          <p:cNvSpPr/>
          <p:nvPr/>
        </p:nvSpPr>
        <p:spPr>
          <a:xfrm>
            <a:off x="7192757" y="4536958"/>
            <a:ext cx="2262587" cy="556261"/>
          </a:xfrm>
          <a:prstGeom prst="right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2D3F5D-557C-4D9B-8DFF-84990CA7EE7C}"/>
              </a:ext>
            </a:extLst>
          </p:cNvPr>
          <p:cNvSpPr/>
          <p:nvPr/>
        </p:nvSpPr>
        <p:spPr>
          <a:xfrm>
            <a:off x="10149397" y="1511067"/>
            <a:ext cx="1042481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8800" b="1" dirty="0">
                <a:ln/>
                <a:solidFill>
                  <a:schemeClr val="accent3"/>
                </a:solidFill>
              </a:rPr>
              <a:t>GOD</a:t>
            </a:r>
          </a:p>
        </p:txBody>
      </p:sp>
    </p:spTree>
    <p:extLst>
      <p:ext uri="{BB962C8B-B14F-4D97-AF65-F5344CB8AC3E}">
        <p14:creationId xmlns:p14="http://schemas.microsoft.com/office/powerpoint/2010/main" val="320917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2" grpId="0"/>
      <p:bldP spid="5" grpId="0" animBg="1"/>
      <p:bldP spid="4" grpId="0" animBg="1"/>
      <p:bldP spid="8" grpId="0"/>
      <p:bldP spid="9" grpId="0" animBg="1"/>
      <p:bldP spid="10" grpId="0" animBg="1"/>
      <p:bldP spid="11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38A71-2B62-47FC-8F3E-ACE82BEB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7772" y="0"/>
            <a:ext cx="9347457" cy="1383957"/>
          </a:xfrm>
        </p:spPr>
        <p:txBody>
          <a:bodyPr/>
          <a:lstStyle/>
          <a:p>
            <a:pPr marR="0" rtl="0"/>
            <a:r>
              <a:rPr lang="en-GB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DF249A-77B3-4B85-A6FD-018A974F10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b="12524"/>
          <a:stretch/>
        </p:blipFill>
        <p:spPr>
          <a:xfrm>
            <a:off x="-124391" y="0"/>
            <a:ext cx="1098403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387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6199</TotalTime>
  <Words>247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Corbel</vt:lpstr>
      <vt:lpstr>Parallax</vt:lpstr>
      <vt:lpstr>Applying the Covenant</vt:lpstr>
      <vt:lpstr>God does NOT divide life into  sacred and secular</vt:lpstr>
      <vt:lpstr>God’s leaders</vt:lpstr>
      <vt:lpstr>God’s leaders need character</vt:lpstr>
      <vt:lpstr>God’s leaders need integrity</vt:lpstr>
      <vt:lpstr>You are complex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ATC1 Intro The story so far…</dc:title>
  <dc:creator>Ron Day</dc:creator>
  <cp:lastModifiedBy>Ron Day</cp:lastModifiedBy>
  <cp:revision>30</cp:revision>
  <dcterms:created xsi:type="dcterms:W3CDTF">2019-01-01T10:02:05Z</dcterms:created>
  <dcterms:modified xsi:type="dcterms:W3CDTF">2019-01-27T08:49:49Z</dcterms:modified>
</cp:coreProperties>
</file>