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7" r:id="rId3"/>
    <p:sldId id="300" r:id="rId4"/>
    <p:sldId id="302" r:id="rId5"/>
    <p:sldId id="30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9" autoAdjust="0"/>
    <p:restoredTop sz="86410" autoAdjust="0"/>
  </p:normalViewPr>
  <p:slideViewPr>
    <p:cSldViewPr snapToGrid="0">
      <p:cViewPr varScale="1">
        <p:scale>
          <a:sx n="33" d="100"/>
          <a:sy n="33" d="100"/>
        </p:scale>
        <p:origin x="60" y="1428"/>
      </p:cViewPr>
      <p:guideLst/>
    </p:cSldViewPr>
  </p:slideViewPr>
  <p:outlineViewPr>
    <p:cViewPr>
      <p:scale>
        <a:sx n="20" d="100"/>
        <a:sy n="20" d="100"/>
      </p:scale>
      <p:origin x="0" y="-18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997329" cy="43306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smile-smiley-wink-ok-correctly-2352472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superstickers.com/i/b2470/badge-co--well-done-awar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adshirt.com/pat+t-shirt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ivorcecoachnj.com/pat-on-the-back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exjobs.com/employer-blog/ways-to-recognize-a-flexible-job-well-don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depositphotos.com/29126493/stock-illustration-well-done-illustration.html" TargetMode="Externa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broughtonprimary.org/2016/06/24/pupil-counc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R="0" lvl="0" rtl="0"/>
            <a:r>
              <a:rPr lang="en-GB" dirty="0"/>
              <a:t>11. Answer your critics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10:1-11:15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6C6-3B73-4B6E-9F4B-BEEED08B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Answering your critics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701A6-6F5C-4D25-BA49-00D19526D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When walking through treacle there are invariably people who scrutinise you negatively</a:t>
            </a:r>
          </a:p>
          <a:p>
            <a:pPr marR="0" lvl="0" rtl="0"/>
            <a:r>
              <a:rPr lang="en-GB" dirty="0"/>
              <a:t>This section of 2 Corinthians has some great counsel on how to walk that line of humble faith</a:t>
            </a:r>
          </a:p>
          <a:p>
            <a:pPr marR="0" lvl="1" rtl="0"/>
            <a:r>
              <a:rPr lang="en-GB" dirty="0"/>
              <a:t>It’s a defence that explains without being self-justifying and it’s based on the nature of God</a:t>
            </a:r>
          </a:p>
        </p:txBody>
      </p:sp>
    </p:spTree>
    <p:extLst>
      <p:ext uri="{BB962C8B-B14F-4D97-AF65-F5344CB8AC3E}">
        <p14:creationId xmlns:p14="http://schemas.microsoft.com/office/powerpoint/2010/main" val="141951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9A37-EDB0-4E5E-B163-68727BA3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357346"/>
            <a:ext cx="9737124" cy="1080938"/>
          </a:xfrm>
        </p:spPr>
        <p:txBody>
          <a:bodyPr/>
          <a:lstStyle/>
          <a:p>
            <a:pPr marR="0" rtl="0"/>
            <a:r>
              <a:rPr lang="en-GB" dirty="0"/>
              <a:t>God commends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A7E0-8342-4E1A-84F3-1CD1D72E2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He does this in such a way that you cannot boast</a:t>
            </a:r>
          </a:p>
          <a:p>
            <a:pPr marR="0" lvl="1" rtl="0"/>
            <a:r>
              <a:rPr lang="en-GB" dirty="0"/>
              <a:t>If you boast you rob God of His glory</a:t>
            </a:r>
          </a:p>
          <a:p>
            <a:pPr marR="0" lvl="0" rtl="0"/>
            <a:r>
              <a:rPr lang="en-GB" dirty="0"/>
              <a:t>His commendation comes through the Holy Spirit</a:t>
            </a:r>
          </a:p>
        </p:txBody>
      </p:sp>
      <p:pic>
        <p:nvPicPr>
          <p:cNvPr id="11" name="Picture 10" descr="A picture containing indoor, plate, table&#10;&#10;Description automatically generated">
            <a:extLst>
              <a:ext uri="{FF2B5EF4-FFF2-40B4-BE49-F238E27FC236}">
                <a16:creationId xmlns:a16="http://schemas.microsoft.com/office/drawing/2014/main" id="{6739FEAE-5E2D-4287-9997-461D8A005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7" b="91841" l="2222" r="90000">
                        <a14:foregroundMark x1="37000" y1="14801" x2="25000" y2="8159"/>
                        <a14:foregroundMark x1="25000" y1="8159" x2="18444" y2="7211"/>
                        <a14:foregroundMark x1="18444" y1="7211" x2="13222" y2="10436"/>
                        <a14:foregroundMark x1="13222" y1="10436" x2="10000" y2="18596"/>
                        <a14:foregroundMark x1="10000" y1="18596" x2="7000" y2="50474"/>
                        <a14:foregroundMark x1="7000" y1="50474" x2="11222" y2="73245"/>
                        <a14:foregroundMark x1="11222" y1="73245" x2="14778" y2="80645"/>
                        <a14:foregroundMark x1="14778" y1="80645" x2="27222" y2="91841"/>
                        <a14:foregroundMark x1="4444" y1="35863" x2="2556" y2="45161"/>
                        <a14:foregroundMark x1="2556" y1="45161" x2="2333" y2="55598"/>
                        <a14:foregroundMark x1="2333" y1="55598" x2="3000" y2="58065"/>
                        <a14:foregroundMark x1="24889" y1="3036" x2="29667" y2="2277"/>
                        <a14:backgroundMark x1="54556" y1="70398" x2="62667" y2="80266"/>
                        <a14:backgroundMark x1="62667" y1="80266" x2="68889" y2="81973"/>
                        <a14:backgroundMark x1="68889" y1="81973" x2="86444" y2="79696"/>
                        <a14:backgroundMark x1="86444" y1="79696" x2="86444" y2="79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1525"/>
          <a:stretch/>
        </p:blipFill>
        <p:spPr>
          <a:xfrm>
            <a:off x="6690602" y="302883"/>
            <a:ext cx="1978909" cy="1981628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B0006B6-2F24-4CF3-B455-686D82950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18255" y="4134048"/>
            <a:ext cx="4153197" cy="26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F4F4-3820-4BF4-BF88-BF59436A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3961"/>
            <a:ext cx="9737124" cy="1080938"/>
          </a:xfrm>
        </p:spPr>
        <p:txBody>
          <a:bodyPr/>
          <a:lstStyle/>
          <a:p>
            <a:r>
              <a:rPr lang="en-GB" dirty="0"/>
              <a:t>There’s winning and there’s WINNING!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F457F-7FEE-4283-9D36-B8F711CB2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340E917-EB50-47B7-8658-DD3260CD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4177" y="1104899"/>
            <a:ext cx="5769455" cy="5769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252FE-D201-40DA-9C8F-B4FCDAC46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1375" y="2603573"/>
            <a:ext cx="7423975" cy="42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0C58-5340-4A10-B5E7-F5E1EBCD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416966"/>
            <a:ext cx="9737124" cy="1080938"/>
          </a:xfrm>
        </p:spPr>
        <p:txBody>
          <a:bodyPr/>
          <a:lstStyle/>
          <a:p>
            <a:pPr marR="0" rtl="0"/>
            <a:r>
              <a:rPr lang="en-GB" dirty="0"/>
              <a:t>There’s winning and there’s winning…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EF432-1E3F-4885-99D9-D8309CEE2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844" y="1834166"/>
            <a:ext cx="11557428" cy="4521128"/>
          </a:xfrm>
        </p:spPr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How to win:</a:t>
            </a:r>
          </a:p>
          <a:p>
            <a:pPr lvl="1"/>
            <a:r>
              <a:rPr lang="en-GB" dirty="0"/>
              <a:t>First: choose your judge</a:t>
            </a:r>
          </a:p>
          <a:p>
            <a:pPr lvl="2"/>
            <a:r>
              <a:rPr lang="en-GB" dirty="0"/>
              <a:t>Who are you trying to please?</a:t>
            </a:r>
          </a:p>
          <a:p>
            <a:pPr lvl="1"/>
            <a:r>
              <a:rPr lang="en-GB" dirty="0"/>
              <a:t>Second: Choose your goal</a:t>
            </a:r>
          </a:p>
          <a:p>
            <a:pPr lvl="2"/>
            <a:r>
              <a:rPr lang="en-GB" dirty="0"/>
              <a:t>Where do you want to get to?</a:t>
            </a:r>
          </a:p>
          <a:p>
            <a:pPr lvl="2"/>
            <a:r>
              <a:rPr lang="en-GB" dirty="0"/>
              <a:t>Where do you want others to get to?</a:t>
            </a:r>
          </a:p>
          <a:p>
            <a:pPr lvl="1"/>
            <a:r>
              <a:rPr lang="en-GB" dirty="0"/>
              <a:t>Third: choose your ground</a:t>
            </a:r>
          </a:p>
          <a:p>
            <a:pPr lvl="2"/>
            <a:r>
              <a:rPr lang="en-GB" dirty="0"/>
              <a:t>What is worth fighting for?</a:t>
            </a:r>
          </a:p>
          <a:p>
            <a:pPr lvl="1"/>
            <a:r>
              <a:rPr lang="en-GB" dirty="0"/>
              <a:t>Fourth: choose your criteria</a:t>
            </a:r>
          </a:p>
          <a:p>
            <a:pPr lvl="2"/>
            <a:r>
              <a:rPr lang="en-GB" dirty="0"/>
              <a:t>How do you measure success?</a:t>
            </a:r>
          </a:p>
          <a:p>
            <a:pPr lvl="1"/>
            <a:r>
              <a:rPr lang="en-GB" dirty="0"/>
              <a:t>Fifth: Fight using character, not competency</a:t>
            </a:r>
          </a:p>
          <a:p>
            <a:pPr lvl="2"/>
            <a:r>
              <a:rPr lang="en-GB" dirty="0"/>
              <a:t>It’s not what I can do but who I 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982B7-B362-4F64-8179-28E20973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7110" y="1834166"/>
            <a:ext cx="5111659" cy="2555830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EE617B-4CA2-43A0-A5C9-11407E481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1778" l="5805" r="93404">
                        <a14:foregroundMark x1="8971" y1="8667" x2="78892" y2="21556"/>
                        <a14:foregroundMark x1="78892" y1="21556" x2="90501" y2="27778"/>
                        <a14:foregroundMark x1="90501" y1="27778" x2="93404" y2="32667"/>
                        <a14:foregroundMark x1="90765" y1="4222" x2="90765" y2="14444"/>
                        <a14:foregroundMark x1="8971" y1="6000" x2="13193" y2="3778"/>
                        <a14:foregroundMark x1="34301" y1="70889" x2="63325" y2="78444"/>
                        <a14:foregroundMark x1="63325" y1="78444" x2="67018" y2="75778"/>
                        <a14:foregroundMark x1="62269" y1="12222" x2="20580" y2="34889"/>
                        <a14:foregroundMark x1="84960" y1="11778" x2="42216" y2="28667"/>
                        <a14:foregroundMark x1="42216" y1="28667" x2="34301" y2="34000"/>
                        <a14:foregroundMark x1="75462" y1="18000" x2="51187" y2="29111"/>
                        <a14:foregroundMark x1="82850" y1="24222" x2="55673" y2="27778"/>
                        <a14:foregroundMark x1="55673" y1="27778" x2="41953" y2="24889"/>
                        <a14:foregroundMark x1="41953" y1="24889" x2="53298" y2="31778"/>
                        <a14:foregroundMark x1="53298" y1="31778" x2="67546" y2="34000"/>
                        <a14:foregroundMark x1="67546" y1="34000" x2="81003" y2="33778"/>
                        <a14:foregroundMark x1="81003" y1="33778" x2="83377" y2="33111"/>
                        <a14:foregroundMark x1="5805" y1="29556" x2="7916" y2="36667"/>
                        <a14:foregroundMark x1="90765" y1="15778" x2="90765" y2="28222"/>
                        <a14:foregroundMark x1="90765" y1="28222" x2="89710" y2="29111"/>
                        <a14:foregroundMark x1="43272" y1="1111" x2="55937" y2="2444"/>
                        <a14:foregroundMark x1="15303" y1="14000" x2="61741" y2="17111"/>
                        <a14:foregroundMark x1="61741" y1="17111" x2="78100" y2="16222"/>
                        <a14:foregroundMark x1="78100" y1="16222" x2="63325" y2="10444"/>
                        <a14:foregroundMark x1="63325" y1="10444" x2="33245" y2="10889"/>
                        <a14:foregroundMark x1="33245" y1="10889" x2="21636" y2="16444"/>
                        <a14:foregroundMark x1="21636" y1="16444" x2="42744" y2="22667"/>
                        <a14:foregroundMark x1="42744" y1="22667" x2="61741" y2="23556"/>
                        <a14:foregroundMark x1="61741" y1="23556" x2="77836" y2="22889"/>
                        <a14:foregroundMark x1="77836" y1="22889" x2="84433" y2="21111"/>
                        <a14:foregroundMark x1="83905" y1="12222" x2="76517" y2="29556"/>
                        <a14:foregroundMark x1="17942" y1="11333" x2="21108" y2="24444"/>
                        <a14:foregroundMark x1="21108" y1="24444" x2="24274" y2="26444"/>
                        <a14:foregroundMark x1="23219" y1="9556" x2="29024" y2="24667"/>
                        <a14:foregroundMark x1="15831" y1="11333" x2="18470" y2="25111"/>
                        <a14:foregroundMark x1="18470" y1="25111" x2="18997" y2="26000"/>
                        <a14:foregroundMark x1="17414" y1="12222" x2="22691" y2="22667"/>
                        <a14:foregroundMark x1="22691" y1="22667" x2="32718" y2="24667"/>
                        <a14:foregroundMark x1="18997" y1="18444" x2="33245" y2="19333"/>
                        <a14:foregroundMark x1="33245" y1="19333" x2="49604" y2="17556"/>
                        <a14:foregroundMark x1="49604" y1="17556" x2="73351" y2="18000"/>
                        <a14:foregroundMark x1="63325" y1="20667" x2="21636" y2="19333"/>
                        <a14:foregroundMark x1="50132" y1="21111" x2="78100" y2="21111"/>
                        <a14:foregroundMark x1="78100" y1="21111" x2="29551" y2="20667"/>
                        <a14:foregroundMark x1="29551" y1="20667" x2="21108" y2="18889"/>
                        <a14:foregroundMark x1="26385" y1="16667" x2="69921" y2="17556"/>
                        <a14:foregroundMark x1="69921" y1="17556" x2="73879" y2="17111"/>
                        <a14:foregroundMark x1="61741" y1="15333" x2="8443" y2="11778"/>
                        <a14:foregroundMark x1="18997" y1="11333" x2="52770" y2="15333"/>
                        <a14:foregroundMark x1="54881" y1="15333" x2="15831" y2="14000"/>
                        <a14:foregroundMark x1="15831" y1="13556" x2="54881" y2="15333"/>
                        <a14:foregroundMark x1="61214" y1="15333" x2="40106" y2="15778"/>
                        <a14:foregroundMark x1="63325" y1="18000" x2="79683" y2="20222"/>
                        <a14:foregroundMark x1="80211" y1="20222" x2="54881" y2="21556"/>
                        <a14:foregroundMark x1="45910" y1="90889" x2="53298" y2="91778"/>
                        <a14:foregroundMark x1="35092" y1="47111" x2="42744" y2="46000"/>
                        <a14:foregroundMark x1="42744" y1="47111" x2="42480" y2="59111"/>
                        <a14:foregroundMark x1="42480" y1="59111" x2="46702" y2="59556"/>
                        <a14:foregroundMark x1="58311" y1="48000" x2="58839" y2="60222"/>
                        <a14:foregroundMark x1="58839" y1="60222" x2="59367" y2="60444"/>
                        <a14:foregroundMark x1="59894" y1="47556" x2="59367" y2="59556"/>
                        <a14:foregroundMark x1="59367" y1="59556" x2="59367" y2="59556"/>
                        <a14:foregroundMark x1="59894" y1="46000" x2="66491" y2="48000"/>
                        <a14:foregroundMark x1="42216" y1="71556" x2="57784" y2="71111"/>
                        <a14:foregroundMark x1="57784" y1="71111" x2="59367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38204" y="2338958"/>
            <a:ext cx="3454860" cy="4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9D77-75A7-4C8B-BCA9-F6198DF4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It’s about grace!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5012F-F490-41E1-948A-830907DDE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Grace is the key to getting into the kingdom</a:t>
            </a:r>
          </a:p>
          <a:p>
            <a:pPr marR="0" lvl="0" rtl="0"/>
            <a:r>
              <a:rPr lang="en-GB" dirty="0"/>
              <a:t>Grace is the key to staying in the kingdom</a:t>
            </a:r>
          </a:p>
          <a:p>
            <a:pPr marR="0" lvl="1" rtl="0"/>
            <a:r>
              <a:rPr lang="en-GB" dirty="0"/>
              <a:t>It doesn’t become a religion of works once you are in</a:t>
            </a:r>
          </a:p>
          <a:p>
            <a:pPr marR="0" lvl="0" rtl="0"/>
            <a:r>
              <a:rPr lang="en-GB" dirty="0"/>
              <a:t>Grace is the key to completing the course and entering His glory</a:t>
            </a:r>
          </a:p>
          <a:p>
            <a:pPr marR="0" lvl="1" rtl="0"/>
            <a:r>
              <a:rPr lang="en-GB" dirty="0"/>
              <a:t>Where the pat on the back will be… you made it!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FDBBC04-DD4C-4C3F-A387-F43FE816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0000" l="5667" r="90000">
                        <a14:foregroundMark x1="4333" y1="12500" x2="13000" y2="12833"/>
                        <a14:foregroundMark x1="13000" y1="12833" x2="22667" y2="12500"/>
                        <a14:foregroundMark x1="22667" y1="12500" x2="74167" y2="17333"/>
                        <a14:foregroundMark x1="74167" y1="17333" x2="81667" y2="21333"/>
                        <a14:foregroundMark x1="81667" y1="21333" x2="91000" y2="76333"/>
                        <a14:foregroundMark x1="91000" y1="76333" x2="81000" y2="76667"/>
                        <a14:foregroundMark x1="81000" y1="76667" x2="63333" y2="64667"/>
                        <a14:foregroundMark x1="63333" y1="64667" x2="61000" y2="54333"/>
                        <a14:foregroundMark x1="61000" y1="54333" x2="51167" y2="58000"/>
                        <a14:foregroundMark x1="51167" y1="58000" x2="43833" y2="63333"/>
                        <a14:foregroundMark x1="43833" y1="63333" x2="36833" y2="80667"/>
                        <a14:foregroundMark x1="36833" y1="80667" x2="20000" y2="87000"/>
                        <a14:foregroundMark x1="20000" y1="87000" x2="11667" y2="82333"/>
                        <a14:foregroundMark x1="11667" y1="82333" x2="16000" y2="54833"/>
                        <a14:foregroundMark x1="16000" y1="54833" x2="5667" y2="13167"/>
                        <a14:foregroundMark x1="9000" y1="21833" x2="30167" y2="22500"/>
                        <a14:foregroundMark x1="30167" y1="22500" x2="39333" y2="21833"/>
                        <a14:foregroundMark x1="39333" y1="21833" x2="39333" y2="21833"/>
                        <a14:foregroundMark x1="74333" y1="5500" x2="51000" y2="9167"/>
                        <a14:foregroundMark x1="27667" y1="60833" x2="30000" y2="74833"/>
                        <a14:foregroundMark x1="17667" y1="67167" x2="17667" y2="67167"/>
                        <a14:foregroundMark x1="17667" y1="67167" x2="26000" y2="82833"/>
                        <a14:foregroundMark x1="23000" y1="71500" x2="26000" y2="80500"/>
                        <a14:foregroundMark x1="26000" y1="80500" x2="22000" y2="82167"/>
                        <a14:foregroundMark x1="45667" y1="30167" x2="50000" y2="38167"/>
                        <a14:foregroundMark x1="50000" y1="38167" x2="60333" y2="39833"/>
                        <a14:foregroundMark x1="60333" y1="39833" x2="62333" y2="39500"/>
                        <a14:foregroundMark x1="56333" y1="34167" x2="63667" y2="38500"/>
                        <a14:foregroundMark x1="63667" y1="38500" x2="63667" y2="38500"/>
                        <a14:foregroundMark x1="63667" y1="49167" x2="67667" y2="56833"/>
                        <a14:foregroundMark x1="67667" y1="56833" x2="67667" y2="56500"/>
                        <a14:foregroundMark x1="67333" y1="51833" x2="61667" y2="53833"/>
                        <a14:foregroundMark x1="30667" y1="44500" x2="45333" y2="45833"/>
                        <a14:foregroundMark x1="34000" y1="51833" x2="37000" y2="53500"/>
                        <a14:foregroundMark x1="35000" y1="88500" x2="37000" y2="8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78549">
            <a:off x="5354317" y="-56653"/>
            <a:ext cx="2700699" cy="27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16617</TotalTime>
  <Words>238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Answering your critics</vt:lpstr>
      <vt:lpstr>God commends people</vt:lpstr>
      <vt:lpstr>There’s winning and there’s WINNING!</vt:lpstr>
      <vt:lpstr>There’s winning and there’s winning…</vt:lpstr>
      <vt:lpstr>It’s about grace!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107</cp:revision>
  <dcterms:created xsi:type="dcterms:W3CDTF">2019-04-26T13:21:44Z</dcterms:created>
  <dcterms:modified xsi:type="dcterms:W3CDTF">2019-07-28T07:55:45Z</dcterms:modified>
</cp:coreProperties>
</file>