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84" r:id="rId3"/>
    <p:sldId id="258" r:id="rId4"/>
    <p:sldId id="285" r:id="rId5"/>
    <p:sldId id="288" r:id="rId6"/>
    <p:sldId id="286" r:id="rId7"/>
    <p:sldId id="28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60" y="9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hsapfrench2011.wikispaces.com/JACOB+V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istrybestpractices.com/2014/06/top-15-books-on-evangelism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hsapfrench2011.wikispaces.com/JACOB+V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ute-pictures.blogspot.com/2010/06/hands-together.html?m=0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whitman/2823782263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938" y="2176942"/>
            <a:ext cx="6369269" cy="1655762"/>
          </a:xfrm>
        </p:spPr>
        <p:txBody>
          <a:bodyPr>
            <a:normAutofit/>
          </a:bodyPr>
          <a:lstStyle/>
          <a:p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6. Inspiration to change the leadership structure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6:1-7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14975F-F26C-46F7-A448-7B780F6E7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3E9282-E9F8-46DA-9EFF-BC80DDFA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chemeClr val="bg1"/>
                </a:solidFill>
              </a:rPr>
              <a:t>In any group growth can be a problem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70089-586F-4FC0-8455-A90822CB1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309" y="1057550"/>
            <a:ext cx="7154918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chemeClr val="bg2"/>
                </a:solidFill>
              </a:rPr>
              <a:t>It’s a good problem to have!</a:t>
            </a:r>
          </a:p>
          <a:p>
            <a:pPr marR="0" lvl="0" rtl="0"/>
            <a:r>
              <a:rPr lang="en-GB" dirty="0">
                <a:solidFill>
                  <a:schemeClr val="bg2"/>
                </a:solidFill>
              </a:rPr>
              <a:t>In handling problems we find character and inspiration</a:t>
            </a:r>
          </a:p>
          <a:p>
            <a:pPr marR="0" lvl="1" rtl="0"/>
            <a:r>
              <a:rPr lang="en-GB" dirty="0">
                <a:solidFill>
                  <a:schemeClr val="bg2"/>
                </a:solidFill>
              </a:rPr>
              <a:t>The ethos of the church and the inspiration of the Spirit</a:t>
            </a:r>
          </a:p>
          <a:p>
            <a:pPr marR="0" lvl="0" rtl="0"/>
            <a:r>
              <a:rPr lang="en-GB" dirty="0">
                <a:solidFill>
                  <a:schemeClr val="bg2"/>
                </a:solidFill>
              </a:rPr>
              <a:t>The Holy Spirit helps us to rectify problems</a:t>
            </a:r>
          </a:p>
        </p:txBody>
      </p:sp>
    </p:spTree>
    <p:extLst>
      <p:ext uri="{BB962C8B-B14F-4D97-AF65-F5344CB8AC3E}">
        <p14:creationId xmlns:p14="http://schemas.microsoft.com/office/powerpoint/2010/main" val="262550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D00F1E-9925-46DD-8934-F7D9DBAA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49D94A-6C44-46D9-9EF8-81754D29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Spirit uses Grace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12CD2-66F0-4638-8847-C09EFFA2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4107"/>
            <a:ext cx="9929648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Grace to minister together</a:t>
            </a:r>
          </a:p>
          <a:p>
            <a:pPr marR="0" lvl="1" rtl="0"/>
            <a:r>
              <a:rPr lang="en-GB" dirty="0"/>
              <a:t>All ministries (forms of service) are equally valid</a:t>
            </a:r>
          </a:p>
          <a:p>
            <a:pPr marR="0" lvl="0" rtl="0"/>
            <a:r>
              <a:rPr lang="en-GB" dirty="0"/>
              <a:t>Grace to be gracious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69AD5-B0E3-4DA1-9380-7B1C3D824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71429" y1="66265" x2="71429" y2="66265"/>
                        <a14:backgroundMark x1="50739" y1="75904" x2="50739" y2="75904"/>
                        <a14:backgroundMark x1="54187" y1="75904" x2="54187" y2="75904"/>
                        <a14:backgroundMark x1="67488" y1="74699" x2="67488" y2="74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478798" y="2639925"/>
            <a:ext cx="2578100" cy="42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7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EA9168-4172-41AD-81B8-05E603995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475320-E7BD-42CF-B5C5-BB23ADA6A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5880"/>
            <a:ext cx="10515600" cy="1325563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latin typeface="+mn-lt"/>
              </a:rPr>
              <a:t>How gracious would you be?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EE74E-C28A-48E6-A6E1-66ECD1E95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825624"/>
            <a:ext cx="1186815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listen to the complaint without being defensive?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admit you were not coping?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make yourself vulnerable at a time of attack?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let others handle the problem?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accept their solution even though it sounded unfair?</a:t>
            </a:r>
          </a:p>
          <a:p>
            <a:pPr marR="0" lvl="0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you support the solution?</a:t>
            </a:r>
          </a:p>
        </p:txBody>
      </p:sp>
    </p:spTree>
    <p:extLst>
      <p:ext uri="{BB962C8B-B14F-4D97-AF65-F5344CB8AC3E}">
        <p14:creationId xmlns:p14="http://schemas.microsoft.com/office/powerpoint/2010/main" val="195344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D00F1E-9925-46DD-8934-F7D9DBAA1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49D94A-6C44-46D9-9EF8-81754D292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Spirit uses Grace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12CD2-66F0-4638-8847-C09EFFA23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4107"/>
            <a:ext cx="9929648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Grace to minister together</a:t>
            </a:r>
          </a:p>
          <a:p>
            <a:pPr marR="0" lvl="1" rtl="0"/>
            <a:r>
              <a:rPr lang="en-GB" dirty="0"/>
              <a:t>All ministries (forms of service) are equally valid</a:t>
            </a:r>
          </a:p>
          <a:p>
            <a:pPr marR="0" lvl="0" rtl="0"/>
            <a:r>
              <a:rPr lang="en-GB" dirty="0"/>
              <a:t>Grace to be gracious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69AD5-B0E3-4DA1-9380-7B1C3D824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71429" y1="66265" x2="71429" y2="66265"/>
                        <a14:backgroundMark x1="50739" y1="75904" x2="50739" y2="75904"/>
                        <a14:backgroundMark x1="54187" y1="75904" x2="54187" y2="75904"/>
                        <a14:backgroundMark x1="67488" y1="74699" x2="67488" y2="74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478798" y="2639925"/>
            <a:ext cx="2578100" cy="421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71A45E-C684-47BB-AC34-1A871557C138}"/>
              </a:ext>
            </a:extLst>
          </p:cNvPr>
          <p:cNvSpPr txBox="1"/>
          <p:nvPr/>
        </p:nvSpPr>
        <p:spPr>
          <a:xfrm>
            <a:off x="4598167" y="3432706"/>
            <a:ext cx="4880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chemeClr val="bg1"/>
                </a:solidFill>
              </a:rPr>
              <a:t>Grace demands integrity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8E5FB7-5C76-491A-AB99-439944777778}"/>
              </a:ext>
            </a:extLst>
          </p:cNvPr>
          <p:cNvSpPr txBox="1"/>
          <p:nvPr/>
        </p:nvSpPr>
        <p:spPr>
          <a:xfrm>
            <a:off x="825340" y="5693152"/>
            <a:ext cx="105284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chosen had to be full of the Spirit and wisdom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58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EFF9A8-B941-4A52-9A91-7D1DE6C4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914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9792FC-E7FD-4821-B045-B21B66BF2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FF00"/>
                </a:solidFill>
                <a:latin typeface="+mn-lt"/>
              </a:rPr>
              <a:t>Consequences of Grace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333B2C-00C6-459B-97FA-751D38BCC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4"/>
            <a:ext cx="1181100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word of God spread</a:t>
            </a:r>
          </a:p>
          <a:p>
            <a:pPr lvl="1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numbers coming to faith increased rapidly</a:t>
            </a:r>
          </a:p>
          <a:p>
            <a:pPr lvl="1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large number of priests became obedient to the faith</a:t>
            </a:r>
          </a:p>
        </p:txBody>
      </p:sp>
    </p:spTree>
    <p:extLst>
      <p:ext uri="{BB962C8B-B14F-4D97-AF65-F5344CB8AC3E}">
        <p14:creationId xmlns:p14="http://schemas.microsoft.com/office/powerpoint/2010/main" val="880757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F1A544-C263-438C-9A73-0F3D8307F7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646"/>
          <a:stretch/>
        </p:blipFill>
        <p:spPr>
          <a:xfrm>
            <a:off x="95250" y="0"/>
            <a:ext cx="12192000" cy="686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E40599-F258-420B-952E-1DFDB467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4700" y="-47625"/>
            <a:ext cx="8972550" cy="1219200"/>
          </a:xfrm>
        </p:spPr>
        <p:txBody>
          <a:bodyPr/>
          <a:lstStyle/>
          <a:p>
            <a:pPr marR="0" rtl="0"/>
            <a:r>
              <a:rPr lang="en-GB" dirty="0">
                <a:solidFill>
                  <a:srgbClr val="FFFF00"/>
                </a:solidFill>
                <a:latin typeface="+mn-lt"/>
              </a:rPr>
              <a:t>God works through difficult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86D8D-2671-4814-9398-9F2197EA8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4100" y="3600450"/>
            <a:ext cx="8039100" cy="325755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The Holy Spirit works through grace but we may not like the changes</a:t>
            </a:r>
          </a:p>
        </p:txBody>
      </p:sp>
    </p:spTree>
    <p:extLst>
      <p:ext uri="{BB962C8B-B14F-4D97-AF65-F5344CB8AC3E}">
        <p14:creationId xmlns:p14="http://schemas.microsoft.com/office/powerpoint/2010/main" val="4067260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5497</TotalTime>
  <Words>216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Leading of the Spirit</vt:lpstr>
      <vt:lpstr>In any group growth can be a problem</vt:lpstr>
      <vt:lpstr>The Spirit uses Grace</vt:lpstr>
      <vt:lpstr>How gracious would you be?</vt:lpstr>
      <vt:lpstr>The Spirit uses Grace</vt:lpstr>
      <vt:lpstr>Consequences of Grace</vt:lpstr>
      <vt:lpstr>God works through difficult times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51</cp:revision>
  <dcterms:created xsi:type="dcterms:W3CDTF">2018-05-21T15:17:57Z</dcterms:created>
  <dcterms:modified xsi:type="dcterms:W3CDTF">2018-06-29T16:14:48Z</dcterms:modified>
</cp:coreProperties>
</file>