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21" r:id="rId5"/>
    <p:sldId id="322" r:id="rId6"/>
    <p:sldId id="326" r:id="rId7"/>
    <p:sldId id="323" r:id="rId8"/>
    <p:sldId id="324" r:id="rId9"/>
    <p:sldId id="325" r:id="rId10"/>
    <p:sldId id="328" r:id="rId11"/>
    <p:sldId id="327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29" autoAdjust="0"/>
  </p:normalViewPr>
  <p:slideViewPr>
    <p:cSldViewPr showGuides="1">
      <p:cViewPr varScale="1">
        <p:scale>
          <a:sx n="62" d="100"/>
          <a:sy n="62" d="100"/>
        </p:scale>
        <p:origin x="90" y="60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D5BF53-2473-4218-A64E-A2C42E22C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49396-03E1-4989-8390-D3A960EAEBE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9B8CAE9-8ED5-4295-80A4-9518A89F5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D8F0634-EB10-461E-8923-80022FE1D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ACD481-F74D-4B19-83D6-A56E848BA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D58C3-FC0D-4873-877E-E2479A699DB8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AD97F1A1-A513-4DFE-BD8B-C07E88CDB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D29CF15-C5C7-4881-9B5E-0B10D712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9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BFEF3F-6A43-4AD1-9581-72B1C7406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DC97B-D406-42B8-9949-325A8F96BAB0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91ED3B5B-348E-41C4-BBB9-F4FB0D6D6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52F9FF1-E720-487D-8319-A99B6CB70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1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52301-7616-4CD5-8366-3B3510634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5BF77-81EE-4543-AD25-4BFA0FA7839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801244D-CDF5-40BF-9D3B-7B8A358B7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E867721-8FC1-40D9-A8CD-F69F7C701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2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412584-7A19-4607-9D1B-CE4D31B3B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8AABC-FC58-471D-9465-89C33945A33B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6926447-476B-4D42-93A1-0F963FCD9E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734A08A-F9BF-4437-881A-E6C96D6C2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40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9" y="284176"/>
            <a:ext cx="12071076" cy="15087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2011680"/>
            <a:ext cx="11665296" cy="472968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2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A189E9D-1AA3-42D3-A89F-A5C1E7A9F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1828800"/>
            <a:ext cx="12188824" cy="2895600"/>
          </a:xfrm>
        </p:spPr>
        <p:txBody>
          <a:bodyPr>
            <a:normAutofit/>
          </a:bodyPr>
          <a:lstStyle/>
          <a:p>
            <a:pPr algn="l"/>
            <a:r>
              <a:rPr lang="en-GB" altLang="en-US" sz="4800" dirty="0"/>
              <a:t>The Church with Christ at the centre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7A6020-C53E-4B8E-AB8F-09FBFBA831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altLang="en-US" sz="4400" dirty="0"/>
              <a:t>1. A community of loving people</a:t>
            </a:r>
            <a:br>
              <a:rPr lang="en-GB" altLang="en-US" sz="4400" dirty="0"/>
            </a:br>
            <a:r>
              <a:rPr lang="en-GB" altLang="en-US" sz="4400" dirty="0"/>
              <a:t>1 Timothy 1</a:t>
            </a:r>
          </a:p>
        </p:txBody>
      </p:sp>
    </p:spTree>
    <p:extLst>
      <p:ext uri="{BB962C8B-B14F-4D97-AF65-F5344CB8AC3E}">
        <p14:creationId xmlns:p14="http://schemas.microsoft.com/office/powerpoint/2010/main" val="12223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8FFFB4-56B1-49CC-A567-8526CEBAA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3" y="1"/>
            <a:ext cx="7305675" cy="1828034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1 Timothy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537332A-F888-42F5-8CBE-C8C5452C5C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1844" y="1891280"/>
            <a:ext cx="11206981" cy="4966721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Part of the pastoral epistles (letters)</a:t>
            </a:r>
          </a:p>
          <a:p>
            <a:pPr lvl="1"/>
            <a:r>
              <a:rPr lang="en-US" altLang="en-US" sz="3200" b="1" dirty="0"/>
              <a:t>Letters about leadership</a:t>
            </a:r>
          </a:p>
          <a:p>
            <a:pPr lvl="1"/>
            <a:r>
              <a:rPr lang="en-US" altLang="en-US" sz="3200" b="1" dirty="0"/>
              <a:t>Written by Paul to Timothy in a troubled church in Ephesus</a:t>
            </a:r>
          </a:p>
          <a:p>
            <a:r>
              <a:rPr lang="en-US" altLang="en-US" sz="3600" b="1" dirty="0"/>
              <a:t>Gnosticism was obscuring the truth</a:t>
            </a:r>
          </a:p>
          <a:p>
            <a:pPr lvl="1"/>
            <a:r>
              <a:rPr lang="en-US" altLang="en-US" sz="3200" b="1" dirty="0"/>
              <a:t>It’s what you know that matters</a:t>
            </a:r>
          </a:p>
          <a:p>
            <a:pPr lvl="1"/>
            <a:r>
              <a:rPr lang="en-US" altLang="en-US" sz="3200" b="1" dirty="0"/>
              <a:t>Spirit is good, flesh is evil</a:t>
            </a:r>
          </a:p>
          <a:p>
            <a:pPr lvl="2"/>
            <a:r>
              <a:rPr lang="en-US" altLang="en-US" sz="2800" b="1" dirty="0" err="1"/>
              <a:t>Ascetism</a:t>
            </a:r>
            <a:r>
              <a:rPr lang="en-US" altLang="en-US" sz="2800" b="1" dirty="0"/>
              <a:t> (touched on in Ch 4)</a:t>
            </a:r>
          </a:p>
          <a:p>
            <a:pPr lvl="2"/>
            <a:r>
              <a:rPr lang="en-US" altLang="en-US" sz="2800" b="1" dirty="0"/>
              <a:t>Licentiousness</a:t>
            </a:r>
          </a:p>
          <a:p>
            <a:pPr lvl="1"/>
            <a:r>
              <a:rPr lang="en-US" altLang="en-US" sz="3200" b="1" dirty="0"/>
              <a:t>The best argument wins</a:t>
            </a:r>
          </a:p>
        </p:txBody>
      </p:sp>
      <p:pic>
        <p:nvPicPr>
          <p:cNvPr id="3076" name="Picture 4" descr="MCj04114980000[1]">
            <a:extLst>
              <a:ext uri="{FF2B5EF4-FFF2-40B4-BE49-F238E27FC236}">
                <a16:creationId xmlns:a16="http://schemas.microsoft.com/office/drawing/2014/main" id="{BA6430BD-F92B-4C5E-BC2D-9168508A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26" y="3884500"/>
            <a:ext cx="158432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32" name="Group 60">
            <a:extLst>
              <a:ext uri="{FF2B5EF4-FFF2-40B4-BE49-F238E27FC236}">
                <a16:creationId xmlns:a16="http://schemas.microsoft.com/office/drawing/2014/main" id="{39810A71-22B7-4318-B137-914F7D15F2BF}"/>
              </a:ext>
            </a:extLst>
          </p:cNvPr>
          <p:cNvGrpSpPr>
            <a:grpSpLocks/>
          </p:cNvGrpSpPr>
          <p:nvPr/>
        </p:nvGrpSpPr>
        <p:grpSpPr bwMode="auto">
          <a:xfrm>
            <a:off x="8974732" y="979261"/>
            <a:ext cx="1657350" cy="1824037"/>
            <a:chOff x="2673" y="4810"/>
            <a:chExt cx="1044" cy="1149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14558836-D0DB-487E-A580-2C42D271F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5100"/>
              <a:ext cx="1044" cy="832"/>
            </a:xfrm>
            <a:custGeom>
              <a:avLst/>
              <a:gdLst>
                <a:gd name="T0" fmla="*/ 496 w 2087"/>
                <a:gd name="T1" fmla="*/ 606 h 1663"/>
                <a:gd name="T2" fmla="*/ 540 w 2087"/>
                <a:gd name="T3" fmla="*/ 703 h 1663"/>
                <a:gd name="T4" fmla="*/ 527 w 2087"/>
                <a:gd name="T5" fmla="*/ 806 h 1663"/>
                <a:gd name="T6" fmla="*/ 508 w 2087"/>
                <a:gd name="T7" fmla="*/ 891 h 1663"/>
                <a:gd name="T8" fmla="*/ 590 w 2087"/>
                <a:gd name="T9" fmla="*/ 701 h 1663"/>
                <a:gd name="T10" fmla="*/ 525 w 2087"/>
                <a:gd name="T11" fmla="*/ 593 h 1663"/>
                <a:gd name="T12" fmla="*/ 506 w 2087"/>
                <a:gd name="T13" fmla="*/ 466 h 1663"/>
                <a:gd name="T14" fmla="*/ 534 w 2087"/>
                <a:gd name="T15" fmla="*/ 365 h 1663"/>
                <a:gd name="T16" fmla="*/ 628 w 2087"/>
                <a:gd name="T17" fmla="*/ 279 h 1663"/>
                <a:gd name="T18" fmla="*/ 723 w 2087"/>
                <a:gd name="T19" fmla="*/ 257 h 1663"/>
                <a:gd name="T20" fmla="*/ 821 w 2087"/>
                <a:gd name="T21" fmla="*/ 257 h 1663"/>
                <a:gd name="T22" fmla="*/ 903 w 2087"/>
                <a:gd name="T23" fmla="*/ 287 h 1663"/>
                <a:gd name="T24" fmla="*/ 966 w 2087"/>
                <a:gd name="T25" fmla="*/ 380 h 1663"/>
                <a:gd name="T26" fmla="*/ 989 w 2087"/>
                <a:gd name="T27" fmla="*/ 479 h 1663"/>
                <a:gd name="T28" fmla="*/ 1000 w 2087"/>
                <a:gd name="T29" fmla="*/ 578 h 1663"/>
                <a:gd name="T30" fmla="*/ 1002 w 2087"/>
                <a:gd name="T31" fmla="*/ 669 h 1663"/>
                <a:gd name="T32" fmla="*/ 1044 w 2087"/>
                <a:gd name="T33" fmla="*/ 831 h 1663"/>
                <a:gd name="T34" fmla="*/ 1145 w 2087"/>
                <a:gd name="T35" fmla="*/ 829 h 1663"/>
                <a:gd name="T36" fmla="*/ 1228 w 2087"/>
                <a:gd name="T37" fmla="*/ 834 h 1663"/>
                <a:gd name="T38" fmla="*/ 1308 w 2087"/>
                <a:gd name="T39" fmla="*/ 852 h 1663"/>
                <a:gd name="T40" fmla="*/ 1411 w 2087"/>
                <a:gd name="T41" fmla="*/ 872 h 1663"/>
                <a:gd name="T42" fmla="*/ 1525 w 2087"/>
                <a:gd name="T43" fmla="*/ 888 h 1663"/>
                <a:gd name="T44" fmla="*/ 1627 w 2087"/>
                <a:gd name="T45" fmla="*/ 895 h 1663"/>
                <a:gd name="T46" fmla="*/ 1705 w 2087"/>
                <a:gd name="T47" fmla="*/ 819 h 1663"/>
                <a:gd name="T48" fmla="*/ 1747 w 2087"/>
                <a:gd name="T49" fmla="*/ 682 h 1663"/>
                <a:gd name="T50" fmla="*/ 1779 w 2087"/>
                <a:gd name="T51" fmla="*/ 570 h 1663"/>
                <a:gd name="T52" fmla="*/ 1802 w 2087"/>
                <a:gd name="T53" fmla="*/ 481 h 1663"/>
                <a:gd name="T54" fmla="*/ 1793 w 2087"/>
                <a:gd name="T55" fmla="*/ 382 h 1663"/>
                <a:gd name="T56" fmla="*/ 1880 w 2087"/>
                <a:gd name="T57" fmla="*/ 80 h 1663"/>
                <a:gd name="T58" fmla="*/ 1962 w 2087"/>
                <a:gd name="T59" fmla="*/ 179 h 1663"/>
                <a:gd name="T60" fmla="*/ 2004 w 2087"/>
                <a:gd name="T61" fmla="*/ 270 h 1663"/>
                <a:gd name="T62" fmla="*/ 2028 w 2087"/>
                <a:gd name="T63" fmla="*/ 382 h 1663"/>
                <a:gd name="T64" fmla="*/ 2042 w 2087"/>
                <a:gd name="T65" fmla="*/ 488 h 1663"/>
                <a:gd name="T66" fmla="*/ 2047 w 2087"/>
                <a:gd name="T67" fmla="*/ 589 h 1663"/>
                <a:gd name="T68" fmla="*/ 2080 w 2087"/>
                <a:gd name="T69" fmla="*/ 715 h 1663"/>
                <a:gd name="T70" fmla="*/ 2057 w 2087"/>
                <a:gd name="T71" fmla="*/ 861 h 1663"/>
                <a:gd name="T72" fmla="*/ 2015 w 2087"/>
                <a:gd name="T73" fmla="*/ 1032 h 1663"/>
                <a:gd name="T74" fmla="*/ 1954 w 2087"/>
                <a:gd name="T75" fmla="*/ 1165 h 1663"/>
                <a:gd name="T76" fmla="*/ 1840 w 2087"/>
                <a:gd name="T77" fmla="*/ 1243 h 1663"/>
                <a:gd name="T78" fmla="*/ 1675 w 2087"/>
                <a:gd name="T79" fmla="*/ 1295 h 1663"/>
                <a:gd name="T80" fmla="*/ 1508 w 2087"/>
                <a:gd name="T81" fmla="*/ 1321 h 1663"/>
                <a:gd name="T82" fmla="*/ 1386 w 2087"/>
                <a:gd name="T83" fmla="*/ 1333 h 1663"/>
                <a:gd name="T84" fmla="*/ 1380 w 2087"/>
                <a:gd name="T85" fmla="*/ 1414 h 1663"/>
                <a:gd name="T86" fmla="*/ 1371 w 2087"/>
                <a:gd name="T87" fmla="*/ 1521 h 1663"/>
                <a:gd name="T88" fmla="*/ 1350 w 2087"/>
                <a:gd name="T89" fmla="*/ 1620 h 1663"/>
                <a:gd name="T90" fmla="*/ 1281 w 2087"/>
                <a:gd name="T91" fmla="*/ 1663 h 1663"/>
                <a:gd name="T92" fmla="*/ 1186 w 2087"/>
                <a:gd name="T93" fmla="*/ 1663 h 1663"/>
                <a:gd name="T94" fmla="*/ 445 w 2087"/>
                <a:gd name="T95" fmla="*/ 1603 h 1663"/>
                <a:gd name="T96" fmla="*/ 415 w 2087"/>
                <a:gd name="T97" fmla="*/ 1526 h 1663"/>
                <a:gd name="T98" fmla="*/ 320 w 2087"/>
                <a:gd name="T99" fmla="*/ 1587 h 1663"/>
                <a:gd name="T100" fmla="*/ 192 w 2087"/>
                <a:gd name="T101" fmla="*/ 1614 h 1663"/>
                <a:gd name="T102" fmla="*/ 63 w 2087"/>
                <a:gd name="T103" fmla="*/ 1564 h 1663"/>
                <a:gd name="T104" fmla="*/ 2 w 2087"/>
                <a:gd name="T105" fmla="*/ 1431 h 1663"/>
                <a:gd name="T106" fmla="*/ 25 w 2087"/>
                <a:gd name="T107" fmla="*/ 1266 h 1663"/>
                <a:gd name="T108" fmla="*/ 84 w 2087"/>
                <a:gd name="T109" fmla="*/ 1110 h 1663"/>
                <a:gd name="T110" fmla="*/ 149 w 2087"/>
                <a:gd name="T111" fmla="*/ 1002 h 1663"/>
                <a:gd name="T112" fmla="*/ 238 w 2087"/>
                <a:gd name="T113" fmla="*/ 867 h 1663"/>
                <a:gd name="T114" fmla="*/ 272 w 2087"/>
                <a:gd name="T115" fmla="*/ 779 h 1663"/>
                <a:gd name="T116" fmla="*/ 213 w 2087"/>
                <a:gd name="T117" fmla="*/ 660 h 1663"/>
                <a:gd name="T118" fmla="*/ 219 w 2087"/>
                <a:gd name="T119" fmla="*/ 559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7" h="1663">
                  <a:moveTo>
                    <a:pt x="582" y="32"/>
                  </a:moveTo>
                  <a:lnTo>
                    <a:pt x="451" y="534"/>
                  </a:lnTo>
                  <a:lnTo>
                    <a:pt x="451" y="534"/>
                  </a:lnTo>
                  <a:lnTo>
                    <a:pt x="453" y="538"/>
                  </a:lnTo>
                  <a:lnTo>
                    <a:pt x="457" y="544"/>
                  </a:lnTo>
                  <a:lnTo>
                    <a:pt x="462" y="551"/>
                  </a:lnTo>
                  <a:lnTo>
                    <a:pt x="464" y="555"/>
                  </a:lnTo>
                  <a:lnTo>
                    <a:pt x="466" y="561"/>
                  </a:lnTo>
                  <a:lnTo>
                    <a:pt x="470" y="564"/>
                  </a:lnTo>
                  <a:lnTo>
                    <a:pt x="474" y="570"/>
                  </a:lnTo>
                  <a:lnTo>
                    <a:pt x="477" y="576"/>
                  </a:lnTo>
                  <a:lnTo>
                    <a:pt x="481" y="580"/>
                  </a:lnTo>
                  <a:lnTo>
                    <a:pt x="485" y="587"/>
                  </a:lnTo>
                  <a:lnTo>
                    <a:pt x="489" y="593"/>
                  </a:lnTo>
                  <a:lnTo>
                    <a:pt x="493" y="599"/>
                  </a:lnTo>
                  <a:lnTo>
                    <a:pt x="496" y="606"/>
                  </a:lnTo>
                  <a:lnTo>
                    <a:pt x="498" y="610"/>
                  </a:lnTo>
                  <a:lnTo>
                    <a:pt x="502" y="618"/>
                  </a:lnTo>
                  <a:lnTo>
                    <a:pt x="506" y="623"/>
                  </a:lnTo>
                  <a:lnTo>
                    <a:pt x="510" y="629"/>
                  </a:lnTo>
                  <a:lnTo>
                    <a:pt x="514" y="635"/>
                  </a:lnTo>
                  <a:lnTo>
                    <a:pt x="517" y="642"/>
                  </a:lnTo>
                  <a:lnTo>
                    <a:pt x="519" y="646"/>
                  </a:lnTo>
                  <a:lnTo>
                    <a:pt x="523" y="652"/>
                  </a:lnTo>
                  <a:lnTo>
                    <a:pt x="525" y="658"/>
                  </a:lnTo>
                  <a:lnTo>
                    <a:pt x="529" y="661"/>
                  </a:lnTo>
                  <a:lnTo>
                    <a:pt x="533" y="669"/>
                  </a:lnTo>
                  <a:lnTo>
                    <a:pt x="536" y="679"/>
                  </a:lnTo>
                  <a:lnTo>
                    <a:pt x="536" y="682"/>
                  </a:lnTo>
                  <a:lnTo>
                    <a:pt x="538" y="690"/>
                  </a:lnTo>
                  <a:lnTo>
                    <a:pt x="538" y="696"/>
                  </a:lnTo>
                  <a:lnTo>
                    <a:pt x="540" y="703"/>
                  </a:lnTo>
                  <a:lnTo>
                    <a:pt x="540" y="711"/>
                  </a:lnTo>
                  <a:lnTo>
                    <a:pt x="540" y="718"/>
                  </a:lnTo>
                  <a:lnTo>
                    <a:pt x="540" y="726"/>
                  </a:lnTo>
                  <a:lnTo>
                    <a:pt x="540" y="736"/>
                  </a:lnTo>
                  <a:lnTo>
                    <a:pt x="538" y="743"/>
                  </a:lnTo>
                  <a:lnTo>
                    <a:pt x="538" y="753"/>
                  </a:lnTo>
                  <a:lnTo>
                    <a:pt x="536" y="757"/>
                  </a:lnTo>
                  <a:lnTo>
                    <a:pt x="536" y="762"/>
                  </a:lnTo>
                  <a:lnTo>
                    <a:pt x="534" y="768"/>
                  </a:lnTo>
                  <a:lnTo>
                    <a:pt x="534" y="772"/>
                  </a:lnTo>
                  <a:lnTo>
                    <a:pt x="533" y="777"/>
                  </a:lnTo>
                  <a:lnTo>
                    <a:pt x="533" y="783"/>
                  </a:lnTo>
                  <a:lnTo>
                    <a:pt x="531" y="787"/>
                  </a:lnTo>
                  <a:lnTo>
                    <a:pt x="529" y="795"/>
                  </a:lnTo>
                  <a:lnTo>
                    <a:pt x="529" y="798"/>
                  </a:lnTo>
                  <a:lnTo>
                    <a:pt x="527" y="806"/>
                  </a:lnTo>
                  <a:lnTo>
                    <a:pt x="525" y="812"/>
                  </a:lnTo>
                  <a:lnTo>
                    <a:pt x="523" y="819"/>
                  </a:lnTo>
                  <a:lnTo>
                    <a:pt x="521" y="821"/>
                  </a:lnTo>
                  <a:lnTo>
                    <a:pt x="521" y="825"/>
                  </a:lnTo>
                  <a:lnTo>
                    <a:pt x="519" y="829"/>
                  </a:lnTo>
                  <a:lnTo>
                    <a:pt x="519" y="834"/>
                  </a:lnTo>
                  <a:lnTo>
                    <a:pt x="517" y="840"/>
                  </a:lnTo>
                  <a:lnTo>
                    <a:pt x="517" y="846"/>
                  </a:lnTo>
                  <a:lnTo>
                    <a:pt x="515" y="852"/>
                  </a:lnTo>
                  <a:lnTo>
                    <a:pt x="514" y="859"/>
                  </a:lnTo>
                  <a:lnTo>
                    <a:pt x="512" y="865"/>
                  </a:lnTo>
                  <a:lnTo>
                    <a:pt x="512" y="871"/>
                  </a:lnTo>
                  <a:lnTo>
                    <a:pt x="510" y="874"/>
                  </a:lnTo>
                  <a:lnTo>
                    <a:pt x="510" y="880"/>
                  </a:lnTo>
                  <a:lnTo>
                    <a:pt x="508" y="888"/>
                  </a:lnTo>
                  <a:lnTo>
                    <a:pt x="508" y="891"/>
                  </a:lnTo>
                  <a:lnTo>
                    <a:pt x="582" y="857"/>
                  </a:lnTo>
                  <a:lnTo>
                    <a:pt x="654" y="772"/>
                  </a:lnTo>
                  <a:lnTo>
                    <a:pt x="652" y="770"/>
                  </a:lnTo>
                  <a:lnTo>
                    <a:pt x="649" y="766"/>
                  </a:lnTo>
                  <a:lnTo>
                    <a:pt x="645" y="762"/>
                  </a:lnTo>
                  <a:lnTo>
                    <a:pt x="641" y="758"/>
                  </a:lnTo>
                  <a:lnTo>
                    <a:pt x="637" y="755"/>
                  </a:lnTo>
                  <a:lnTo>
                    <a:pt x="633" y="749"/>
                  </a:lnTo>
                  <a:lnTo>
                    <a:pt x="628" y="743"/>
                  </a:lnTo>
                  <a:lnTo>
                    <a:pt x="622" y="739"/>
                  </a:lnTo>
                  <a:lnTo>
                    <a:pt x="618" y="732"/>
                  </a:lnTo>
                  <a:lnTo>
                    <a:pt x="612" y="728"/>
                  </a:lnTo>
                  <a:lnTo>
                    <a:pt x="607" y="720"/>
                  </a:lnTo>
                  <a:lnTo>
                    <a:pt x="601" y="715"/>
                  </a:lnTo>
                  <a:lnTo>
                    <a:pt x="595" y="707"/>
                  </a:lnTo>
                  <a:lnTo>
                    <a:pt x="590" y="701"/>
                  </a:lnTo>
                  <a:lnTo>
                    <a:pt x="584" y="696"/>
                  </a:lnTo>
                  <a:lnTo>
                    <a:pt x="580" y="690"/>
                  </a:lnTo>
                  <a:lnTo>
                    <a:pt x="574" y="684"/>
                  </a:lnTo>
                  <a:lnTo>
                    <a:pt x="571" y="679"/>
                  </a:lnTo>
                  <a:lnTo>
                    <a:pt x="565" y="671"/>
                  </a:lnTo>
                  <a:lnTo>
                    <a:pt x="561" y="665"/>
                  </a:lnTo>
                  <a:lnTo>
                    <a:pt x="557" y="660"/>
                  </a:lnTo>
                  <a:lnTo>
                    <a:pt x="553" y="652"/>
                  </a:lnTo>
                  <a:lnTo>
                    <a:pt x="550" y="644"/>
                  </a:lnTo>
                  <a:lnTo>
                    <a:pt x="546" y="639"/>
                  </a:lnTo>
                  <a:lnTo>
                    <a:pt x="542" y="631"/>
                  </a:lnTo>
                  <a:lnTo>
                    <a:pt x="538" y="623"/>
                  </a:lnTo>
                  <a:lnTo>
                    <a:pt x="534" y="616"/>
                  </a:lnTo>
                  <a:lnTo>
                    <a:pt x="531" y="608"/>
                  </a:lnTo>
                  <a:lnTo>
                    <a:pt x="529" y="601"/>
                  </a:lnTo>
                  <a:lnTo>
                    <a:pt x="525" y="593"/>
                  </a:lnTo>
                  <a:lnTo>
                    <a:pt x="521" y="585"/>
                  </a:lnTo>
                  <a:lnTo>
                    <a:pt x="519" y="578"/>
                  </a:lnTo>
                  <a:lnTo>
                    <a:pt x="515" y="570"/>
                  </a:lnTo>
                  <a:lnTo>
                    <a:pt x="514" y="563"/>
                  </a:lnTo>
                  <a:lnTo>
                    <a:pt x="512" y="553"/>
                  </a:lnTo>
                  <a:lnTo>
                    <a:pt x="510" y="545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6" y="521"/>
                  </a:lnTo>
                  <a:lnTo>
                    <a:pt x="504" y="513"/>
                  </a:lnTo>
                  <a:lnTo>
                    <a:pt x="504" y="504"/>
                  </a:lnTo>
                  <a:lnTo>
                    <a:pt x="504" y="496"/>
                  </a:lnTo>
                  <a:lnTo>
                    <a:pt x="504" y="488"/>
                  </a:lnTo>
                  <a:lnTo>
                    <a:pt x="504" y="481"/>
                  </a:lnTo>
                  <a:lnTo>
                    <a:pt x="504" y="473"/>
                  </a:lnTo>
                  <a:lnTo>
                    <a:pt x="506" y="466"/>
                  </a:lnTo>
                  <a:lnTo>
                    <a:pt x="506" y="458"/>
                  </a:lnTo>
                  <a:lnTo>
                    <a:pt x="508" y="450"/>
                  </a:lnTo>
                  <a:lnTo>
                    <a:pt x="508" y="443"/>
                  </a:lnTo>
                  <a:lnTo>
                    <a:pt x="510" y="435"/>
                  </a:lnTo>
                  <a:lnTo>
                    <a:pt x="512" y="428"/>
                  </a:lnTo>
                  <a:lnTo>
                    <a:pt x="512" y="422"/>
                  </a:lnTo>
                  <a:lnTo>
                    <a:pt x="514" y="416"/>
                  </a:lnTo>
                  <a:lnTo>
                    <a:pt x="515" y="411"/>
                  </a:lnTo>
                  <a:lnTo>
                    <a:pt x="517" y="403"/>
                  </a:lnTo>
                  <a:lnTo>
                    <a:pt x="519" y="397"/>
                  </a:lnTo>
                  <a:lnTo>
                    <a:pt x="521" y="391"/>
                  </a:lnTo>
                  <a:lnTo>
                    <a:pt x="523" y="386"/>
                  </a:lnTo>
                  <a:lnTo>
                    <a:pt x="527" y="380"/>
                  </a:lnTo>
                  <a:lnTo>
                    <a:pt x="529" y="374"/>
                  </a:lnTo>
                  <a:lnTo>
                    <a:pt x="531" y="371"/>
                  </a:lnTo>
                  <a:lnTo>
                    <a:pt x="534" y="365"/>
                  </a:lnTo>
                  <a:lnTo>
                    <a:pt x="538" y="359"/>
                  </a:lnTo>
                  <a:lnTo>
                    <a:pt x="540" y="355"/>
                  </a:lnTo>
                  <a:lnTo>
                    <a:pt x="542" y="350"/>
                  </a:lnTo>
                  <a:lnTo>
                    <a:pt x="546" y="346"/>
                  </a:lnTo>
                  <a:lnTo>
                    <a:pt x="552" y="336"/>
                  </a:lnTo>
                  <a:lnTo>
                    <a:pt x="559" y="329"/>
                  </a:lnTo>
                  <a:lnTo>
                    <a:pt x="567" y="319"/>
                  </a:lnTo>
                  <a:lnTo>
                    <a:pt x="574" y="314"/>
                  </a:lnTo>
                  <a:lnTo>
                    <a:pt x="582" y="306"/>
                  </a:lnTo>
                  <a:lnTo>
                    <a:pt x="591" y="300"/>
                  </a:lnTo>
                  <a:lnTo>
                    <a:pt x="599" y="293"/>
                  </a:lnTo>
                  <a:lnTo>
                    <a:pt x="609" y="289"/>
                  </a:lnTo>
                  <a:lnTo>
                    <a:pt x="612" y="285"/>
                  </a:lnTo>
                  <a:lnTo>
                    <a:pt x="618" y="283"/>
                  </a:lnTo>
                  <a:lnTo>
                    <a:pt x="624" y="281"/>
                  </a:lnTo>
                  <a:lnTo>
                    <a:pt x="628" y="279"/>
                  </a:lnTo>
                  <a:lnTo>
                    <a:pt x="633" y="276"/>
                  </a:lnTo>
                  <a:lnTo>
                    <a:pt x="639" y="274"/>
                  </a:lnTo>
                  <a:lnTo>
                    <a:pt x="643" y="272"/>
                  </a:lnTo>
                  <a:lnTo>
                    <a:pt x="649" y="270"/>
                  </a:lnTo>
                  <a:lnTo>
                    <a:pt x="654" y="268"/>
                  </a:lnTo>
                  <a:lnTo>
                    <a:pt x="660" y="268"/>
                  </a:lnTo>
                  <a:lnTo>
                    <a:pt x="666" y="266"/>
                  </a:lnTo>
                  <a:lnTo>
                    <a:pt x="673" y="266"/>
                  </a:lnTo>
                  <a:lnTo>
                    <a:pt x="679" y="264"/>
                  </a:lnTo>
                  <a:lnTo>
                    <a:pt x="685" y="262"/>
                  </a:lnTo>
                  <a:lnTo>
                    <a:pt x="690" y="260"/>
                  </a:lnTo>
                  <a:lnTo>
                    <a:pt x="696" y="260"/>
                  </a:lnTo>
                  <a:lnTo>
                    <a:pt x="702" y="258"/>
                  </a:lnTo>
                  <a:lnTo>
                    <a:pt x="709" y="258"/>
                  </a:lnTo>
                  <a:lnTo>
                    <a:pt x="715" y="257"/>
                  </a:lnTo>
                  <a:lnTo>
                    <a:pt x="723" y="257"/>
                  </a:lnTo>
                  <a:lnTo>
                    <a:pt x="728" y="257"/>
                  </a:lnTo>
                  <a:lnTo>
                    <a:pt x="734" y="257"/>
                  </a:lnTo>
                  <a:lnTo>
                    <a:pt x="742" y="257"/>
                  </a:lnTo>
                  <a:lnTo>
                    <a:pt x="749" y="257"/>
                  </a:lnTo>
                  <a:lnTo>
                    <a:pt x="755" y="257"/>
                  </a:lnTo>
                  <a:lnTo>
                    <a:pt x="763" y="257"/>
                  </a:lnTo>
                  <a:lnTo>
                    <a:pt x="770" y="257"/>
                  </a:lnTo>
                  <a:lnTo>
                    <a:pt x="778" y="257"/>
                  </a:lnTo>
                  <a:lnTo>
                    <a:pt x="780" y="257"/>
                  </a:lnTo>
                  <a:lnTo>
                    <a:pt x="785" y="257"/>
                  </a:lnTo>
                  <a:lnTo>
                    <a:pt x="789" y="257"/>
                  </a:lnTo>
                  <a:lnTo>
                    <a:pt x="797" y="257"/>
                  </a:lnTo>
                  <a:lnTo>
                    <a:pt x="802" y="257"/>
                  </a:lnTo>
                  <a:lnTo>
                    <a:pt x="812" y="257"/>
                  </a:lnTo>
                  <a:lnTo>
                    <a:pt x="816" y="257"/>
                  </a:lnTo>
                  <a:lnTo>
                    <a:pt x="821" y="257"/>
                  </a:lnTo>
                  <a:lnTo>
                    <a:pt x="825" y="257"/>
                  </a:lnTo>
                  <a:lnTo>
                    <a:pt x="831" y="258"/>
                  </a:lnTo>
                  <a:lnTo>
                    <a:pt x="835" y="258"/>
                  </a:lnTo>
                  <a:lnTo>
                    <a:pt x="840" y="260"/>
                  </a:lnTo>
                  <a:lnTo>
                    <a:pt x="846" y="260"/>
                  </a:lnTo>
                  <a:lnTo>
                    <a:pt x="850" y="262"/>
                  </a:lnTo>
                  <a:lnTo>
                    <a:pt x="856" y="264"/>
                  </a:lnTo>
                  <a:lnTo>
                    <a:pt x="861" y="266"/>
                  </a:lnTo>
                  <a:lnTo>
                    <a:pt x="865" y="266"/>
                  </a:lnTo>
                  <a:lnTo>
                    <a:pt x="873" y="270"/>
                  </a:lnTo>
                  <a:lnTo>
                    <a:pt x="877" y="272"/>
                  </a:lnTo>
                  <a:lnTo>
                    <a:pt x="882" y="274"/>
                  </a:lnTo>
                  <a:lnTo>
                    <a:pt x="888" y="276"/>
                  </a:lnTo>
                  <a:lnTo>
                    <a:pt x="894" y="279"/>
                  </a:lnTo>
                  <a:lnTo>
                    <a:pt x="899" y="283"/>
                  </a:lnTo>
                  <a:lnTo>
                    <a:pt x="903" y="287"/>
                  </a:lnTo>
                  <a:lnTo>
                    <a:pt x="909" y="291"/>
                  </a:lnTo>
                  <a:lnTo>
                    <a:pt x="915" y="295"/>
                  </a:lnTo>
                  <a:lnTo>
                    <a:pt x="918" y="298"/>
                  </a:lnTo>
                  <a:lnTo>
                    <a:pt x="924" y="302"/>
                  </a:lnTo>
                  <a:lnTo>
                    <a:pt x="928" y="308"/>
                  </a:lnTo>
                  <a:lnTo>
                    <a:pt x="932" y="314"/>
                  </a:lnTo>
                  <a:lnTo>
                    <a:pt x="936" y="319"/>
                  </a:lnTo>
                  <a:lnTo>
                    <a:pt x="939" y="325"/>
                  </a:lnTo>
                  <a:lnTo>
                    <a:pt x="943" y="331"/>
                  </a:lnTo>
                  <a:lnTo>
                    <a:pt x="947" y="336"/>
                  </a:lnTo>
                  <a:lnTo>
                    <a:pt x="951" y="344"/>
                  </a:lnTo>
                  <a:lnTo>
                    <a:pt x="955" y="350"/>
                  </a:lnTo>
                  <a:lnTo>
                    <a:pt x="956" y="357"/>
                  </a:lnTo>
                  <a:lnTo>
                    <a:pt x="960" y="365"/>
                  </a:lnTo>
                  <a:lnTo>
                    <a:pt x="964" y="372"/>
                  </a:lnTo>
                  <a:lnTo>
                    <a:pt x="966" y="380"/>
                  </a:lnTo>
                  <a:lnTo>
                    <a:pt x="968" y="390"/>
                  </a:lnTo>
                  <a:lnTo>
                    <a:pt x="972" y="399"/>
                  </a:lnTo>
                  <a:lnTo>
                    <a:pt x="974" y="407"/>
                  </a:lnTo>
                  <a:lnTo>
                    <a:pt x="975" y="416"/>
                  </a:lnTo>
                  <a:lnTo>
                    <a:pt x="977" y="420"/>
                  </a:lnTo>
                  <a:lnTo>
                    <a:pt x="977" y="426"/>
                  </a:lnTo>
                  <a:lnTo>
                    <a:pt x="979" y="430"/>
                  </a:lnTo>
                  <a:lnTo>
                    <a:pt x="979" y="435"/>
                  </a:lnTo>
                  <a:lnTo>
                    <a:pt x="981" y="441"/>
                  </a:lnTo>
                  <a:lnTo>
                    <a:pt x="981" y="445"/>
                  </a:lnTo>
                  <a:lnTo>
                    <a:pt x="983" y="450"/>
                  </a:lnTo>
                  <a:lnTo>
                    <a:pt x="985" y="456"/>
                  </a:lnTo>
                  <a:lnTo>
                    <a:pt x="985" y="462"/>
                  </a:lnTo>
                  <a:lnTo>
                    <a:pt x="987" y="466"/>
                  </a:lnTo>
                  <a:lnTo>
                    <a:pt x="987" y="471"/>
                  </a:lnTo>
                  <a:lnTo>
                    <a:pt x="989" y="479"/>
                  </a:lnTo>
                  <a:lnTo>
                    <a:pt x="989" y="483"/>
                  </a:lnTo>
                  <a:lnTo>
                    <a:pt x="989" y="488"/>
                  </a:lnTo>
                  <a:lnTo>
                    <a:pt x="991" y="494"/>
                  </a:lnTo>
                  <a:lnTo>
                    <a:pt x="991" y="500"/>
                  </a:lnTo>
                  <a:lnTo>
                    <a:pt x="991" y="506"/>
                  </a:lnTo>
                  <a:lnTo>
                    <a:pt x="993" y="511"/>
                  </a:lnTo>
                  <a:lnTo>
                    <a:pt x="993" y="517"/>
                  </a:lnTo>
                  <a:lnTo>
                    <a:pt x="994" y="525"/>
                  </a:lnTo>
                  <a:lnTo>
                    <a:pt x="994" y="530"/>
                  </a:lnTo>
                  <a:lnTo>
                    <a:pt x="996" y="536"/>
                  </a:lnTo>
                  <a:lnTo>
                    <a:pt x="996" y="544"/>
                  </a:lnTo>
                  <a:lnTo>
                    <a:pt x="998" y="549"/>
                  </a:lnTo>
                  <a:lnTo>
                    <a:pt x="998" y="555"/>
                  </a:lnTo>
                  <a:lnTo>
                    <a:pt x="998" y="563"/>
                  </a:lnTo>
                  <a:lnTo>
                    <a:pt x="998" y="570"/>
                  </a:lnTo>
                  <a:lnTo>
                    <a:pt x="1000" y="578"/>
                  </a:lnTo>
                  <a:lnTo>
                    <a:pt x="1000" y="584"/>
                  </a:lnTo>
                  <a:lnTo>
                    <a:pt x="1002" y="589"/>
                  </a:lnTo>
                  <a:lnTo>
                    <a:pt x="1002" y="597"/>
                  </a:lnTo>
                  <a:lnTo>
                    <a:pt x="1002" y="604"/>
                  </a:lnTo>
                  <a:lnTo>
                    <a:pt x="1002" y="608"/>
                  </a:lnTo>
                  <a:lnTo>
                    <a:pt x="1002" y="616"/>
                  </a:lnTo>
                  <a:lnTo>
                    <a:pt x="1002" y="622"/>
                  </a:lnTo>
                  <a:lnTo>
                    <a:pt x="1004" y="627"/>
                  </a:lnTo>
                  <a:lnTo>
                    <a:pt x="1002" y="633"/>
                  </a:lnTo>
                  <a:lnTo>
                    <a:pt x="1002" y="639"/>
                  </a:lnTo>
                  <a:lnTo>
                    <a:pt x="1002" y="642"/>
                  </a:lnTo>
                  <a:lnTo>
                    <a:pt x="1002" y="648"/>
                  </a:lnTo>
                  <a:lnTo>
                    <a:pt x="1002" y="652"/>
                  </a:lnTo>
                  <a:lnTo>
                    <a:pt x="1002" y="658"/>
                  </a:lnTo>
                  <a:lnTo>
                    <a:pt x="1002" y="663"/>
                  </a:lnTo>
                  <a:lnTo>
                    <a:pt x="1002" y="669"/>
                  </a:lnTo>
                  <a:lnTo>
                    <a:pt x="1000" y="677"/>
                  </a:lnTo>
                  <a:lnTo>
                    <a:pt x="1000" y="684"/>
                  </a:lnTo>
                  <a:lnTo>
                    <a:pt x="998" y="690"/>
                  </a:lnTo>
                  <a:lnTo>
                    <a:pt x="998" y="698"/>
                  </a:lnTo>
                  <a:lnTo>
                    <a:pt x="996" y="705"/>
                  </a:lnTo>
                  <a:lnTo>
                    <a:pt x="996" y="711"/>
                  </a:lnTo>
                  <a:lnTo>
                    <a:pt x="994" y="715"/>
                  </a:lnTo>
                  <a:lnTo>
                    <a:pt x="993" y="722"/>
                  </a:lnTo>
                  <a:lnTo>
                    <a:pt x="989" y="730"/>
                  </a:lnTo>
                  <a:lnTo>
                    <a:pt x="985" y="736"/>
                  </a:lnTo>
                  <a:lnTo>
                    <a:pt x="981" y="741"/>
                  </a:lnTo>
                  <a:lnTo>
                    <a:pt x="979" y="747"/>
                  </a:lnTo>
                  <a:lnTo>
                    <a:pt x="975" y="751"/>
                  </a:lnTo>
                  <a:lnTo>
                    <a:pt x="974" y="753"/>
                  </a:lnTo>
                  <a:lnTo>
                    <a:pt x="974" y="779"/>
                  </a:lnTo>
                  <a:lnTo>
                    <a:pt x="1044" y="831"/>
                  </a:lnTo>
                  <a:lnTo>
                    <a:pt x="1044" y="831"/>
                  </a:lnTo>
                  <a:lnTo>
                    <a:pt x="1050" y="831"/>
                  </a:lnTo>
                  <a:lnTo>
                    <a:pt x="1051" y="829"/>
                  </a:lnTo>
                  <a:lnTo>
                    <a:pt x="1057" y="829"/>
                  </a:lnTo>
                  <a:lnTo>
                    <a:pt x="1061" y="829"/>
                  </a:lnTo>
                  <a:lnTo>
                    <a:pt x="1067" y="829"/>
                  </a:lnTo>
                  <a:lnTo>
                    <a:pt x="1072" y="829"/>
                  </a:lnTo>
                  <a:lnTo>
                    <a:pt x="1078" y="829"/>
                  </a:lnTo>
                  <a:lnTo>
                    <a:pt x="1086" y="827"/>
                  </a:lnTo>
                  <a:lnTo>
                    <a:pt x="1093" y="827"/>
                  </a:lnTo>
                  <a:lnTo>
                    <a:pt x="1101" y="827"/>
                  </a:lnTo>
                  <a:lnTo>
                    <a:pt x="1108" y="827"/>
                  </a:lnTo>
                  <a:lnTo>
                    <a:pt x="1118" y="827"/>
                  </a:lnTo>
                  <a:lnTo>
                    <a:pt x="1127" y="829"/>
                  </a:lnTo>
                  <a:lnTo>
                    <a:pt x="1135" y="829"/>
                  </a:lnTo>
                  <a:lnTo>
                    <a:pt x="1145" y="829"/>
                  </a:lnTo>
                  <a:lnTo>
                    <a:pt x="1150" y="829"/>
                  </a:lnTo>
                  <a:lnTo>
                    <a:pt x="1154" y="829"/>
                  </a:lnTo>
                  <a:lnTo>
                    <a:pt x="1160" y="829"/>
                  </a:lnTo>
                  <a:lnTo>
                    <a:pt x="1165" y="829"/>
                  </a:lnTo>
                  <a:lnTo>
                    <a:pt x="1169" y="829"/>
                  </a:lnTo>
                  <a:lnTo>
                    <a:pt x="1175" y="829"/>
                  </a:lnTo>
                  <a:lnTo>
                    <a:pt x="1181" y="829"/>
                  </a:lnTo>
                  <a:lnTo>
                    <a:pt x="1184" y="829"/>
                  </a:lnTo>
                  <a:lnTo>
                    <a:pt x="1190" y="829"/>
                  </a:lnTo>
                  <a:lnTo>
                    <a:pt x="1196" y="831"/>
                  </a:lnTo>
                  <a:lnTo>
                    <a:pt x="1202" y="831"/>
                  </a:lnTo>
                  <a:lnTo>
                    <a:pt x="1207" y="831"/>
                  </a:lnTo>
                  <a:lnTo>
                    <a:pt x="1211" y="831"/>
                  </a:lnTo>
                  <a:lnTo>
                    <a:pt x="1217" y="833"/>
                  </a:lnTo>
                  <a:lnTo>
                    <a:pt x="1222" y="833"/>
                  </a:lnTo>
                  <a:lnTo>
                    <a:pt x="1228" y="834"/>
                  </a:lnTo>
                  <a:lnTo>
                    <a:pt x="1232" y="834"/>
                  </a:lnTo>
                  <a:lnTo>
                    <a:pt x="1238" y="834"/>
                  </a:lnTo>
                  <a:lnTo>
                    <a:pt x="1243" y="836"/>
                  </a:lnTo>
                  <a:lnTo>
                    <a:pt x="1247" y="838"/>
                  </a:lnTo>
                  <a:lnTo>
                    <a:pt x="1253" y="838"/>
                  </a:lnTo>
                  <a:lnTo>
                    <a:pt x="1259" y="838"/>
                  </a:lnTo>
                  <a:lnTo>
                    <a:pt x="1264" y="838"/>
                  </a:lnTo>
                  <a:lnTo>
                    <a:pt x="1268" y="840"/>
                  </a:lnTo>
                  <a:lnTo>
                    <a:pt x="1274" y="842"/>
                  </a:lnTo>
                  <a:lnTo>
                    <a:pt x="1280" y="844"/>
                  </a:lnTo>
                  <a:lnTo>
                    <a:pt x="1283" y="844"/>
                  </a:lnTo>
                  <a:lnTo>
                    <a:pt x="1289" y="848"/>
                  </a:lnTo>
                  <a:lnTo>
                    <a:pt x="1293" y="848"/>
                  </a:lnTo>
                  <a:lnTo>
                    <a:pt x="1299" y="850"/>
                  </a:lnTo>
                  <a:lnTo>
                    <a:pt x="1304" y="850"/>
                  </a:lnTo>
                  <a:lnTo>
                    <a:pt x="1308" y="852"/>
                  </a:lnTo>
                  <a:lnTo>
                    <a:pt x="1314" y="853"/>
                  </a:lnTo>
                  <a:lnTo>
                    <a:pt x="1319" y="855"/>
                  </a:lnTo>
                  <a:lnTo>
                    <a:pt x="1325" y="855"/>
                  </a:lnTo>
                  <a:lnTo>
                    <a:pt x="1333" y="857"/>
                  </a:lnTo>
                  <a:lnTo>
                    <a:pt x="1337" y="857"/>
                  </a:lnTo>
                  <a:lnTo>
                    <a:pt x="1344" y="859"/>
                  </a:lnTo>
                  <a:lnTo>
                    <a:pt x="1350" y="861"/>
                  </a:lnTo>
                  <a:lnTo>
                    <a:pt x="1357" y="863"/>
                  </a:lnTo>
                  <a:lnTo>
                    <a:pt x="1363" y="863"/>
                  </a:lnTo>
                  <a:lnTo>
                    <a:pt x="1371" y="865"/>
                  </a:lnTo>
                  <a:lnTo>
                    <a:pt x="1376" y="867"/>
                  </a:lnTo>
                  <a:lnTo>
                    <a:pt x="1384" y="867"/>
                  </a:lnTo>
                  <a:lnTo>
                    <a:pt x="1390" y="867"/>
                  </a:lnTo>
                  <a:lnTo>
                    <a:pt x="1397" y="869"/>
                  </a:lnTo>
                  <a:lnTo>
                    <a:pt x="1403" y="871"/>
                  </a:lnTo>
                  <a:lnTo>
                    <a:pt x="1411" y="872"/>
                  </a:lnTo>
                  <a:lnTo>
                    <a:pt x="1416" y="872"/>
                  </a:lnTo>
                  <a:lnTo>
                    <a:pt x="1424" y="874"/>
                  </a:lnTo>
                  <a:lnTo>
                    <a:pt x="1432" y="874"/>
                  </a:lnTo>
                  <a:lnTo>
                    <a:pt x="1439" y="876"/>
                  </a:lnTo>
                  <a:lnTo>
                    <a:pt x="1445" y="876"/>
                  </a:lnTo>
                  <a:lnTo>
                    <a:pt x="1452" y="878"/>
                  </a:lnTo>
                  <a:lnTo>
                    <a:pt x="1460" y="878"/>
                  </a:lnTo>
                  <a:lnTo>
                    <a:pt x="1468" y="880"/>
                  </a:lnTo>
                  <a:lnTo>
                    <a:pt x="1475" y="882"/>
                  </a:lnTo>
                  <a:lnTo>
                    <a:pt x="1481" y="884"/>
                  </a:lnTo>
                  <a:lnTo>
                    <a:pt x="1489" y="884"/>
                  </a:lnTo>
                  <a:lnTo>
                    <a:pt x="1496" y="886"/>
                  </a:lnTo>
                  <a:lnTo>
                    <a:pt x="1502" y="886"/>
                  </a:lnTo>
                  <a:lnTo>
                    <a:pt x="1511" y="886"/>
                  </a:lnTo>
                  <a:lnTo>
                    <a:pt x="1517" y="888"/>
                  </a:lnTo>
                  <a:lnTo>
                    <a:pt x="1525" y="888"/>
                  </a:lnTo>
                  <a:lnTo>
                    <a:pt x="1530" y="888"/>
                  </a:lnTo>
                  <a:lnTo>
                    <a:pt x="1538" y="890"/>
                  </a:lnTo>
                  <a:lnTo>
                    <a:pt x="1544" y="890"/>
                  </a:lnTo>
                  <a:lnTo>
                    <a:pt x="1551" y="891"/>
                  </a:lnTo>
                  <a:lnTo>
                    <a:pt x="1557" y="891"/>
                  </a:lnTo>
                  <a:lnTo>
                    <a:pt x="1565" y="891"/>
                  </a:lnTo>
                  <a:lnTo>
                    <a:pt x="1570" y="891"/>
                  </a:lnTo>
                  <a:lnTo>
                    <a:pt x="1578" y="893"/>
                  </a:lnTo>
                  <a:lnTo>
                    <a:pt x="1584" y="893"/>
                  </a:lnTo>
                  <a:lnTo>
                    <a:pt x="1591" y="893"/>
                  </a:lnTo>
                  <a:lnTo>
                    <a:pt x="1597" y="893"/>
                  </a:lnTo>
                  <a:lnTo>
                    <a:pt x="1603" y="895"/>
                  </a:lnTo>
                  <a:lnTo>
                    <a:pt x="1608" y="895"/>
                  </a:lnTo>
                  <a:lnTo>
                    <a:pt x="1614" y="895"/>
                  </a:lnTo>
                  <a:lnTo>
                    <a:pt x="1620" y="895"/>
                  </a:lnTo>
                  <a:lnTo>
                    <a:pt x="1627" y="895"/>
                  </a:lnTo>
                  <a:lnTo>
                    <a:pt x="1631" y="895"/>
                  </a:lnTo>
                  <a:lnTo>
                    <a:pt x="1637" y="895"/>
                  </a:lnTo>
                  <a:lnTo>
                    <a:pt x="1643" y="895"/>
                  </a:lnTo>
                  <a:lnTo>
                    <a:pt x="1648" y="895"/>
                  </a:lnTo>
                  <a:lnTo>
                    <a:pt x="1656" y="893"/>
                  </a:lnTo>
                  <a:lnTo>
                    <a:pt x="1665" y="893"/>
                  </a:lnTo>
                  <a:lnTo>
                    <a:pt x="1673" y="893"/>
                  </a:lnTo>
                  <a:lnTo>
                    <a:pt x="1682" y="893"/>
                  </a:lnTo>
                  <a:lnTo>
                    <a:pt x="1684" y="884"/>
                  </a:lnTo>
                  <a:lnTo>
                    <a:pt x="1688" y="874"/>
                  </a:lnTo>
                  <a:lnTo>
                    <a:pt x="1690" y="865"/>
                  </a:lnTo>
                  <a:lnTo>
                    <a:pt x="1694" y="855"/>
                  </a:lnTo>
                  <a:lnTo>
                    <a:pt x="1696" y="846"/>
                  </a:lnTo>
                  <a:lnTo>
                    <a:pt x="1698" y="838"/>
                  </a:lnTo>
                  <a:lnTo>
                    <a:pt x="1701" y="829"/>
                  </a:lnTo>
                  <a:lnTo>
                    <a:pt x="1705" y="819"/>
                  </a:lnTo>
                  <a:lnTo>
                    <a:pt x="1707" y="810"/>
                  </a:lnTo>
                  <a:lnTo>
                    <a:pt x="1709" y="802"/>
                  </a:lnTo>
                  <a:lnTo>
                    <a:pt x="1713" y="793"/>
                  </a:lnTo>
                  <a:lnTo>
                    <a:pt x="1715" y="783"/>
                  </a:lnTo>
                  <a:lnTo>
                    <a:pt x="1717" y="774"/>
                  </a:lnTo>
                  <a:lnTo>
                    <a:pt x="1720" y="766"/>
                  </a:lnTo>
                  <a:lnTo>
                    <a:pt x="1722" y="757"/>
                  </a:lnTo>
                  <a:lnTo>
                    <a:pt x="1726" y="749"/>
                  </a:lnTo>
                  <a:lnTo>
                    <a:pt x="1728" y="739"/>
                  </a:lnTo>
                  <a:lnTo>
                    <a:pt x="1732" y="732"/>
                  </a:lnTo>
                  <a:lnTo>
                    <a:pt x="1734" y="722"/>
                  </a:lnTo>
                  <a:lnTo>
                    <a:pt x="1736" y="715"/>
                  </a:lnTo>
                  <a:lnTo>
                    <a:pt x="1739" y="705"/>
                  </a:lnTo>
                  <a:lnTo>
                    <a:pt x="1741" y="698"/>
                  </a:lnTo>
                  <a:lnTo>
                    <a:pt x="1743" y="690"/>
                  </a:lnTo>
                  <a:lnTo>
                    <a:pt x="1747" y="682"/>
                  </a:lnTo>
                  <a:lnTo>
                    <a:pt x="1749" y="675"/>
                  </a:lnTo>
                  <a:lnTo>
                    <a:pt x="1751" y="667"/>
                  </a:lnTo>
                  <a:lnTo>
                    <a:pt x="1753" y="660"/>
                  </a:lnTo>
                  <a:lnTo>
                    <a:pt x="1755" y="652"/>
                  </a:lnTo>
                  <a:lnTo>
                    <a:pt x="1757" y="644"/>
                  </a:lnTo>
                  <a:lnTo>
                    <a:pt x="1760" y="637"/>
                  </a:lnTo>
                  <a:lnTo>
                    <a:pt x="1762" y="631"/>
                  </a:lnTo>
                  <a:lnTo>
                    <a:pt x="1764" y="625"/>
                  </a:lnTo>
                  <a:lnTo>
                    <a:pt x="1766" y="616"/>
                  </a:lnTo>
                  <a:lnTo>
                    <a:pt x="1768" y="610"/>
                  </a:lnTo>
                  <a:lnTo>
                    <a:pt x="1768" y="603"/>
                  </a:lnTo>
                  <a:lnTo>
                    <a:pt x="1772" y="597"/>
                  </a:lnTo>
                  <a:lnTo>
                    <a:pt x="1774" y="589"/>
                  </a:lnTo>
                  <a:lnTo>
                    <a:pt x="1776" y="584"/>
                  </a:lnTo>
                  <a:lnTo>
                    <a:pt x="1777" y="576"/>
                  </a:lnTo>
                  <a:lnTo>
                    <a:pt x="1779" y="570"/>
                  </a:lnTo>
                  <a:lnTo>
                    <a:pt x="1779" y="564"/>
                  </a:lnTo>
                  <a:lnTo>
                    <a:pt x="1781" y="559"/>
                  </a:lnTo>
                  <a:lnTo>
                    <a:pt x="1783" y="553"/>
                  </a:lnTo>
                  <a:lnTo>
                    <a:pt x="1785" y="547"/>
                  </a:lnTo>
                  <a:lnTo>
                    <a:pt x="1787" y="544"/>
                  </a:lnTo>
                  <a:lnTo>
                    <a:pt x="1787" y="538"/>
                  </a:lnTo>
                  <a:lnTo>
                    <a:pt x="1789" y="532"/>
                  </a:lnTo>
                  <a:lnTo>
                    <a:pt x="1791" y="528"/>
                  </a:lnTo>
                  <a:lnTo>
                    <a:pt x="1793" y="523"/>
                  </a:lnTo>
                  <a:lnTo>
                    <a:pt x="1793" y="517"/>
                  </a:lnTo>
                  <a:lnTo>
                    <a:pt x="1795" y="513"/>
                  </a:lnTo>
                  <a:lnTo>
                    <a:pt x="1796" y="509"/>
                  </a:lnTo>
                  <a:lnTo>
                    <a:pt x="1796" y="500"/>
                  </a:lnTo>
                  <a:lnTo>
                    <a:pt x="1800" y="494"/>
                  </a:lnTo>
                  <a:lnTo>
                    <a:pt x="1800" y="487"/>
                  </a:lnTo>
                  <a:lnTo>
                    <a:pt x="1802" y="481"/>
                  </a:lnTo>
                  <a:lnTo>
                    <a:pt x="1804" y="475"/>
                  </a:lnTo>
                  <a:lnTo>
                    <a:pt x="1806" y="471"/>
                  </a:lnTo>
                  <a:lnTo>
                    <a:pt x="1806" y="462"/>
                  </a:lnTo>
                  <a:lnTo>
                    <a:pt x="1806" y="454"/>
                  </a:lnTo>
                  <a:lnTo>
                    <a:pt x="1806" y="449"/>
                  </a:lnTo>
                  <a:lnTo>
                    <a:pt x="1806" y="445"/>
                  </a:lnTo>
                  <a:lnTo>
                    <a:pt x="1804" y="439"/>
                  </a:lnTo>
                  <a:lnTo>
                    <a:pt x="1804" y="435"/>
                  </a:lnTo>
                  <a:lnTo>
                    <a:pt x="1804" y="430"/>
                  </a:lnTo>
                  <a:lnTo>
                    <a:pt x="1804" y="426"/>
                  </a:lnTo>
                  <a:lnTo>
                    <a:pt x="1802" y="420"/>
                  </a:lnTo>
                  <a:lnTo>
                    <a:pt x="1802" y="416"/>
                  </a:lnTo>
                  <a:lnTo>
                    <a:pt x="1800" y="407"/>
                  </a:lnTo>
                  <a:lnTo>
                    <a:pt x="1798" y="399"/>
                  </a:lnTo>
                  <a:lnTo>
                    <a:pt x="1796" y="390"/>
                  </a:lnTo>
                  <a:lnTo>
                    <a:pt x="1793" y="382"/>
                  </a:lnTo>
                  <a:lnTo>
                    <a:pt x="1791" y="374"/>
                  </a:lnTo>
                  <a:lnTo>
                    <a:pt x="1789" y="371"/>
                  </a:lnTo>
                  <a:lnTo>
                    <a:pt x="1787" y="365"/>
                  </a:lnTo>
                  <a:lnTo>
                    <a:pt x="1787" y="361"/>
                  </a:lnTo>
                  <a:lnTo>
                    <a:pt x="1787" y="359"/>
                  </a:lnTo>
                  <a:lnTo>
                    <a:pt x="1724" y="283"/>
                  </a:lnTo>
                  <a:lnTo>
                    <a:pt x="1732" y="238"/>
                  </a:lnTo>
                  <a:lnTo>
                    <a:pt x="1722" y="207"/>
                  </a:lnTo>
                  <a:lnTo>
                    <a:pt x="1783" y="112"/>
                  </a:lnTo>
                  <a:lnTo>
                    <a:pt x="1812" y="118"/>
                  </a:lnTo>
                  <a:lnTo>
                    <a:pt x="1859" y="66"/>
                  </a:lnTo>
                  <a:lnTo>
                    <a:pt x="1861" y="66"/>
                  </a:lnTo>
                  <a:lnTo>
                    <a:pt x="1865" y="68"/>
                  </a:lnTo>
                  <a:lnTo>
                    <a:pt x="1869" y="72"/>
                  </a:lnTo>
                  <a:lnTo>
                    <a:pt x="1876" y="78"/>
                  </a:lnTo>
                  <a:lnTo>
                    <a:pt x="1880" y="80"/>
                  </a:lnTo>
                  <a:lnTo>
                    <a:pt x="1884" y="85"/>
                  </a:lnTo>
                  <a:lnTo>
                    <a:pt x="1890" y="87"/>
                  </a:lnTo>
                  <a:lnTo>
                    <a:pt x="1893" y="93"/>
                  </a:lnTo>
                  <a:lnTo>
                    <a:pt x="1899" y="99"/>
                  </a:lnTo>
                  <a:lnTo>
                    <a:pt x="1905" y="103"/>
                  </a:lnTo>
                  <a:lnTo>
                    <a:pt x="1911" y="110"/>
                  </a:lnTo>
                  <a:lnTo>
                    <a:pt x="1918" y="118"/>
                  </a:lnTo>
                  <a:lnTo>
                    <a:pt x="1922" y="123"/>
                  </a:lnTo>
                  <a:lnTo>
                    <a:pt x="1928" y="131"/>
                  </a:lnTo>
                  <a:lnTo>
                    <a:pt x="1935" y="139"/>
                  </a:lnTo>
                  <a:lnTo>
                    <a:pt x="1941" y="146"/>
                  </a:lnTo>
                  <a:lnTo>
                    <a:pt x="1947" y="154"/>
                  </a:lnTo>
                  <a:lnTo>
                    <a:pt x="1954" y="163"/>
                  </a:lnTo>
                  <a:lnTo>
                    <a:pt x="1956" y="167"/>
                  </a:lnTo>
                  <a:lnTo>
                    <a:pt x="1958" y="173"/>
                  </a:lnTo>
                  <a:lnTo>
                    <a:pt x="1962" y="179"/>
                  </a:lnTo>
                  <a:lnTo>
                    <a:pt x="1966" y="184"/>
                  </a:lnTo>
                  <a:lnTo>
                    <a:pt x="1968" y="188"/>
                  </a:lnTo>
                  <a:lnTo>
                    <a:pt x="1971" y="194"/>
                  </a:lnTo>
                  <a:lnTo>
                    <a:pt x="1973" y="198"/>
                  </a:lnTo>
                  <a:lnTo>
                    <a:pt x="1975" y="203"/>
                  </a:lnTo>
                  <a:lnTo>
                    <a:pt x="1979" y="209"/>
                  </a:lnTo>
                  <a:lnTo>
                    <a:pt x="1981" y="215"/>
                  </a:lnTo>
                  <a:lnTo>
                    <a:pt x="1983" y="220"/>
                  </a:lnTo>
                  <a:lnTo>
                    <a:pt x="1987" y="226"/>
                  </a:lnTo>
                  <a:lnTo>
                    <a:pt x="1988" y="232"/>
                  </a:lnTo>
                  <a:lnTo>
                    <a:pt x="1990" y="239"/>
                  </a:lnTo>
                  <a:lnTo>
                    <a:pt x="1994" y="245"/>
                  </a:lnTo>
                  <a:lnTo>
                    <a:pt x="1996" y="251"/>
                  </a:lnTo>
                  <a:lnTo>
                    <a:pt x="1998" y="257"/>
                  </a:lnTo>
                  <a:lnTo>
                    <a:pt x="2000" y="264"/>
                  </a:lnTo>
                  <a:lnTo>
                    <a:pt x="2004" y="270"/>
                  </a:lnTo>
                  <a:lnTo>
                    <a:pt x="2006" y="277"/>
                  </a:lnTo>
                  <a:lnTo>
                    <a:pt x="2007" y="283"/>
                  </a:lnTo>
                  <a:lnTo>
                    <a:pt x="2009" y="291"/>
                  </a:lnTo>
                  <a:lnTo>
                    <a:pt x="2009" y="298"/>
                  </a:lnTo>
                  <a:lnTo>
                    <a:pt x="2013" y="304"/>
                  </a:lnTo>
                  <a:lnTo>
                    <a:pt x="2013" y="312"/>
                  </a:lnTo>
                  <a:lnTo>
                    <a:pt x="2015" y="319"/>
                  </a:lnTo>
                  <a:lnTo>
                    <a:pt x="2017" y="325"/>
                  </a:lnTo>
                  <a:lnTo>
                    <a:pt x="2019" y="333"/>
                  </a:lnTo>
                  <a:lnTo>
                    <a:pt x="2019" y="340"/>
                  </a:lnTo>
                  <a:lnTo>
                    <a:pt x="2021" y="346"/>
                  </a:lnTo>
                  <a:lnTo>
                    <a:pt x="2023" y="353"/>
                  </a:lnTo>
                  <a:lnTo>
                    <a:pt x="2025" y="361"/>
                  </a:lnTo>
                  <a:lnTo>
                    <a:pt x="2025" y="369"/>
                  </a:lnTo>
                  <a:lnTo>
                    <a:pt x="2026" y="376"/>
                  </a:lnTo>
                  <a:lnTo>
                    <a:pt x="2028" y="382"/>
                  </a:lnTo>
                  <a:lnTo>
                    <a:pt x="2030" y="391"/>
                  </a:lnTo>
                  <a:lnTo>
                    <a:pt x="2030" y="397"/>
                  </a:lnTo>
                  <a:lnTo>
                    <a:pt x="2032" y="403"/>
                  </a:lnTo>
                  <a:lnTo>
                    <a:pt x="2032" y="411"/>
                  </a:lnTo>
                  <a:lnTo>
                    <a:pt x="2034" y="418"/>
                  </a:lnTo>
                  <a:lnTo>
                    <a:pt x="2034" y="424"/>
                  </a:lnTo>
                  <a:lnTo>
                    <a:pt x="2034" y="431"/>
                  </a:lnTo>
                  <a:lnTo>
                    <a:pt x="2036" y="437"/>
                  </a:lnTo>
                  <a:lnTo>
                    <a:pt x="2038" y="445"/>
                  </a:lnTo>
                  <a:lnTo>
                    <a:pt x="2038" y="450"/>
                  </a:lnTo>
                  <a:lnTo>
                    <a:pt x="2038" y="456"/>
                  </a:lnTo>
                  <a:lnTo>
                    <a:pt x="2040" y="462"/>
                  </a:lnTo>
                  <a:lnTo>
                    <a:pt x="2040" y="469"/>
                  </a:lnTo>
                  <a:lnTo>
                    <a:pt x="2040" y="475"/>
                  </a:lnTo>
                  <a:lnTo>
                    <a:pt x="2042" y="483"/>
                  </a:lnTo>
                  <a:lnTo>
                    <a:pt x="2042" y="488"/>
                  </a:lnTo>
                  <a:lnTo>
                    <a:pt x="2044" y="496"/>
                  </a:lnTo>
                  <a:lnTo>
                    <a:pt x="2044" y="500"/>
                  </a:lnTo>
                  <a:lnTo>
                    <a:pt x="2044" y="506"/>
                  </a:lnTo>
                  <a:lnTo>
                    <a:pt x="2044" y="511"/>
                  </a:lnTo>
                  <a:lnTo>
                    <a:pt x="2044" y="517"/>
                  </a:lnTo>
                  <a:lnTo>
                    <a:pt x="2044" y="523"/>
                  </a:lnTo>
                  <a:lnTo>
                    <a:pt x="2045" y="526"/>
                  </a:lnTo>
                  <a:lnTo>
                    <a:pt x="2045" y="532"/>
                  </a:lnTo>
                  <a:lnTo>
                    <a:pt x="2045" y="538"/>
                  </a:lnTo>
                  <a:lnTo>
                    <a:pt x="2045" y="545"/>
                  </a:lnTo>
                  <a:lnTo>
                    <a:pt x="2047" y="555"/>
                  </a:lnTo>
                  <a:lnTo>
                    <a:pt x="2047" y="563"/>
                  </a:lnTo>
                  <a:lnTo>
                    <a:pt x="2047" y="572"/>
                  </a:lnTo>
                  <a:lnTo>
                    <a:pt x="2047" y="578"/>
                  </a:lnTo>
                  <a:lnTo>
                    <a:pt x="2047" y="584"/>
                  </a:lnTo>
                  <a:lnTo>
                    <a:pt x="2047" y="589"/>
                  </a:lnTo>
                  <a:lnTo>
                    <a:pt x="2049" y="595"/>
                  </a:lnTo>
                  <a:lnTo>
                    <a:pt x="2049" y="601"/>
                  </a:lnTo>
                  <a:lnTo>
                    <a:pt x="2049" y="603"/>
                  </a:lnTo>
                  <a:lnTo>
                    <a:pt x="2087" y="652"/>
                  </a:lnTo>
                  <a:lnTo>
                    <a:pt x="2087" y="654"/>
                  </a:lnTo>
                  <a:lnTo>
                    <a:pt x="2087" y="658"/>
                  </a:lnTo>
                  <a:lnTo>
                    <a:pt x="2085" y="661"/>
                  </a:lnTo>
                  <a:lnTo>
                    <a:pt x="2085" y="669"/>
                  </a:lnTo>
                  <a:lnTo>
                    <a:pt x="2083" y="673"/>
                  </a:lnTo>
                  <a:lnTo>
                    <a:pt x="2083" y="679"/>
                  </a:lnTo>
                  <a:lnTo>
                    <a:pt x="2082" y="682"/>
                  </a:lnTo>
                  <a:lnTo>
                    <a:pt x="2082" y="688"/>
                  </a:lnTo>
                  <a:lnTo>
                    <a:pt x="2082" y="694"/>
                  </a:lnTo>
                  <a:lnTo>
                    <a:pt x="2080" y="701"/>
                  </a:lnTo>
                  <a:lnTo>
                    <a:pt x="2080" y="707"/>
                  </a:lnTo>
                  <a:lnTo>
                    <a:pt x="2080" y="715"/>
                  </a:lnTo>
                  <a:lnTo>
                    <a:pt x="2078" y="722"/>
                  </a:lnTo>
                  <a:lnTo>
                    <a:pt x="2078" y="730"/>
                  </a:lnTo>
                  <a:lnTo>
                    <a:pt x="2076" y="737"/>
                  </a:lnTo>
                  <a:lnTo>
                    <a:pt x="2074" y="745"/>
                  </a:lnTo>
                  <a:lnTo>
                    <a:pt x="2072" y="753"/>
                  </a:lnTo>
                  <a:lnTo>
                    <a:pt x="2072" y="762"/>
                  </a:lnTo>
                  <a:lnTo>
                    <a:pt x="2070" y="770"/>
                  </a:lnTo>
                  <a:lnTo>
                    <a:pt x="2070" y="781"/>
                  </a:lnTo>
                  <a:lnTo>
                    <a:pt x="2068" y="789"/>
                  </a:lnTo>
                  <a:lnTo>
                    <a:pt x="2066" y="798"/>
                  </a:lnTo>
                  <a:lnTo>
                    <a:pt x="2064" y="810"/>
                  </a:lnTo>
                  <a:lnTo>
                    <a:pt x="2063" y="819"/>
                  </a:lnTo>
                  <a:lnTo>
                    <a:pt x="2061" y="831"/>
                  </a:lnTo>
                  <a:lnTo>
                    <a:pt x="2061" y="840"/>
                  </a:lnTo>
                  <a:lnTo>
                    <a:pt x="2057" y="850"/>
                  </a:lnTo>
                  <a:lnTo>
                    <a:pt x="2057" y="861"/>
                  </a:lnTo>
                  <a:lnTo>
                    <a:pt x="2053" y="872"/>
                  </a:lnTo>
                  <a:lnTo>
                    <a:pt x="2051" y="882"/>
                  </a:lnTo>
                  <a:lnTo>
                    <a:pt x="2049" y="893"/>
                  </a:lnTo>
                  <a:lnTo>
                    <a:pt x="2047" y="903"/>
                  </a:lnTo>
                  <a:lnTo>
                    <a:pt x="2044" y="914"/>
                  </a:lnTo>
                  <a:lnTo>
                    <a:pt x="2042" y="924"/>
                  </a:lnTo>
                  <a:lnTo>
                    <a:pt x="2040" y="935"/>
                  </a:lnTo>
                  <a:lnTo>
                    <a:pt x="2038" y="947"/>
                  </a:lnTo>
                  <a:lnTo>
                    <a:pt x="2034" y="956"/>
                  </a:lnTo>
                  <a:lnTo>
                    <a:pt x="2032" y="968"/>
                  </a:lnTo>
                  <a:lnTo>
                    <a:pt x="2028" y="979"/>
                  </a:lnTo>
                  <a:lnTo>
                    <a:pt x="2026" y="990"/>
                  </a:lnTo>
                  <a:lnTo>
                    <a:pt x="2023" y="1000"/>
                  </a:lnTo>
                  <a:lnTo>
                    <a:pt x="2021" y="1011"/>
                  </a:lnTo>
                  <a:lnTo>
                    <a:pt x="2017" y="1021"/>
                  </a:lnTo>
                  <a:lnTo>
                    <a:pt x="2015" y="1032"/>
                  </a:lnTo>
                  <a:lnTo>
                    <a:pt x="2009" y="1042"/>
                  </a:lnTo>
                  <a:lnTo>
                    <a:pt x="2007" y="1051"/>
                  </a:lnTo>
                  <a:lnTo>
                    <a:pt x="2004" y="1061"/>
                  </a:lnTo>
                  <a:lnTo>
                    <a:pt x="2000" y="1070"/>
                  </a:lnTo>
                  <a:lnTo>
                    <a:pt x="1996" y="1080"/>
                  </a:lnTo>
                  <a:lnTo>
                    <a:pt x="1994" y="1089"/>
                  </a:lnTo>
                  <a:lnTo>
                    <a:pt x="1990" y="1097"/>
                  </a:lnTo>
                  <a:lnTo>
                    <a:pt x="1987" y="1106"/>
                  </a:lnTo>
                  <a:lnTo>
                    <a:pt x="1983" y="1114"/>
                  </a:lnTo>
                  <a:lnTo>
                    <a:pt x="1979" y="1123"/>
                  </a:lnTo>
                  <a:lnTo>
                    <a:pt x="1973" y="1131"/>
                  </a:lnTo>
                  <a:lnTo>
                    <a:pt x="1971" y="1139"/>
                  </a:lnTo>
                  <a:lnTo>
                    <a:pt x="1966" y="1144"/>
                  </a:lnTo>
                  <a:lnTo>
                    <a:pt x="1962" y="1152"/>
                  </a:lnTo>
                  <a:lnTo>
                    <a:pt x="1958" y="1160"/>
                  </a:lnTo>
                  <a:lnTo>
                    <a:pt x="1954" y="1165"/>
                  </a:lnTo>
                  <a:lnTo>
                    <a:pt x="1949" y="1171"/>
                  </a:lnTo>
                  <a:lnTo>
                    <a:pt x="1945" y="1177"/>
                  </a:lnTo>
                  <a:lnTo>
                    <a:pt x="1937" y="1180"/>
                  </a:lnTo>
                  <a:lnTo>
                    <a:pt x="1933" y="1188"/>
                  </a:lnTo>
                  <a:lnTo>
                    <a:pt x="1926" y="1192"/>
                  </a:lnTo>
                  <a:lnTo>
                    <a:pt x="1920" y="1198"/>
                  </a:lnTo>
                  <a:lnTo>
                    <a:pt x="1912" y="1203"/>
                  </a:lnTo>
                  <a:lnTo>
                    <a:pt x="1907" y="1207"/>
                  </a:lnTo>
                  <a:lnTo>
                    <a:pt x="1897" y="1213"/>
                  </a:lnTo>
                  <a:lnTo>
                    <a:pt x="1890" y="1217"/>
                  </a:lnTo>
                  <a:lnTo>
                    <a:pt x="1882" y="1220"/>
                  </a:lnTo>
                  <a:lnTo>
                    <a:pt x="1874" y="1226"/>
                  </a:lnTo>
                  <a:lnTo>
                    <a:pt x="1865" y="1230"/>
                  </a:lnTo>
                  <a:lnTo>
                    <a:pt x="1857" y="1234"/>
                  </a:lnTo>
                  <a:lnTo>
                    <a:pt x="1848" y="1239"/>
                  </a:lnTo>
                  <a:lnTo>
                    <a:pt x="1840" y="1243"/>
                  </a:lnTo>
                  <a:lnTo>
                    <a:pt x="1831" y="1247"/>
                  </a:lnTo>
                  <a:lnTo>
                    <a:pt x="1821" y="1251"/>
                  </a:lnTo>
                  <a:lnTo>
                    <a:pt x="1810" y="1255"/>
                  </a:lnTo>
                  <a:lnTo>
                    <a:pt x="1800" y="1258"/>
                  </a:lnTo>
                  <a:lnTo>
                    <a:pt x="1791" y="1260"/>
                  </a:lnTo>
                  <a:lnTo>
                    <a:pt x="1779" y="1264"/>
                  </a:lnTo>
                  <a:lnTo>
                    <a:pt x="1770" y="1268"/>
                  </a:lnTo>
                  <a:lnTo>
                    <a:pt x="1760" y="1272"/>
                  </a:lnTo>
                  <a:lnTo>
                    <a:pt x="1749" y="1274"/>
                  </a:lnTo>
                  <a:lnTo>
                    <a:pt x="1739" y="1277"/>
                  </a:lnTo>
                  <a:lnTo>
                    <a:pt x="1728" y="1279"/>
                  </a:lnTo>
                  <a:lnTo>
                    <a:pt x="1717" y="1283"/>
                  </a:lnTo>
                  <a:lnTo>
                    <a:pt x="1707" y="1287"/>
                  </a:lnTo>
                  <a:lnTo>
                    <a:pt x="1696" y="1289"/>
                  </a:lnTo>
                  <a:lnTo>
                    <a:pt x="1686" y="1291"/>
                  </a:lnTo>
                  <a:lnTo>
                    <a:pt x="1675" y="1295"/>
                  </a:lnTo>
                  <a:lnTo>
                    <a:pt x="1663" y="1296"/>
                  </a:lnTo>
                  <a:lnTo>
                    <a:pt x="1652" y="1298"/>
                  </a:lnTo>
                  <a:lnTo>
                    <a:pt x="1643" y="1300"/>
                  </a:lnTo>
                  <a:lnTo>
                    <a:pt x="1631" y="1302"/>
                  </a:lnTo>
                  <a:lnTo>
                    <a:pt x="1620" y="1304"/>
                  </a:lnTo>
                  <a:lnTo>
                    <a:pt x="1610" y="1306"/>
                  </a:lnTo>
                  <a:lnTo>
                    <a:pt x="1599" y="1308"/>
                  </a:lnTo>
                  <a:lnTo>
                    <a:pt x="1589" y="1310"/>
                  </a:lnTo>
                  <a:lnTo>
                    <a:pt x="1578" y="1312"/>
                  </a:lnTo>
                  <a:lnTo>
                    <a:pt x="1567" y="1314"/>
                  </a:lnTo>
                  <a:lnTo>
                    <a:pt x="1557" y="1314"/>
                  </a:lnTo>
                  <a:lnTo>
                    <a:pt x="1548" y="1315"/>
                  </a:lnTo>
                  <a:lnTo>
                    <a:pt x="1536" y="1315"/>
                  </a:lnTo>
                  <a:lnTo>
                    <a:pt x="1527" y="1317"/>
                  </a:lnTo>
                  <a:lnTo>
                    <a:pt x="1517" y="1319"/>
                  </a:lnTo>
                  <a:lnTo>
                    <a:pt x="1508" y="1321"/>
                  </a:lnTo>
                  <a:lnTo>
                    <a:pt x="1496" y="1321"/>
                  </a:lnTo>
                  <a:lnTo>
                    <a:pt x="1487" y="1323"/>
                  </a:lnTo>
                  <a:lnTo>
                    <a:pt x="1477" y="1323"/>
                  </a:lnTo>
                  <a:lnTo>
                    <a:pt x="1470" y="1325"/>
                  </a:lnTo>
                  <a:lnTo>
                    <a:pt x="1460" y="1325"/>
                  </a:lnTo>
                  <a:lnTo>
                    <a:pt x="1452" y="1327"/>
                  </a:lnTo>
                  <a:lnTo>
                    <a:pt x="1445" y="1327"/>
                  </a:lnTo>
                  <a:lnTo>
                    <a:pt x="1437" y="1329"/>
                  </a:lnTo>
                  <a:lnTo>
                    <a:pt x="1430" y="1329"/>
                  </a:lnTo>
                  <a:lnTo>
                    <a:pt x="1422" y="1329"/>
                  </a:lnTo>
                  <a:lnTo>
                    <a:pt x="1414" y="1329"/>
                  </a:lnTo>
                  <a:lnTo>
                    <a:pt x="1409" y="1331"/>
                  </a:lnTo>
                  <a:lnTo>
                    <a:pt x="1403" y="1331"/>
                  </a:lnTo>
                  <a:lnTo>
                    <a:pt x="1397" y="1331"/>
                  </a:lnTo>
                  <a:lnTo>
                    <a:pt x="1392" y="1331"/>
                  </a:lnTo>
                  <a:lnTo>
                    <a:pt x="1386" y="1333"/>
                  </a:lnTo>
                  <a:lnTo>
                    <a:pt x="1386" y="1333"/>
                  </a:lnTo>
                  <a:lnTo>
                    <a:pt x="1386" y="1334"/>
                  </a:lnTo>
                  <a:lnTo>
                    <a:pt x="1386" y="1336"/>
                  </a:lnTo>
                  <a:lnTo>
                    <a:pt x="1386" y="1342"/>
                  </a:lnTo>
                  <a:lnTo>
                    <a:pt x="1384" y="1348"/>
                  </a:lnTo>
                  <a:lnTo>
                    <a:pt x="1384" y="1353"/>
                  </a:lnTo>
                  <a:lnTo>
                    <a:pt x="1384" y="1361"/>
                  </a:lnTo>
                  <a:lnTo>
                    <a:pt x="1384" y="1371"/>
                  </a:lnTo>
                  <a:lnTo>
                    <a:pt x="1384" y="1376"/>
                  </a:lnTo>
                  <a:lnTo>
                    <a:pt x="1384" y="1380"/>
                  </a:lnTo>
                  <a:lnTo>
                    <a:pt x="1382" y="1386"/>
                  </a:lnTo>
                  <a:lnTo>
                    <a:pt x="1382" y="1391"/>
                  </a:lnTo>
                  <a:lnTo>
                    <a:pt x="1382" y="1395"/>
                  </a:lnTo>
                  <a:lnTo>
                    <a:pt x="1382" y="1401"/>
                  </a:lnTo>
                  <a:lnTo>
                    <a:pt x="1380" y="1407"/>
                  </a:lnTo>
                  <a:lnTo>
                    <a:pt x="1380" y="1414"/>
                  </a:lnTo>
                  <a:lnTo>
                    <a:pt x="1380" y="1420"/>
                  </a:lnTo>
                  <a:lnTo>
                    <a:pt x="1380" y="1426"/>
                  </a:lnTo>
                  <a:lnTo>
                    <a:pt x="1378" y="1431"/>
                  </a:lnTo>
                  <a:lnTo>
                    <a:pt x="1378" y="1439"/>
                  </a:lnTo>
                  <a:lnTo>
                    <a:pt x="1378" y="1445"/>
                  </a:lnTo>
                  <a:lnTo>
                    <a:pt x="1378" y="1452"/>
                  </a:lnTo>
                  <a:lnTo>
                    <a:pt x="1378" y="1458"/>
                  </a:lnTo>
                  <a:lnTo>
                    <a:pt x="1378" y="1466"/>
                  </a:lnTo>
                  <a:lnTo>
                    <a:pt x="1376" y="1471"/>
                  </a:lnTo>
                  <a:lnTo>
                    <a:pt x="1376" y="1479"/>
                  </a:lnTo>
                  <a:lnTo>
                    <a:pt x="1375" y="1485"/>
                  </a:lnTo>
                  <a:lnTo>
                    <a:pt x="1375" y="1492"/>
                  </a:lnTo>
                  <a:lnTo>
                    <a:pt x="1373" y="1498"/>
                  </a:lnTo>
                  <a:lnTo>
                    <a:pt x="1373" y="1506"/>
                  </a:lnTo>
                  <a:lnTo>
                    <a:pt x="1371" y="1513"/>
                  </a:lnTo>
                  <a:lnTo>
                    <a:pt x="1371" y="1521"/>
                  </a:lnTo>
                  <a:lnTo>
                    <a:pt x="1369" y="1526"/>
                  </a:lnTo>
                  <a:lnTo>
                    <a:pt x="1369" y="1532"/>
                  </a:lnTo>
                  <a:lnTo>
                    <a:pt x="1367" y="1540"/>
                  </a:lnTo>
                  <a:lnTo>
                    <a:pt x="1367" y="1547"/>
                  </a:lnTo>
                  <a:lnTo>
                    <a:pt x="1365" y="1553"/>
                  </a:lnTo>
                  <a:lnTo>
                    <a:pt x="1363" y="1559"/>
                  </a:lnTo>
                  <a:lnTo>
                    <a:pt x="1363" y="1566"/>
                  </a:lnTo>
                  <a:lnTo>
                    <a:pt x="1361" y="1574"/>
                  </a:lnTo>
                  <a:lnTo>
                    <a:pt x="1361" y="1578"/>
                  </a:lnTo>
                  <a:lnTo>
                    <a:pt x="1359" y="1583"/>
                  </a:lnTo>
                  <a:lnTo>
                    <a:pt x="1357" y="1591"/>
                  </a:lnTo>
                  <a:lnTo>
                    <a:pt x="1356" y="1597"/>
                  </a:lnTo>
                  <a:lnTo>
                    <a:pt x="1354" y="1603"/>
                  </a:lnTo>
                  <a:lnTo>
                    <a:pt x="1352" y="1608"/>
                  </a:lnTo>
                  <a:lnTo>
                    <a:pt x="1350" y="1612"/>
                  </a:lnTo>
                  <a:lnTo>
                    <a:pt x="1350" y="1620"/>
                  </a:lnTo>
                  <a:lnTo>
                    <a:pt x="1346" y="1623"/>
                  </a:lnTo>
                  <a:lnTo>
                    <a:pt x="1344" y="1629"/>
                  </a:lnTo>
                  <a:lnTo>
                    <a:pt x="1342" y="1633"/>
                  </a:lnTo>
                  <a:lnTo>
                    <a:pt x="1342" y="1637"/>
                  </a:lnTo>
                  <a:lnTo>
                    <a:pt x="1338" y="1644"/>
                  </a:lnTo>
                  <a:lnTo>
                    <a:pt x="1335" y="1654"/>
                  </a:lnTo>
                  <a:lnTo>
                    <a:pt x="1331" y="1656"/>
                  </a:lnTo>
                  <a:lnTo>
                    <a:pt x="1323" y="1658"/>
                  </a:lnTo>
                  <a:lnTo>
                    <a:pt x="1319" y="1658"/>
                  </a:lnTo>
                  <a:lnTo>
                    <a:pt x="1316" y="1660"/>
                  </a:lnTo>
                  <a:lnTo>
                    <a:pt x="1310" y="1660"/>
                  </a:lnTo>
                  <a:lnTo>
                    <a:pt x="1306" y="1661"/>
                  </a:lnTo>
                  <a:lnTo>
                    <a:pt x="1299" y="1661"/>
                  </a:lnTo>
                  <a:lnTo>
                    <a:pt x="1293" y="1661"/>
                  </a:lnTo>
                  <a:lnTo>
                    <a:pt x="1287" y="1661"/>
                  </a:lnTo>
                  <a:lnTo>
                    <a:pt x="1281" y="1663"/>
                  </a:lnTo>
                  <a:lnTo>
                    <a:pt x="1274" y="1663"/>
                  </a:lnTo>
                  <a:lnTo>
                    <a:pt x="1266" y="1663"/>
                  </a:lnTo>
                  <a:lnTo>
                    <a:pt x="1261" y="1663"/>
                  </a:lnTo>
                  <a:lnTo>
                    <a:pt x="1255" y="1663"/>
                  </a:lnTo>
                  <a:lnTo>
                    <a:pt x="1247" y="1663"/>
                  </a:lnTo>
                  <a:lnTo>
                    <a:pt x="1240" y="1663"/>
                  </a:lnTo>
                  <a:lnTo>
                    <a:pt x="1232" y="1663"/>
                  </a:lnTo>
                  <a:lnTo>
                    <a:pt x="1226" y="1663"/>
                  </a:lnTo>
                  <a:lnTo>
                    <a:pt x="1219" y="1663"/>
                  </a:lnTo>
                  <a:lnTo>
                    <a:pt x="1213" y="1663"/>
                  </a:lnTo>
                  <a:lnTo>
                    <a:pt x="1209" y="1663"/>
                  </a:lnTo>
                  <a:lnTo>
                    <a:pt x="1203" y="1663"/>
                  </a:lnTo>
                  <a:lnTo>
                    <a:pt x="1198" y="1663"/>
                  </a:lnTo>
                  <a:lnTo>
                    <a:pt x="1194" y="1663"/>
                  </a:lnTo>
                  <a:lnTo>
                    <a:pt x="1190" y="1663"/>
                  </a:lnTo>
                  <a:lnTo>
                    <a:pt x="1186" y="1663"/>
                  </a:lnTo>
                  <a:lnTo>
                    <a:pt x="1183" y="1663"/>
                  </a:lnTo>
                  <a:lnTo>
                    <a:pt x="1183" y="1663"/>
                  </a:lnTo>
                  <a:lnTo>
                    <a:pt x="692" y="1623"/>
                  </a:lnTo>
                  <a:lnTo>
                    <a:pt x="517" y="1663"/>
                  </a:lnTo>
                  <a:lnTo>
                    <a:pt x="466" y="1660"/>
                  </a:lnTo>
                  <a:lnTo>
                    <a:pt x="464" y="1658"/>
                  </a:lnTo>
                  <a:lnTo>
                    <a:pt x="464" y="1656"/>
                  </a:lnTo>
                  <a:lnTo>
                    <a:pt x="462" y="1652"/>
                  </a:lnTo>
                  <a:lnTo>
                    <a:pt x="460" y="1646"/>
                  </a:lnTo>
                  <a:lnTo>
                    <a:pt x="458" y="1641"/>
                  </a:lnTo>
                  <a:lnTo>
                    <a:pt x="457" y="1635"/>
                  </a:lnTo>
                  <a:lnTo>
                    <a:pt x="453" y="1625"/>
                  </a:lnTo>
                  <a:lnTo>
                    <a:pt x="451" y="1618"/>
                  </a:lnTo>
                  <a:lnTo>
                    <a:pt x="449" y="1612"/>
                  </a:lnTo>
                  <a:lnTo>
                    <a:pt x="449" y="1606"/>
                  </a:lnTo>
                  <a:lnTo>
                    <a:pt x="445" y="1603"/>
                  </a:lnTo>
                  <a:lnTo>
                    <a:pt x="445" y="1597"/>
                  </a:lnTo>
                  <a:lnTo>
                    <a:pt x="443" y="1591"/>
                  </a:lnTo>
                  <a:lnTo>
                    <a:pt x="441" y="1583"/>
                  </a:lnTo>
                  <a:lnTo>
                    <a:pt x="441" y="1578"/>
                  </a:lnTo>
                  <a:lnTo>
                    <a:pt x="439" y="1572"/>
                  </a:lnTo>
                  <a:lnTo>
                    <a:pt x="438" y="1566"/>
                  </a:lnTo>
                  <a:lnTo>
                    <a:pt x="436" y="1559"/>
                  </a:lnTo>
                  <a:lnTo>
                    <a:pt x="434" y="1551"/>
                  </a:lnTo>
                  <a:lnTo>
                    <a:pt x="434" y="1545"/>
                  </a:lnTo>
                  <a:lnTo>
                    <a:pt x="432" y="1538"/>
                  </a:lnTo>
                  <a:lnTo>
                    <a:pt x="432" y="1530"/>
                  </a:lnTo>
                  <a:lnTo>
                    <a:pt x="430" y="1525"/>
                  </a:lnTo>
                  <a:lnTo>
                    <a:pt x="430" y="1517"/>
                  </a:lnTo>
                  <a:lnTo>
                    <a:pt x="426" y="1519"/>
                  </a:lnTo>
                  <a:lnTo>
                    <a:pt x="420" y="1525"/>
                  </a:lnTo>
                  <a:lnTo>
                    <a:pt x="415" y="1526"/>
                  </a:lnTo>
                  <a:lnTo>
                    <a:pt x="411" y="1532"/>
                  </a:lnTo>
                  <a:lnTo>
                    <a:pt x="405" y="1536"/>
                  </a:lnTo>
                  <a:lnTo>
                    <a:pt x="398" y="1542"/>
                  </a:lnTo>
                  <a:lnTo>
                    <a:pt x="390" y="1547"/>
                  </a:lnTo>
                  <a:lnTo>
                    <a:pt x="381" y="1553"/>
                  </a:lnTo>
                  <a:lnTo>
                    <a:pt x="377" y="1557"/>
                  </a:lnTo>
                  <a:lnTo>
                    <a:pt x="371" y="1559"/>
                  </a:lnTo>
                  <a:lnTo>
                    <a:pt x="367" y="1563"/>
                  </a:lnTo>
                  <a:lnTo>
                    <a:pt x="362" y="1566"/>
                  </a:lnTo>
                  <a:lnTo>
                    <a:pt x="356" y="1568"/>
                  </a:lnTo>
                  <a:lnTo>
                    <a:pt x="350" y="1572"/>
                  </a:lnTo>
                  <a:lnTo>
                    <a:pt x="344" y="1574"/>
                  </a:lnTo>
                  <a:lnTo>
                    <a:pt x="339" y="1578"/>
                  </a:lnTo>
                  <a:lnTo>
                    <a:pt x="333" y="1582"/>
                  </a:lnTo>
                  <a:lnTo>
                    <a:pt x="325" y="1583"/>
                  </a:lnTo>
                  <a:lnTo>
                    <a:pt x="320" y="1587"/>
                  </a:lnTo>
                  <a:lnTo>
                    <a:pt x="314" y="1591"/>
                  </a:lnTo>
                  <a:lnTo>
                    <a:pt x="306" y="1593"/>
                  </a:lnTo>
                  <a:lnTo>
                    <a:pt x="299" y="1597"/>
                  </a:lnTo>
                  <a:lnTo>
                    <a:pt x="291" y="1599"/>
                  </a:lnTo>
                  <a:lnTo>
                    <a:pt x="284" y="1603"/>
                  </a:lnTo>
                  <a:lnTo>
                    <a:pt x="276" y="1603"/>
                  </a:lnTo>
                  <a:lnTo>
                    <a:pt x="268" y="1604"/>
                  </a:lnTo>
                  <a:lnTo>
                    <a:pt x="259" y="1606"/>
                  </a:lnTo>
                  <a:lnTo>
                    <a:pt x="251" y="1610"/>
                  </a:lnTo>
                  <a:lnTo>
                    <a:pt x="244" y="1610"/>
                  </a:lnTo>
                  <a:lnTo>
                    <a:pt x="234" y="1610"/>
                  </a:lnTo>
                  <a:lnTo>
                    <a:pt x="227" y="1612"/>
                  </a:lnTo>
                  <a:lnTo>
                    <a:pt x="219" y="1614"/>
                  </a:lnTo>
                  <a:lnTo>
                    <a:pt x="209" y="1614"/>
                  </a:lnTo>
                  <a:lnTo>
                    <a:pt x="202" y="1614"/>
                  </a:lnTo>
                  <a:lnTo>
                    <a:pt x="192" y="1614"/>
                  </a:lnTo>
                  <a:lnTo>
                    <a:pt x="185" y="1614"/>
                  </a:lnTo>
                  <a:lnTo>
                    <a:pt x="175" y="1612"/>
                  </a:lnTo>
                  <a:lnTo>
                    <a:pt x="166" y="1612"/>
                  </a:lnTo>
                  <a:lnTo>
                    <a:pt x="158" y="1610"/>
                  </a:lnTo>
                  <a:lnTo>
                    <a:pt x="151" y="1610"/>
                  </a:lnTo>
                  <a:lnTo>
                    <a:pt x="141" y="1606"/>
                  </a:lnTo>
                  <a:lnTo>
                    <a:pt x="133" y="1604"/>
                  </a:lnTo>
                  <a:lnTo>
                    <a:pt x="124" y="1603"/>
                  </a:lnTo>
                  <a:lnTo>
                    <a:pt x="116" y="1599"/>
                  </a:lnTo>
                  <a:lnTo>
                    <a:pt x="109" y="1595"/>
                  </a:lnTo>
                  <a:lnTo>
                    <a:pt x="101" y="1591"/>
                  </a:lnTo>
                  <a:lnTo>
                    <a:pt x="94" y="1585"/>
                  </a:lnTo>
                  <a:lnTo>
                    <a:pt x="86" y="1582"/>
                  </a:lnTo>
                  <a:lnTo>
                    <a:pt x="78" y="1576"/>
                  </a:lnTo>
                  <a:lnTo>
                    <a:pt x="69" y="1570"/>
                  </a:lnTo>
                  <a:lnTo>
                    <a:pt x="63" y="1564"/>
                  </a:lnTo>
                  <a:lnTo>
                    <a:pt x="55" y="1559"/>
                  </a:lnTo>
                  <a:lnTo>
                    <a:pt x="48" y="1551"/>
                  </a:lnTo>
                  <a:lnTo>
                    <a:pt x="42" y="1544"/>
                  </a:lnTo>
                  <a:lnTo>
                    <a:pt x="36" y="1536"/>
                  </a:lnTo>
                  <a:lnTo>
                    <a:pt x="33" y="1528"/>
                  </a:lnTo>
                  <a:lnTo>
                    <a:pt x="27" y="1521"/>
                  </a:lnTo>
                  <a:lnTo>
                    <a:pt x="23" y="1513"/>
                  </a:lnTo>
                  <a:lnTo>
                    <a:pt x="17" y="1504"/>
                  </a:lnTo>
                  <a:lnTo>
                    <a:pt x="16" y="1496"/>
                  </a:lnTo>
                  <a:lnTo>
                    <a:pt x="12" y="1487"/>
                  </a:lnTo>
                  <a:lnTo>
                    <a:pt x="10" y="1477"/>
                  </a:lnTo>
                  <a:lnTo>
                    <a:pt x="6" y="1468"/>
                  </a:lnTo>
                  <a:lnTo>
                    <a:pt x="6" y="1460"/>
                  </a:lnTo>
                  <a:lnTo>
                    <a:pt x="4" y="1450"/>
                  </a:lnTo>
                  <a:lnTo>
                    <a:pt x="2" y="1441"/>
                  </a:lnTo>
                  <a:lnTo>
                    <a:pt x="2" y="1431"/>
                  </a:lnTo>
                  <a:lnTo>
                    <a:pt x="2" y="1422"/>
                  </a:lnTo>
                  <a:lnTo>
                    <a:pt x="0" y="1410"/>
                  </a:lnTo>
                  <a:lnTo>
                    <a:pt x="0" y="1401"/>
                  </a:lnTo>
                  <a:lnTo>
                    <a:pt x="0" y="1390"/>
                  </a:lnTo>
                  <a:lnTo>
                    <a:pt x="2" y="1380"/>
                  </a:lnTo>
                  <a:lnTo>
                    <a:pt x="2" y="1369"/>
                  </a:lnTo>
                  <a:lnTo>
                    <a:pt x="4" y="1359"/>
                  </a:lnTo>
                  <a:lnTo>
                    <a:pt x="4" y="1350"/>
                  </a:lnTo>
                  <a:lnTo>
                    <a:pt x="6" y="1338"/>
                  </a:lnTo>
                  <a:lnTo>
                    <a:pt x="8" y="1327"/>
                  </a:lnTo>
                  <a:lnTo>
                    <a:pt x="10" y="1317"/>
                  </a:lnTo>
                  <a:lnTo>
                    <a:pt x="14" y="1306"/>
                  </a:lnTo>
                  <a:lnTo>
                    <a:pt x="16" y="1296"/>
                  </a:lnTo>
                  <a:lnTo>
                    <a:pt x="17" y="1287"/>
                  </a:lnTo>
                  <a:lnTo>
                    <a:pt x="21" y="1276"/>
                  </a:lnTo>
                  <a:lnTo>
                    <a:pt x="25" y="1266"/>
                  </a:lnTo>
                  <a:lnTo>
                    <a:pt x="27" y="1255"/>
                  </a:lnTo>
                  <a:lnTo>
                    <a:pt x="31" y="1243"/>
                  </a:lnTo>
                  <a:lnTo>
                    <a:pt x="33" y="1234"/>
                  </a:lnTo>
                  <a:lnTo>
                    <a:pt x="36" y="1224"/>
                  </a:lnTo>
                  <a:lnTo>
                    <a:pt x="40" y="1213"/>
                  </a:lnTo>
                  <a:lnTo>
                    <a:pt x="44" y="1203"/>
                  </a:lnTo>
                  <a:lnTo>
                    <a:pt x="48" y="1192"/>
                  </a:lnTo>
                  <a:lnTo>
                    <a:pt x="52" y="1182"/>
                  </a:lnTo>
                  <a:lnTo>
                    <a:pt x="57" y="1173"/>
                  </a:lnTo>
                  <a:lnTo>
                    <a:pt x="59" y="1163"/>
                  </a:lnTo>
                  <a:lnTo>
                    <a:pt x="65" y="1154"/>
                  </a:lnTo>
                  <a:lnTo>
                    <a:pt x="69" y="1144"/>
                  </a:lnTo>
                  <a:lnTo>
                    <a:pt x="73" y="1137"/>
                  </a:lnTo>
                  <a:lnTo>
                    <a:pt x="76" y="1127"/>
                  </a:lnTo>
                  <a:lnTo>
                    <a:pt x="80" y="1118"/>
                  </a:lnTo>
                  <a:lnTo>
                    <a:pt x="84" y="1110"/>
                  </a:lnTo>
                  <a:lnTo>
                    <a:pt x="90" y="1103"/>
                  </a:lnTo>
                  <a:lnTo>
                    <a:pt x="94" y="1095"/>
                  </a:lnTo>
                  <a:lnTo>
                    <a:pt x="97" y="1087"/>
                  </a:lnTo>
                  <a:lnTo>
                    <a:pt x="101" y="1080"/>
                  </a:lnTo>
                  <a:lnTo>
                    <a:pt x="105" y="1072"/>
                  </a:lnTo>
                  <a:lnTo>
                    <a:pt x="109" y="1064"/>
                  </a:lnTo>
                  <a:lnTo>
                    <a:pt x="113" y="1057"/>
                  </a:lnTo>
                  <a:lnTo>
                    <a:pt x="116" y="1051"/>
                  </a:lnTo>
                  <a:lnTo>
                    <a:pt x="120" y="1045"/>
                  </a:lnTo>
                  <a:lnTo>
                    <a:pt x="122" y="1038"/>
                  </a:lnTo>
                  <a:lnTo>
                    <a:pt x="126" y="1034"/>
                  </a:lnTo>
                  <a:lnTo>
                    <a:pt x="130" y="1028"/>
                  </a:lnTo>
                  <a:lnTo>
                    <a:pt x="133" y="1025"/>
                  </a:lnTo>
                  <a:lnTo>
                    <a:pt x="139" y="1015"/>
                  </a:lnTo>
                  <a:lnTo>
                    <a:pt x="145" y="1009"/>
                  </a:lnTo>
                  <a:lnTo>
                    <a:pt x="149" y="1002"/>
                  </a:lnTo>
                  <a:lnTo>
                    <a:pt x="152" y="994"/>
                  </a:lnTo>
                  <a:lnTo>
                    <a:pt x="158" y="987"/>
                  </a:lnTo>
                  <a:lnTo>
                    <a:pt x="164" y="979"/>
                  </a:lnTo>
                  <a:lnTo>
                    <a:pt x="168" y="971"/>
                  </a:lnTo>
                  <a:lnTo>
                    <a:pt x="173" y="962"/>
                  </a:lnTo>
                  <a:lnTo>
                    <a:pt x="179" y="954"/>
                  </a:lnTo>
                  <a:lnTo>
                    <a:pt x="185" y="947"/>
                  </a:lnTo>
                  <a:lnTo>
                    <a:pt x="190" y="937"/>
                  </a:lnTo>
                  <a:lnTo>
                    <a:pt x="196" y="928"/>
                  </a:lnTo>
                  <a:lnTo>
                    <a:pt x="202" y="918"/>
                  </a:lnTo>
                  <a:lnTo>
                    <a:pt x="209" y="910"/>
                  </a:lnTo>
                  <a:lnTo>
                    <a:pt x="213" y="901"/>
                  </a:lnTo>
                  <a:lnTo>
                    <a:pt x="221" y="893"/>
                  </a:lnTo>
                  <a:lnTo>
                    <a:pt x="227" y="884"/>
                  </a:lnTo>
                  <a:lnTo>
                    <a:pt x="232" y="876"/>
                  </a:lnTo>
                  <a:lnTo>
                    <a:pt x="238" y="867"/>
                  </a:lnTo>
                  <a:lnTo>
                    <a:pt x="244" y="859"/>
                  </a:lnTo>
                  <a:lnTo>
                    <a:pt x="247" y="852"/>
                  </a:lnTo>
                  <a:lnTo>
                    <a:pt x="253" y="844"/>
                  </a:lnTo>
                  <a:lnTo>
                    <a:pt x="257" y="836"/>
                  </a:lnTo>
                  <a:lnTo>
                    <a:pt x="263" y="831"/>
                  </a:lnTo>
                  <a:lnTo>
                    <a:pt x="266" y="825"/>
                  </a:lnTo>
                  <a:lnTo>
                    <a:pt x="272" y="819"/>
                  </a:lnTo>
                  <a:lnTo>
                    <a:pt x="274" y="814"/>
                  </a:lnTo>
                  <a:lnTo>
                    <a:pt x="278" y="810"/>
                  </a:lnTo>
                  <a:lnTo>
                    <a:pt x="280" y="804"/>
                  </a:lnTo>
                  <a:lnTo>
                    <a:pt x="282" y="802"/>
                  </a:lnTo>
                  <a:lnTo>
                    <a:pt x="285" y="796"/>
                  </a:lnTo>
                  <a:lnTo>
                    <a:pt x="287" y="796"/>
                  </a:lnTo>
                  <a:lnTo>
                    <a:pt x="284" y="793"/>
                  </a:lnTo>
                  <a:lnTo>
                    <a:pt x="278" y="785"/>
                  </a:lnTo>
                  <a:lnTo>
                    <a:pt x="272" y="779"/>
                  </a:lnTo>
                  <a:lnTo>
                    <a:pt x="268" y="776"/>
                  </a:lnTo>
                  <a:lnTo>
                    <a:pt x="263" y="768"/>
                  </a:lnTo>
                  <a:lnTo>
                    <a:pt x="257" y="760"/>
                  </a:lnTo>
                  <a:lnTo>
                    <a:pt x="251" y="753"/>
                  </a:lnTo>
                  <a:lnTo>
                    <a:pt x="246" y="745"/>
                  </a:lnTo>
                  <a:lnTo>
                    <a:pt x="238" y="736"/>
                  </a:lnTo>
                  <a:lnTo>
                    <a:pt x="234" y="726"/>
                  </a:lnTo>
                  <a:lnTo>
                    <a:pt x="228" y="717"/>
                  </a:lnTo>
                  <a:lnTo>
                    <a:pt x="225" y="709"/>
                  </a:lnTo>
                  <a:lnTo>
                    <a:pt x="219" y="699"/>
                  </a:lnTo>
                  <a:lnTo>
                    <a:pt x="219" y="690"/>
                  </a:lnTo>
                  <a:lnTo>
                    <a:pt x="217" y="684"/>
                  </a:lnTo>
                  <a:lnTo>
                    <a:pt x="215" y="679"/>
                  </a:lnTo>
                  <a:lnTo>
                    <a:pt x="213" y="673"/>
                  </a:lnTo>
                  <a:lnTo>
                    <a:pt x="213" y="667"/>
                  </a:lnTo>
                  <a:lnTo>
                    <a:pt x="213" y="660"/>
                  </a:lnTo>
                  <a:lnTo>
                    <a:pt x="213" y="654"/>
                  </a:lnTo>
                  <a:lnTo>
                    <a:pt x="213" y="646"/>
                  </a:lnTo>
                  <a:lnTo>
                    <a:pt x="213" y="641"/>
                  </a:lnTo>
                  <a:lnTo>
                    <a:pt x="213" y="633"/>
                  </a:lnTo>
                  <a:lnTo>
                    <a:pt x="213" y="625"/>
                  </a:lnTo>
                  <a:lnTo>
                    <a:pt x="213" y="620"/>
                  </a:lnTo>
                  <a:lnTo>
                    <a:pt x="215" y="614"/>
                  </a:lnTo>
                  <a:lnTo>
                    <a:pt x="215" y="606"/>
                  </a:lnTo>
                  <a:lnTo>
                    <a:pt x="215" y="599"/>
                  </a:lnTo>
                  <a:lnTo>
                    <a:pt x="217" y="593"/>
                  </a:lnTo>
                  <a:lnTo>
                    <a:pt x="217" y="587"/>
                  </a:lnTo>
                  <a:lnTo>
                    <a:pt x="217" y="580"/>
                  </a:lnTo>
                  <a:lnTo>
                    <a:pt x="219" y="574"/>
                  </a:lnTo>
                  <a:lnTo>
                    <a:pt x="219" y="568"/>
                  </a:lnTo>
                  <a:lnTo>
                    <a:pt x="219" y="563"/>
                  </a:lnTo>
                  <a:lnTo>
                    <a:pt x="219" y="559"/>
                  </a:lnTo>
                  <a:lnTo>
                    <a:pt x="221" y="553"/>
                  </a:lnTo>
                  <a:lnTo>
                    <a:pt x="221" y="547"/>
                  </a:lnTo>
                  <a:lnTo>
                    <a:pt x="223" y="544"/>
                  </a:lnTo>
                  <a:lnTo>
                    <a:pt x="225" y="536"/>
                  </a:lnTo>
                  <a:lnTo>
                    <a:pt x="227" y="532"/>
                  </a:lnTo>
                  <a:lnTo>
                    <a:pt x="227" y="528"/>
                  </a:lnTo>
                  <a:lnTo>
                    <a:pt x="228" y="526"/>
                  </a:lnTo>
                  <a:lnTo>
                    <a:pt x="253" y="496"/>
                  </a:lnTo>
                  <a:lnTo>
                    <a:pt x="354" y="477"/>
                  </a:lnTo>
                  <a:lnTo>
                    <a:pt x="496" y="0"/>
                  </a:lnTo>
                  <a:lnTo>
                    <a:pt x="582" y="32"/>
                  </a:lnTo>
                  <a:lnTo>
                    <a:pt x="58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CB9EB963-CF82-43A1-A427-3D8E0FAE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4810"/>
              <a:ext cx="142" cy="356"/>
            </a:xfrm>
            <a:custGeom>
              <a:avLst/>
              <a:gdLst>
                <a:gd name="T0" fmla="*/ 0 w 283"/>
                <a:gd name="T1" fmla="*/ 711 h 711"/>
                <a:gd name="T2" fmla="*/ 211 w 283"/>
                <a:gd name="T3" fmla="*/ 0 h 711"/>
                <a:gd name="T4" fmla="*/ 283 w 283"/>
                <a:gd name="T5" fmla="*/ 34 h 711"/>
                <a:gd name="T6" fmla="*/ 98 w 283"/>
                <a:gd name="T7" fmla="*/ 711 h 711"/>
                <a:gd name="T8" fmla="*/ 0 w 283"/>
                <a:gd name="T9" fmla="*/ 711 h 711"/>
                <a:gd name="T10" fmla="*/ 0 w 283"/>
                <a:gd name="T11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711">
                  <a:moveTo>
                    <a:pt x="0" y="711"/>
                  </a:moveTo>
                  <a:lnTo>
                    <a:pt x="211" y="0"/>
                  </a:lnTo>
                  <a:lnTo>
                    <a:pt x="283" y="34"/>
                  </a:lnTo>
                  <a:lnTo>
                    <a:pt x="98" y="711"/>
                  </a:lnTo>
                  <a:lnTo>
                    <a:pt x="0" y="711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F2CAFA3E-1C35-4D10-97FF-FFF9F5D36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5288"/>
              <a:ext cx="175" cy="243"/>
            </a:xfrm>
            <a:custGeom>
              <a:avLst/>
              <a:gdLst>
                <a:gd name="T0" fmla="*/ 44 w 350"/>
                <a:gd name="T1" fmla="*/ 171 h 485"/>
                <a:gd name="T2" fmla="*/ 48 w 350"/>
                <a:gd name="T3" fmla="*/ 141 h 485"/>
                <a:gd name="T4" fmla="*/ 54 w 350"/>
                <a:gd name="T5" fmla="*/ 122 h 485"/>
                <a:gd name="T6" fmla="*/ 59 w 350"/>
                <a:gd name="T7" fmla="*/ 99 h 485"/>
                <a:gd name="T8" fmla="*/ 71 w 350"/>
                <a:gd name="T9" fmla="*/ 78 h 485"/>
                <a:gd name="T10" fmla="*/ 84 w 350"/>
                <a:gd name="T11" fmla="*/ 55 h 485"/>
                <a:gd name="T12" fmla="*/ 101 w 350"/>
                <a:gd name="T13" fmla="*/ 35 h 485"/>
                <a:gd name="T14" fmla="*/ 126 w 350"/>
                <a:gd name="T15" fmla="*/ 17 h 485"/>
                <a:gd name="T16" fmla="*/ 154 w 350"/>
                <a:gd name="T17" fmla="*/ 6 h 485"/>
                <a:gd name="T18" fmla="*/ 185 w 350"/>
                <a:gd name="T19" fmla="*/ 2 h 485"/>
                <a:gd name="T20" fmla="*/ 215 w 350"/>
                <a:gd name="T21" fmla="*/ 2 h 485"/>
                <a:gd name="T22" fmla="*/ 245 w 350"/>
                <a:gd name="T23" fmla="*/ 6 h 485"/>
                <a:gd name="T24" fmla="*/ 272 w 350"/>
                <a:gd name="T25" fmla="*/ 15 h 485"/>
                <a:gd name="T26" fmla="*/ 293 w 350"/>
                <a:gd name="T27" fmla="*/ 31 h 485"/>
                <a:gd name="T28" fmla="*/ 310 w 350"/>
                <a:gd name="T29" fmla="*/ 48 h 485"/>
                <a:gd name="T30" fmla="*/ 323 w 350"/>
                <a:gd name="T31" fmla="*/ 76 h 485"/>
                <a:gd name="T32" fmla="*/ 331 w 350"/>
                <a:gd name="T33" fmla="*/ 97 h 485"/>
                <a:gd name="T34" fmla="*/ 335 w 350"/>
                <a:gd name="T35" fmla="*/ 118 h 485"/>
                <a:gd name="T36" fmla="*/ 339 w 350"/>
                <a:gd name="T37" fmla="*/ 139 h 485"/>
                <a:gd name="T38" fmla="*/ 342 w 350"/>
                <a:gd name="T39" fmla="*/ 162 h 485"/>
                <a:gd name="T40" fmla="*/ 346 w 350"/>
                <a:gd name="T41" fmla="*/ 187 h 485"/>
                <a:gd name="T42" fmla="*/ 348 w 350"/>
                <a:gd name="T43" fmla="*/ 208 h 485"/>
                <a:gd name="T44" fmla="*/ 350 w 350"/>
                <a:gd name="T45" fmla="*/ 230 h 485"/>
                <a:gd name="T46" fmla="*/ 350 w 350"/>
                <a:gd name="T47" fmla="*/ 253 h 485"/>
                <a:gd name="T48" fmla="*/ 350 w 350"/>
                <a:gd name="T49" fmla="*/ 276 h 485"/>
                <a:gd name="T50" fmla="*/ 346 w 350"/>
                <a:gd name="T51" fmla="*/ 308 h 485"/>
                <a:gd name="T52" fmla="*/ 337 w 350"/>
                <a:gd name="T53" fmla="*/ 337 h 485"/>
                <a:gd name="T54" fmla="*/ 312 w 350"/>
                <a:gd name="T55" fmla="*/ 367 h 485"/>
                <a:gd name="T56" fmla="*/ 289 w 350"/>
                <a:gd name="T57" fmla="*/ 384 h 485"/>
                <a:gd name="T58" fmla="*/ 270 w 350"/>
                <a:gd name="T59" fmla="*/ 396 h 485"/>
                <a:gd name="T60" fmla="*/ 251 w 350"/>
                <a:gd name="T61" fmla="*/ 403 h 485"/>
                <a:gd name="T62" fmla="*/ 226 w 350"/>
                <a:gd name="T63" fmla="*/ 411 h 485"/>
                <a:gd name="T64" fmla="*/ 242 w 350"/>
                <a:gd name="T65" fmla="*/ 436 h 485"/>
                <a:gd name="T66" fmla="*/ 266 w 350"/>
                <a:gd name="T67" fmla="*/ 428 h 485"/>
                <a:gd name="T68" fmla="*/ 289 w 350"/>
                <a:gd name="T69" fmla="*/ 419 h 485"/>
                <a:gd name="T70" fmla="*/ 306 w 350"/>
                <a:gd name="T71" fmla="*/ 405 h 485"/>
                <a:gd name="T72" fmla="*/ 316 w 350"/>
                <a:gd name="T73" fmla="*/ 445 h 485"/>
                <a:gd name="T74" fmla="*/ 297 w 350"/>
                <a:gd name="T75" fmla="*/ 457 h 485"/>
                <a:gd name="T76" fmla="*/ 268 w 350"/>
                <a:gd name="T77" fmla="*/ 472 h 485"/>
                <a:gd name="T78" fmla="*/ 236 w 350"/>
                <a:gd name="T79" fmla="*/ 481 h 485"/>
                <a:gd name="T80" fmla="*/ 217 w 350"/>
                <a:gd name="T81" fmla="*/ 483 h 485"/>
                <a:gd name="T82" fmla="*/ 198 w 350"/>
                <a:gd name="T83" fmla="*/ 481 h 485"/>
                <a:gd name="T84" fmla="*/ 179 w 350"/>
                <a:gd name="T85" fmla="*/ 477 h 485"/>
                <a:gd name="T86" fmla="*/ 154 w 350"/>
                <a:gd name="T87" fmla="*/ 470 h 485"/>
                <a:gd name="T88" fmla="*/ 124 w 350"/>
                <a:gd name="T89" fmla="*/ 457 h 485"/>
                <a:gd name="T90" fmla="*/ 107 w 350"/>
                <a:gd name="T91" fmla="*/ 449 h 485"/>
                <a:gd name="T92" fmla="*/ 59 w 350"/>
                <a:gd name="T93" fmla="*/ 322 h 485"/>
                <a:gd name="T94" fmla="*/ 36 w 350"/>
                <a:gd name="T95" fmla="*/ 318 h 485"/>
                <a:gd name="T96" fmla="*/ 17 w 350"/>
                <a:gd name="T97" fmla="*/ 299 h 485"/>
                <a:gd name="T98" fmla="*/ 8 w 350"/>
                <a:gd name="T99" fmla="*/ 276 h 485"/>
                <a:gd name="T100" fmla="*/ 2 w 350"/>
                <a:gd name="T101" fmla="*/ 257 h 485"/>
                <a:gd name="T102" fmla="*/ 0 w 350"/>
                <a:gd name="T103" fmla="*/ 225 h 485"/>
                <a:gd name="T104" fmla="*/ 8 w 350"/>
                <a:gd name="T105" fmla="*/ 198 h 485"/>
                <a:gd name="T106" fmla="*/ 31 w 350"/>
                <a:gd name="T107" fmla="*/ 18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" h="485">
                  <a:moveTo>
                    <a:pt x="40" y="192"/>
                  </a:moveTo>
                  <a:lnTo>
                    <a:pt x="42" y="187"/>
                  </a:lnTo>
                  <a:lnTo>
                    <a:pt x="42" y="179"/>
                  </a:lnTo>
                  <a:lnTo>
                    <a:pt x="44" y="171"/>
                  </a:lnTo>
                  <a:lnTo>
                    <a:pt x="46" y="164"/>
                  </a:lnTo>
                  <a:lnTo>
                    <a:pt x="46" y="156"/>
                  </a:lnTo>
                  <a:lnTo>
                    <a:pt x="48" y="147"/>
                  </a:lnTo>
                  <a:lnTo>
                    <a:pt x="48" y="141"/>
                  </a:lnTo>
                  <a:lnTo>
                    <a:pt x="50" y="137"/>
                  </a:lnTo>
                  <a:lnTo>
                    <a:pt x="52" y="131"/>
                  </a:lnTo>
                  <a:lnTo>
                    <a:pt x="54" y="128"/>
                  </a:lnTo>
                  <a:lnTo>
                    <a:pt x="54" y="122"/>
                  </a:lnTo>
                  <a:lnTo>
                    <a:pt x="55" y="116"/>
                  </a:lnTo>
                  <a:lnTo>
                    <a:pt x="55" y="111"/>
                  </a:lnTo>
                  <a:lnTo>
                    <a:pt x="59" y="105"/>
                  </a:lnTo>
                  <a:lnTo>
                    <a:pt x="59" y="99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7" y="84"/>
                  </a:lnTo>
                  <a:lnTo>
                    <a:pt x="71" y="78"/>
                  </a:lnTo>
                  <a:lnTo>
                    <a:pt x="73" y="73"/>
                  </a:lnTo>
                  <a:lnTo>
                    <a:pt x="76" y="67"/>
                  </a:lnTo>
                  <a:lnTo>
                    <a:pt x="80" y="61"/>
                  </a:lnTo>
                  <a:lnTo>
                    <a:pt x="84" y="55"/>
                  </a:lnTo>
                  <a:lnTo>
                    <a:pt x="88" y="50"/>
                  </a:lnTo>
                  <a:lnTo>
                    <a:pt x="92" y="46"/>
                  </a:lnTo>
                  <a:lnTo>
                    <a:pt x="97" y="40"/>
                  </a:lnTo>
                  <a:lnTo>
                    <a:pt x="101" y="35"/>
                  </a:lnTo>
                  <a:lnTo>
                    <a:pt x="107" y="29"/>
                  </a:lnTo>
                  <a:lnTo>
                    <a:pt x="112" y="25"/>
                  </a:lnTo>
                  <a:lnTo>
                    <a:pt x="120" y="21"/>
                  </a:lnTo>
                  <a:lnTo>
                    <a:pt x="126" y="17"/>
                  </a:lnTo>
                  <a:lnTo>
                    <a:pt x="133" y="14"/>
                  </a:lnTo>
                  <a:lnTo>
                    <a:pt x="139" y="12"/>
                  </a:lnTo>
                  <a:lnTo>
                    <a:pt x="147" y="10"/>
                  </a:lnTo>
                  <a:lnTo>
                    <a:pt x="154" y="6"/>
                  </a:lnTo>
                  <a:lnTo>
                    <a:pt x="162" y="6"/>
                  </a:lnTo>
                  <a:lnTo>
                    <a:pt x="169" y="4"/>
                  </a:lnTo>
                  <a:lnTo>
                    <a:pt x="177" y="2"/>
                  </a:lnTo>
                  <a:lnTo>
                    <a:pt x="185" y="2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7" y="2"/>
                  </a:lnTo>
                  <a:lnTo>
                    <a:pt x="215" y="2"/>
                  </a:lnTo>
                  <a:lnTo>
                    <a:pt x="223" y="2"/>
                  </a:lnTo>
                  <a:lnTo>
                    <a:pt x="230" y="4"/>
                  </a:lnTo>
                  <a:lnTo>
                    <a:pt x="238" y="6"/>
                  </a:lnTo>
                  <a:lnTo>
                    <a:pt x="245" y="6"/>
                  </a:lnTo>
                  <a:lnTo>
                    <a:pt x="251" y="8"/>
                  </a:lnTo>
                  <a:lnTo>
                    <a:pt x="259" y="12"/>
                  </a:lnTo>
                  <a:lnTo>
                    <a:pt x="266" y="14"/>
                  </a:lnTo>
                  <a:lnTo>
                    <a:pt x="272" y="15"/>
                  </a:lnTo>
                  <a:lnTo>
                    <a:pt x="278" y="19"/>
                  </a:lnTo>
                  <a:lnTo>
                    <a:pt x="283" y="23"/>
                  </a:lnTo>
                  <a:lnTo>
                    <a:pt x="289" y="27"/>
                  </a:lnTo>
                  <a:lnTo>
                    <a:pt x="293" y="31"/>
                  </a:lnTo>
                  <a:lnTo>
                    <a:pt x="299" y="35"/>
                  </a:lnTo>
                  <a:lnTo>
                    <a:pt x="302" y="38"/>
                  </a:lnTo>
                  <a:lnTo>
                    <a:pt x="306" y="44"/>
                  </a:lnTo>
                  <a:lnTo>
                    <a:pt x="310" y="48"/>
                  </a:lnTo>
                  <a:lnTo>
                    <a:pt x="314" y="54"/>
                  </a:lnTo>
                  <a:lnTo>
                    <a:pt x="316" y="59"/>
                  </a:lnTo>
                  <a:lnTo>
                    <a:pt x="320" y="69"/>
                  </a:lnTo>
                  <a:lnTo>
                    <a:pt x="323" y="76"/>
                  </a:lnTo>
                  <a:lnTo>
                    <a:pt x="325" y="84"/>
                  </a:lnTo>
                  <a:lnTo>
                    <a:pt x="327" y="88"/>
                  </a:lnTo>
                  <a:lnTo>
                    <a:pt x="329" y="93"/>
                  </a:lnTo>
                  <a:lnTo>
                    <a:pt x="331" y="97"/>
                  </a:lnTo>
                  <a:lnTo>
                    <a:pt x="331" y="103"/>
                  </a:lnTo>
                  <a:lnTo>
                    <a:pt x="333" y="107"/>
                  </a:lnTo>
                  <a:lnTo>
                    <a:pt x="333" y="112"/>
                  </a:lnTo>
                  <a:lnTo>
                    <a:pt x="335" y="118"/>
                  </a:lnTo>
                  <a:lnTo>
                    <a:pt x="337" y="122"/>
                  </a:lnTo>
                  <a:lnTo>
                    <a:pt x="337" y="128"/>
                  </a:lnTo>
                  <a:lnTo>
                    <a:pt x="339" y="133"/>
                  </a:lnTo>
                  <a:lnTo>
                    <a:pt x="339" y="139"/>
                  </a:lnTo>
                  <a:lnTo>
                    <a:pt x="341" y="145"/>
                  </a:lnTo>
                  <a:lnTo>
                    <a:pt x="341" y="150"/>
                  </a:lnTo>
                  <a:lnTo>
                    <a:pt x="342" y="156"/>
                  </a:lnTo>
                  <a:lnTo>
                    <a:pt x="342" y="162"/>
                  </a:lnTo>
                  <a:lnTo>
                    <a:pt x="344" y="168"/>
                  </a:lnTo>
                  <a:lnTo>
                    <a:pt x="344" y="173"/>
                  </a:lnTo>
                  <a:lnTo>
                    <a:pt x="346" y="179"/>
                  </a:lnTo>
                  <a:lnTo>
                    <a:pt x="346" y="187"/>
                  </a:lnTo>
                  <a:lnTo>
                    <a:pt x="348" y="192"/>
                  </a:lnTo>
                  <a:lnTo>
                    <a:pt x="348" y="196"/>
                  </a:lnTo>
                  <a:lnTo>
                    <a:pt x="348" y="204"/>
                  </a:lnTo>
                  <a:lnTo>
                    <a:pt x="348" y="208"/>
                  </a:lnTo>
                  <a:lnTo>
                    <a:pt x="350" y="213"/>
                  </a:lnTo>
                  <a:lnTo>
                    <a:pt x="350" y="219"/>
                  </a:lnTo>
                  <a:lnTo>
                    <a:pt x="350" y="225"/>
                  </a:lnTo>
                  <a:lnTo>
                    <a:pt x="350" y="230"/>
                  </a:lnTo>
                  <a:lnTo>
                    <a:pt x="350" y="238"/>
                  </a:lnTo>
                  <a:lnTo>
                    <a:pt x="350" y="242"/>
                  </a:lnTo>
                  <a:lnTo>
                    <a:pt x="350" y="249"/>
                  </a:lnTo>
                  <a:lnTo>
                    <a:pt x="350" y="253"/>
                  </a:lnTo>
                  <a:lnTo>
                    <a:pt x="350" y="259"/>
                  </a:lnTo>
                  <a:lnTo>
                    <a:pt x="350" y="265"/>
                  </a:lnTo>
                  <a:lnTo>
                    <a:pt x="350" y="270"/>
                  </a:lnTo>
                  <a:lnTo>
                    <a:pt x="350" y="276"/>
                  </a:lnTo>
                  <a:lnTo>
                    <a:pt x="350" y="282"/>
                  </a:lnTo>
                  <a:lnTo>
                    <a:pt x="348" y="289"/>
                  </a:lnTo>
                  <a:lnTo>
                    <a:pt x="348" y="299"/>
                  </a:lnTo>
                  <a:lnTo>
                    <a:pt x="346" y="308"/>
                  </a:lnTo>
                  <a:lnTo>
                    <a:pt x="344" y="318"/>
                  </a:lnTo>
                  <a:lnTo>
                    <a:pt x="342" y="323"/>
                  </a:lnTo>
                  <a:lnTo>
                    <a:pt x="341" y="331"/>
                  </a:lnTo>
                  <a:lnTo>
                    <a:pt x="337" y="337"/>
                  </a:lnTo>
                  <a:lnTo>
                    <a:pt x="335" y="342"/>
                  </a:lnTo>
                  <a:lnTo>
                    <a:pt x="327" y="352"/>
                  </a:lnTo>
                  <a:lnTo>
                    <a:pt x="322" y="360"/>
                  </a:lnTo>
                  <a:lnTo>
                    <a:pt x="312" y="367"/>
                  </a:lnTo>
                  <a:lnTo>
                    <a:pt x="304" y="375"/>
                  </a:lnTo>
                  <a:lnTo>
                    <a:pt x="299" y="379"/>
                  </a:lnTo>
                  <a:lnTo>
                    <a:pt x="295" y="382"/>
                  </a:lnTo>
                  <a:lnTo>
                    <a:pt x="289" y="384"/>
                  </a:lnTo>
                  <a:lnTo>
                    <a:pt x="285" y="388"/>
                  </a:lnTo>
                  <a:lnTo>
                    <a:pt x="280" y="390"/>
                  </a:lnTo>
                  <a:lnTo>
                    <a:pt x="274" y="392"/>
                  </a:lnTo>
                  <a:lnTo>
                    <a:pt x="270" y="396"/>
                  </a:lnTo>
                  <a:lnTo>
                    <a:pt x="266" y="398"/>
                  </a:lnTo>
                  <a:lnTo>
                    <a:pt x="261" y="400"/>
                  </a:lnTo>
                  <a:lnTo>
                    <a:pt x="255" y="401"/>
                  </a:lnTo>
                  <a:lnTo>
                    <a:pt x="251" y="403"/>
                  </a:lnTo>
                  <a:lnTo>
                    <a:pt x="247" y="405"/>
                  </a:lnTo>
                  <a:lnTo>
                    <a:pt x="240" y="409"/>
                  </a:lnTo>
                  <a:lnTo>
                    <a:pt x="234" y="411"/>
                  </a:lnTo>
                  <a:lnTo>
                    <a:pt x="226" y="411"/>
                  </a:lnTo>
                  <a:lnTo>
                    <a:pt x="225" y="413"/>
                  </a:lnTo>
                  <a:lnTo>
                    <a:pt x="221" y="415"/>
                  </a:lnTo>
                  <a:lnTo>
                    <a:pt x="221" y="415"/>
                  </a:lnTo>
                  <a:lnTo>
                    <a:pt x="242" y="436"/>
                  </a:lnTo>
                  <a:lnTo>
                    <a:pt x="247" y="434"/>
                  </a:lnTo>
                  <a:lnTo>
                    <a:pt x="253" y="432"/>
                  </a:lnTo>
                  <a:lnTo>
                    <a:pt x="261" y="428"/>
                  </a:lnTo>
                  <a:lnTo>
                    <a:pt x="266" y="428"/>
                  </a:lnTo>
                  <a:lnTo>
                    <a:pt x="272" y="424"/>
                  </a:lnTo>
                  <a:lnTo>
                    <a:pt x="278" y="422"/>
                  </a:lnTo>
                  <a:lnTo>
                    <a:pt x="283" y="419"/>
                  </a:lnTo>
                  <a:lnTo>
                    <a:pt x="289" y="419"/>
                  </a:lnTo>
                  <a:lnTo>
                    <a:pt x="295" y="415"/>
                  </a:lnTo>
                  <a:lnTo>
                    <a:pt x="299" y="411"/>
                  </a:lnTo>
                  <a:lnTo>
                    <a:pt x="302" y="409"/>
                  </a:lnTo>
                  <a:lnTo>
                    <a:pt x="306" y="405"/>
                  </a:lnTo>
                  <a:lnTo>
                    <a:pt x="314" y="401"/>
                  </a:lnTo>
                  <a:lnTo>
                    <a:pt x="320" y="396"/>
                  </a:lnTo>
                  <a:lnTo>
                    <a:pt x="318" y="443"/>
                  </a:lnTo>
                  <a:lnTo>
                    <a:pt x="316" y="445"/>
                  </a:lnTo>
                  <a:lnTo>
                    <a:pt x="310" y="449"/>
                  </a:lnTo>
                  <a:lnTo>
                    <a:pt x="306" y="451"/>
                  </a:lnTo>
                  <a:lnTo>
                    <a:pt x="302" y="455"/>
                  </a:lnTo>
                  <a:lnTo>
                    <a:pt x="297" y="457"/>
                  </a:lnTo>
                  <a:lnTo>
                    <a:pt x="291" y="462"/>
                  </a:lnTo>
                  <a:lnTo>
                    <a:pt x="283" y="464"/>
                  </a:lnTo>
                  <a:lnTo>
                    <a:pt x="276" y="468"/>
                  </a:lnTo>
                  <a:lnTo>
                    <a:pt x="268" y="472"/>
                  </a:lnTo>
                  <a:lnTo>
                    <a:pt x="261" y="476"/>
                  </a:lnTo>
                  <a:lnTo>
                    <a:pt x="251" y="477"/>
                  </a:lnTo>
                  <a:lnTo>
                    <a:pt x="242" y="481"/>
                  </a:lnTo>
                  <a:lnTo>
                    <a:pt x="236" y="481"/>
                  </a:lnTo>
                  <a:lnTo>
                    <a:pt x="232" y="481"/>
                  </a:lnTo>
                  <a:lnTo>
                    <a:pt x="226" y="483"/>
                  </a:lnTo>
                  <a:lnTo>
                    <a:pt x="223" y="485"/>
                  </a:lnTo>
                  <a:lnTo>
                    <a:pt x="217" y="483"/>
                  </a:lnTo>
                  <a:lnTo>
                    <a:pt x="213" y="483"/>
                  </a:lnTo>
                  <a:lnTo>
                    <a:pt x="207" y="483"/>
                  </a:lnTo>
                  <a:lnTo>
                    <a:pt x="204" y="483"/>
                  </a:lnTo>
                  <a:lnTo>
                    <a:pt x="198" y="481"/>
                  </a:lnTo>
                  <a:lnTo>
                    <a:pt x="194" y="481"/>
                  </a:lnTo>
                  <a:lnTo>
                    <a:pt x="188" y="481"/>
                  </a:lnTo>
                  <a:lnTo>
                    <a:pt x="185" y="479"/>
                  </a:lnTo>
                  <a:lnTo>
                    <a:pt x="179" y="477"/>
                  </a:lnTo>
                  <a:lnTo>
                    <a:pt x="173" y="476"/>
                  </a:lnTo>
                  <a:lnTo>
                    <a:pt x="169" y="474"/>
                  </a:lnTo>
                  <a:lnTo>
                    <a:pt x="164" y="474"/>
                  </a:lnTo>
                  <a:lnTo>
                    <a:pt x="154" y="470"/>
                  </a:lnTo>
                  <a:lnTo>
                    <a:pt x="147" y="468"/>
                  </a:lnTo>
                  <a:lnTo>
                    <a:pt x="137" y="462"/>
                  </a:lnTo>
                  <a:lnTo>
                    <a:pt x="130" y="460"/>
                  </a:lnTo>
                  <a:lnTo>
                    <a:pt x="124" y="457"/>
                  </a:lnTo>
                  <a:lnTo>
                    <a:pt x="118" y="455"/>
                  </a:lnTo>
                  <a:lnTo>
                    <a:pt x="112" y="451"/>
                  </a:lnTo>
                  <a:lnTo>
                    <a:pt x="111" y="449"/>
                  </a:lnTo>
                  <a:lnTo>
                    <a:pt x="107" y="449"/>
                  </a:lnTo>
                  <a:lnTo>
                    <a:pt x="74" y="320"/>
                  </a:lnTo>
                  <a:lnTo>
                    <a:pt x="73" y="320"/>
                  </a:lnTo>
                  <a:lnTo>
                    <a:pt x="67" y="322"/>
                  </a:lnTo>
                  <a:lnTo>
                    <a:pt x="59" y="322"/>
                  </a:lnTo>
                  <a:lnTo>
                    <a:pt x="52" y="323"/>
                  </a:lnTo>
                  <a:lnTo>
                    <a:pt x="48" y="322"/>
                  </a:lnTo>
                  <a:lnTo>
                    <a:pt x="42" y="320"/>
                  </a:lnTo>
                  <a:lnTo>
                    <a:pt x="36" y="318"/>
                  </a:lnTo>
                  <a:lnTo>
                    <a:pt x="31" y="316"/>
                  </a:lnTo>
                  <a:lnTo>
                    <a:pt x="27" y="312"/>
                  </a:lnTo>
                  <a:lnTo>
                    <a:pt x="21" y="306"/>
                  </a:lnTo>
                  <a:lnTo>
                    <a:pt x="17" y="299"/>
                  </a:lnTo>
                  <a:lnTo>
                    <a:pt x="14" y="291"/>
                  </a:lnTo>
                  <a:lnTo>
                    <a:pt x="12" y="285"/>
                  </a:lnTo>
                  <a:lnTo>
                    <a:pt x="10" y="282"/>
                  </a:lnTo>
                  <a:lnTo>
                    <a:pt x="8" y="276"/>
                  </a:lnTo>
                  <a:lnTo>
                    <a:pt x="6" y="272"/>
                  </a:lnTo>
                  <a:lnTo>
                    <a:pt x="4" y="266"/>
                  </a:lnTo>
                  <a:lnTo>
                    <a:pt x="4" y="261"/>
                  </a:lnTo>
                  <a:lnTo>
                    <a:pt x="2" y="257"/>
                  </a:lnTo>
                  <a:lnTo>
                    <a:pt x="2" y="251"/>
                  </a:lnTo>
                  <a:lnTo>
                    <a:pt x="0" y="242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2" y="219"/>
                  </a:lnTo>
                  <a:lnTo>
                    <a:pt x="2" y="211"/>
                  </a:lnTo>
                  <a:lnTo>
                    <a:pt x="4" y="204"/>
                  </a:lnTo>
                  <a:lnTo>
                    <a:pt x="8" y="198"/>
                  </a:lnTo>
                  <a:lnTo>
                    <a:pt x="14" y="194"/>
                  </a:lnTo>
                  <a:lnTo>
                    <a:pt x="17" y="190"/>
                  </a:lnTo>
                  <a:lnTo>
                    <a:pt x="25" y="190"/>
                  </a:lnTo>
                  <a:lnTo>
                    <a:pt x="31" y="188"/>
                  </a:lnTo>
                  <a:lnTo>
                    <a:pt x="40" y="192"/>
                  </a:lnTo>
                  <a:lnTo>
                    <a:pt x="40" y="19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0FEA3AD8-9B88-457F-8BE6-40886981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5246"/>
              <a:ext cx="202" cy="180"/>
            </a:xfrm>
            <a:custGeom>
              <a:avLst/>
              <a:gdLst>
                <a:gd name="T0" fmla="*/ 263 w 403"/>
                <a:gd name="T1" fmla="*/ 55 h 359"/>
                <a:gd name="T2" fmla="*/ 244 w 403"/>
                <a:gd name="T3" fmla="*/ 55 h 359"/>
                <a:gd name="T4" fmla="*/ 223 w 403"/>
                <a:gd name="T5" fmla="*/ 59 h 359"/>
                <a:gd name="T6" fmla="*/ 202 w 403"/>
                <a:gd name="T7" fmla="*/ 62 h 359"/>
                <a:gd name="T8" fmla="*/ 179 w 403"/>
                <a:gd name="T9" fmla="*/ 72 h 359"/>
                <a:gd name="T10" fmla="*/ 156 w 403"/>
                <a:gd name="T11" fmla="*/ 87 h 359"/>
                <a:gd name="T12" fmla="*/ 135 w 403"/>
                <a:gd name="T13" fmla="*/ 106 h 359"/>
                <a:gd name="T14" fmla="*/ 118 w 403"/>
                <a:gd name="T15" fmla="*/ 131 h 359"/>
                <a:gd name="T16" fmla="*/ 105 w 403"/>
                <a:gd name="T17" fmla="*/ 154 h 359"/>
                <a:gd name="T18" fmla="*/ 97 w 403"/>
                <a:gd name="T19" fmla="*/ 175 h 359"/>
                <a:gd name="T20" fmla="*/ 95 w 403"/>
                <a:gd name="T21" fmla="*/ 194 h 359"/>
                <a:gd name="T22" fmla="*/ 91 w 403"/>
                <a:gd name="T23" fmla="*/ 220 h 359"/>
                <a:gd name="T24" fmla="*/ 86 w 403"/>
                <a:gd name="T25" fmla="*/ 237 h 359"/>
                <a:gd name="T26" fmla="*/ 63 w 403"/>
                <a:gd name="T27" fmla="*/ 249 h 359"/>
                <a:gd name="T28" fmla="*/ 50 w 403"/>
                <a:gd name="T29" fmla="*/ 268 h 359"/>
                <a:gd name="T30" fmla="*/ 44 w 403"/>
                <a:gd name="T31" fmla="*/ 289 h 359"/>
                <a:gd name="T32" fmla="*/ 42 w 403"/>
                <a:gd name="T33" fmla="*/ 311 h 359"/>
                <a:gd name="T34" fmla="*/ 44 w 403"/>
                <a:gd name="T35" fmla="*/ 332 h 359"/>
                <a:gd name="T36" fmla="*/ 52 w 403"/>
                <a:gd name="T37" fmla="*/ 357 h 359"/>
                <a:gd name="T38" fmla="*/ 44 w 403"/>
                <a:gd name="T39" fmla="*/ 349 h 359"/>
                <a:gd name="T40" fmla="*/ 31 w 403"/>
                <a:gd name="T41" fmla="*/ 325 h 359"/>
                <a:gd name="T42" fmla="*/ 19 w 403"/>
                <a:gd name="T43" fmla="*/ 298 h 359"/>
                <a:gd name="T44" fmla="*/ 8 w 403"/>
                <a:gd name="T45" fmla="*/ 266 h 359"/>
                <a:gd name="T46" fmla="*/ 2 w 403"/>
                <a:gd name="T47" fmla="*/ 243 h 359"/>
                <a:gd name="T48" fmla="*/ 0 w 403"/>
                <a:gd name="T49" fmla="*/ 222 h 359"/>
                <a:gd name="T50" fmla="*/ 0 w 403"/>
                <a:gd name="T51" fmla="*/ 203 h 359"/>
                <a:gd name="T52" fmla="*/ 0 w 403"/>
                <a:gd name="T53" fmla="*/ 182 h 359"/>
                <a:gd name="T54" fmla="*/ 2 w 403"/>
                <a:gd name="T55" fmla="*/ 161 h 359"/>
                <a:gd name="T56" fmla="*/ 6 w 403"/>
                <a:gd name="T57" fmla="*/ 140 h 359"/>
                <a:gd name="T58" fmla="*/ 12 w 403"/>
                <a:gd name="T59" fmla="*/ 118 h 359"/>
                <a:gd name="T60" fmla="*/ 21 w 403"/>
                <a:gd name="T61" fmla="*/ 98 h 359"/>
                <a:gd name="T62" fmla="*/ 40 w 403"/>
                <a:gd name="T63" fmla="*/ 70 h 359"/>
                <a:gd name="T64" fmla="*/ 67 w 403"/>
                <a:gd name="T65" fmla="*/ 41 h 359"/>
                <a:gd name="T66" fmla="*/ 99 w 403"/>
                <a:gd name="T67" fmla="*/ 22 h 359"/>
                <a:gd name="T68" fmla="*/ 130 w 403"/>
                <a:gd name="T69" fmla="*/ 9 h 359"/>
                <a:gd name="T70" fmla="*/ 152 w 403"/>
                <a:gd name="T71" fmla="*/ 3 h 359"/>
                <a:gd name="T72" fmla="*/ 177 w 403"/>
                <a:gd name="T73" fmla="*/ 0 h 359"/>
                <a:gd name="T74" fmla="*/ 204 w 403"/>
                <a:gd name="T75" fmla="*/ 0 h 359"/>
                <a:gd name="T76" fmla="*/ 223 w 403"/>
                <a:gd name="T77" fmla="*/ 0 h 359"/>
                <a:gd name="T78" fmla="*/ 242 w 403"/>
                <a:gd name="T79" fmla="*/ 2 h 359"/>
                <a:gd name="T80" fmla="*/ 261 w 403"/>
                <a:gd name="T81" fmla="*/ 3 h 359"/>
                <a:gd name="T82" fmla="*/ 283 w 403"/>
                <a:gd name="T83" fmla="*/ 2 h 359"/>
                <a:gd name="T84" fmla="*/ 312 w 403"/>
                <a:gd name="T85" fmla="*/ 3 h 359"/>
                <a:gd name="T86" fmla="*/ 340 w 403"/>
                <a:gd name="T87" fmla="*/ 15 h 359"/>
                <a:gd name="T88" fmla="*/ 365 w 403"/>
                <a:gd name="T89" fmla="*/ 34 h 359"/>
                <a:gd name="T90" fmla="*/ 384 w 403"/>
                <a:gd name="T91" fmla="*/ 62 h 359"/>
                <a:gd name="T92" fmla="*/ 396 w 403"/>
                <a:gd name="T93" fmla="*/ 91 h 359"/>
                <a:gd name="T94" fmla="*/ 403 w 403"/>
                <a:gd name="T95" fmla="*/ 118 h 359"/>
                <a:gd name="T96" fmla="*/ 392 w 403"/>
                <a:gd name="T97" fmla="*/ 108 h 359"/>
                <a:gd name="T98" fmla="*/ 373 w 403"/>
                <a:gd name="T99" fmla="*/ 89 h 359"/>
                <a:gd name="T100" fmla="*/ 350 w 403"/>
                <a:gd name="T101" fmla="*/ 68 h 359"/>
                <a:gd name="T102" fmla="*/ 327 w 403"/>
                <a:gd name="T103" fmla="*/ 59 h 359"/>
                <a:gd name="T104" fmla="*/ 306 w 403"/>
                <a:gd name="T105" fmla="*/ 55 h 359"/>
                <a:gd name="T106" fmla="*/ 283 w 403"/>
                <a:gd name="T107" fmla="*/ 55 h 359"/>
                <a:gd name="T108" fmla="*/ 272 w 403"/>
                <a:gd name="T109" fmla="*/ 5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359">
                  <a:moveTo>
                    <a:pt x="272" y="57"/>
                  </a:moveTo>
                  <a:lnTo>
                    <a:pt x="270" y="55"/>
                  </a:lnTo>
                  <a:lnTo>
                    <a:pt x="266" y="55"/>
                  </a:lnTo>
                  <a:lnTo>
                    <a:pt x="263" y="55"/>
                  </a:lnTo>
                  <a:lnTo>
                    <a:pt x="255" y="55"/>
                  </a:lnTo>
                  <a:lnTo>
                    <a:pt x="251" y="55"/>
                  </a:lnTo>
                  <a:lnTo>
                    <a:pt x="247" y="55"/>
                  </a:lnTo>
                  <a:lnTo>
                    <a:pt x="244" y="55"/>
                  </a:lnTo>
                  <a:lnTo>
                    <a:pt x="240" y="57"/>
                  </a:lnTo>
                  <a:lnTo>
                    <a:pt x="234" y="57"/>
                  </a:lnTo>
                  <a:lnTo>
                    <a:pt x="228" y="57"/>
                  </a:lnTo>
                  <a:lnTo>
                    <a:pt x="223" y="59"/>
                  </a:lnTo>
                  <a:lnTo>
                    <a:pt x="219" y="60"/>
                  </a:lnTo>
                  <a:lnTo>
                    <a:pt x="213" y="60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90" y="68"/>
                  </a:lnTo>
                  <a:lnTo>
                    <a:pt x="185" y="70"/>
                  </a:lnTo>
                  <a:lnTo>
                    <a:pt x="179" y="72"/>
                  </a:lnTo>
                  <a:lnTo>
                    <a:pt x="173" y="76"/>
                  </a:lnTo>
                  <a:lnTo>
                    <a:pt x="168" y="79"/>
                  </a:lnTo>
                  <a:lnTo>
                    <a:pt x="162" y="83"/>
                  </a:lnTo>
                  <a:lnTo>
                    <a:pt x="156" y="87"/>
                  </a:lnTo>
                  <a:lnTo>
                    <a:pt x="150" y="91"/>
                  </a:lnTo>
                  <a:lnTo>
                    <a:pt x="145" y="97"/>
                  </a:lnTo>
                  <a:lnTo>
                    <a:pt x="141" y="100"/>
                  </a:lnTo>
                  <a:lnTo>
                    <a:pt x="135" y="106"/>
                  </a:lnTo>
                  <a:lnTo>
                    <a:pt x="131" y="114"/>
                  </a:lnTo>
                  <a:lnTo>
                    <a:pt x="126" y="119"/>
                  </a:lnTo>
                  <a:lnTo>
                    <a:pt x="122" y="125"/>
                  </a:lnTo>
                  <a:lnTo>
                    <a:pt x="118" y="131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09" y="148"/>
                  </a:lnTo>
                  <a:lnTo>
                    <a:pt x="105" y="154"/>
                  </a:lnTo>
                  <a:lnTo>
                    <a:pt x="105" y="161"/>
                  </a:lnTo>
                  <a:lnTo>
                    <a:pt x="101" y="165"/>
                  </a:lnTo>
                  <a:lnTo>
                    <a:pt x="99" y="169"/>
                  </a:lnTo>
                  <a:lnTo>
                    <a:pt x="97" y="175"/>
                  </a:lnTo>
                  <a:lnTo>
                    <a:pt x="97" y="180"/>
                  </a:lnTo>
                  <a:lnTo>
                    <a:pt x="97" y="184"/>
                  </a:lnTo>
                  <a:lnTo>
                    <a:pt x="95" y="190"/>
                  </a:lnTo>
                  <a:lnTo>
                    <a:pt x="95" y="194"/>
                  </a:lnTo>
                  <a:lnTo>
                    <a:pt x="95" y="199"/>
                  </a:lnTo>
                  <a:lnTo>
                    <a:pt x="93" y="205"/>
                  </a:lnTo>
                  <a:lnTo>
                    <a:pt x="91" y="214"/>
                  </a:lnTo>
                  <a:lnTo>
                    <a:pt x="91" y="220"/>
                  </a:lnTo>
                  <a:lnTo>
                    <a:pt x="90" y="226"/>
                  </a:lnTo>
                  <a:lnTo>
                    <a:pt x="90" y="232"/>
                  </a:lnTo>
                  <a:lnTo>
                    <a:pt x="88" y="233"/>
                  </a:lnTo>
                  <a:lnTo>
                    <a:pt x="86" y="237"/>
                  </a:lnTo>
                  <a:lnTo>
                    <a:pt x="82" y="239"/>
                  </a:lnTo>
                  <a:lnTo>
                    <a:pt x="74" y="241"/>
                  </a:lnTo>
                  <a:lnTo>
                    <a:pt x="69" y="243"/>
                  </a:lnTo>
                  <a:lnTo>
                    <a:pt x="63" y="249"/>
                  </a:lnTo>
                  <a:lnTo>
                    <a:pt x="57" y="256"/>
                  </a:lnTo>
                  <a:lnTo>
                    <a:pt x="55" y="260"/>
                  </a:lnTo>
                  <a:lnTo>
                    <a:pt x="53" y="264"/>
                  </a:lnTo>
                  <a:lnTo>
                    <a:pt x="50" y="268"/>
                  </a:lnTo>
                  <a:lnTo>
                    <a:pt x="50" y="273"/>
                  </a:lnTo>
                  <a:lnTo>
                    <a:pt x="46" y="277"/>
                  </a:lnTo>
                  <a:lnTo>
                    <a:pt x="46" y="283"/>
                  </a:lnTo>
                  <a:lnTo>
                    <a:pt x="44" y="289"/>
                  </a:lnTo>
                  <a:lnTo>
                    <a:pt x="44" y="296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2" y="311"/>
                  </a:lnTo>
                  <a:lnTo>
                    <a:pt x="42" y="317"/>
                  </a:lnTo>
                  <a:lnTo>
                    <a:pt x="42" y="323"/>
                  </a:lnTo>
                  <a:lnTo>
                    <a:pt x="44" y="327"/>
                  </a:lnTo>
                  <a:lnTo>
                    <a:pt x="44" y="332"/>
                  </a:lnTo>
                  <a:lnTo>
                    <a:pt x="46" y="338"/>
                  </a:lnTo>
                  <a:lnTo>
                    <a:pt x="48" y="346"/>
                  </a:lnTo>
                  <a:lnTo>
                    <a:pt x="50" y="353"/>
                  </a:lnTo>
                  <a:lnTo>
                    <a:pt x="52" y="357"/>
                  </a:lnTo>
                  <a:lnTo>
                    <a:pt x="52" y="359"/>
                  </a:lnTo>
                  <a:lnTo>
                    <a:pt x="50" y="359"/>
                  </a:lnTo>
                  <a:lnTo>
                    <a:pt x="48" y="355"/>
                  </a:lnTo>
                  <a:lnTo>
                    <a:pt x="44" y="349"/>
                  </a:lnTo>
                  <a:lnTo>
                    <a:pt x="40" y="340"/>
                  </a:lnTo>
                  <a:lnTo>
                    <a:pt x="36" y="336"/>
                  </a:lnTo>
                  <a:lnTo>
                    <a:pt x="34" y="330"/>
                  </a:lnTo>
                  <a:lnTo>
                    <a:pt x="31" y="325"/>
                  </a:lnTo>
                  <a:lnTo>
                    <a:pt x="29" y="319"/>
                  </a:lnTo>
                  <a:lnTo>
                    <a:pt x="25" y="311"/>
                  </a:lnTo>
                  <a:lnTo>
                    <a:pt x="23" y="306"/>
                  </a:lnTo>
                  <a:lnTo>
                    <a:pt x="19" y="298"/>
                  </a:lnTo>
                  <a:lnTo>
                    <a:pt x="17" y="291"/>
                  </a:lnTo>
                  <a:lnTo>
                    <a:pt x="14" y="283"/>
                  </a:lnTo>
                  <a:lnTo>
                    <a:pt x="12" y="273"/>
                  </a:lnTo>
                  <a:lnTo>
                    <a:pt x="8" y="266"/>
                  </a:lnTo>
                  <a:lnTo>
                    <a:pt x="6" y="256"/>
                  </a:lnTo>
                  <a:lnTo>
                    <a:pt x="4" y="251"/>
                  </a:lnTo>
                  <a:lnTo>
                    <a:pt x="4" y="247"/>
                  </a:lnTo>
                  <a:lnTo>
                    <a:pt x="2" y="243"/>
                  </a:lnTo>
                  <a:lnTo>
                    <a:pt x="2" y="237"/>
                  </a:lnTo>
                  <a:lnTo>
                    <a:pt x="0" y="233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2" y="161"/>
                  </a:lnTo>
                  <a:lnTo>
                    <a:pt x="2" y="156"/>
                  </a:lnTo>
                  <a:lnTo>
                    <a:pt x="4" y="150"/>
                  </a:lnTo>
                  <a:lnTo>
                    <a:pt x="6" y="144"/>
                  </a:lnTo>
                  <a:lnTo>
                    <a:pt x="6" y="140"/>
                  </a:lnTo>
                  <a:lnTo>
                    <a:pt x="8" y="135"/>
                  </a:lnTo>
                  <a:lnTo>
                    <a:pt x="10" y="129"/>
                  </a:lnTo>
                  <a:lnTo>
                    <a:pt x="12" y="123"/>
                  </a:lnTo>
                  <a:lnTo>
                    <a:pt x="12" y="118"/>
                  </a:lnTo>
                  <a:lnTo>
                    <a:pt x="15" y="114"/>
                  </a:lnTo>
                  <a:lnTo>
                    <a:pt x="17" y="108"/>
                  </a:lnTo>
                  <a:lnTo>
                    <a:pt x="19" y="102"/>
                  </a:lnTo>
                  <a:lnTo>
                    <a:pt x="21" y="98"/>
                  </a:lnTo>
                  <a:lnTo>
                    <a:pt x="25" y="95"/>
                  </a:lnTo>
                  <a:lnTo>
                    <a:pt x="29" y="85"/>
                  </a:lnTo>
                  <a:lnTo>
                    <a:pt x="34" y="78"/>
                  </a:lnTo>
                  <a:lnTo>
                    <a:pt x="40" y="70"/>
                  </a:lnTo>
                  <a:lnTo>
                    <a:pt x="48" y="62"/>
                  </a:lnTo>
                  <a:lnTo>
                    <a:pt x="53" y="55"/>
                  </a:lnTo>
                  <a:lnTo>
                    <a:pt x="61" y="49"/>
                  </a:lnTo>
                  <a:lnTo>
                    <a:pt x="67" y="41"/>
                  </a:lnTo>
                  <a:lnTo>
                    <a:pt x="74" y="36"/>
                  </a:lnTo>
                  <a:lnTo>
                    <a:pt x="82" y="32"/>
                  </a:lnTo>
                  <a:lnTo>
                    <a:pt x="90" y="26"/>
                  </a:lnTo>
                  <a:lnTo>
                    <a:pt x="99" y="22"/>
                  </a:lnTo>
                  <a:lnTo>
                    <a:pt x="109" y="19"/>
                  </a:lnTo>
                  <a:lnTo>
                    <a:pt x="116" y="15"/>
                  </a:lnTo>
                  <a:lnTo>
                    <a:pt x="124" y="11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9" y="7"/>
                  </a:lnTo>
                  <a:lnTo>
                    <a:pt x="143" y="5"/>
                  </a:lnTo>
                  <a:lnTo>
                    <a:pt x="152" y="3"/>
                  </a:lnTo>
                  <a:lnTo>
                    <a:pt x="162" y="2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2" y="2"/>
                  </a:lnTo>
                  <a:lnTo>
                    <a:pt x="247" y="3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70" y="2"/>
                  </a:lnTo>
                  <a:lnTo>
                    <a:pt x="278" y="2"/>
                  </a:lnTo>
                  <a:lnTo>
                    <a:pt x="283" y="2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3"/>
                  </a:lnTo>
                  <a:lnTo>
                    <a:pt x="312" y="3"/>
                  </a:lnTo>
                  <a:lnTo>
                    <a:pt x="318" y="7"/>
                  </a:lnTo>
                  <a:lnTo>
                    <a:pt x="325" y="9"/>
                  </a:lnTo>
                  <a:lnTo>
                    <a:pt x="333" y="11"/>
                  </a:lnTo>
                  <a:lnTo>
                    <a:pt x="340" y="15"/>
                  </a:lnTo>
                  <a:lnTo>
                    <a:pt x="346" y="19"/>
                  </a:lnTo>
                  <a:lnTo>
                    <a:pt x="354" y="22"/>
                  </a:lnTo>
                  <a:lnTo>
                    <a:pt x="359" y="28"/>
                  </a:lnTo>
                  <a:lnTo>
                    <a:pt x="365" y="34"/>
                  </a:lnTo>
                  <a:lnTo>
                    <a:pt x="371" y="40"/>
                  </a:lnTo>
                  <a:lnTo>
                    <a:pt x="375" y="47"/>
                  </a:lnTo>
                  <a:lnTo>
                    <a:pt x="380" y="55"/>
                  </a:lnTo>
                  <a:lnTo>
                    <a:pt x="384" y="62"/>
                  </a:lnTo>
                  <a:lnTo>
                    <a:pt x="388" y="70"/>
                  </a:lnTo>
                  <a:lnTo>
                    <a:pt x="390" y="78"/>
                  </a:lnTo>
                  <a:lnTo>
                    <a:pt x="394" y="85"/>
                  </a:lnTo>
                  <a:lnTo>
                    <a:pt x="396" y="91"/>
                  </a:lnTo>
                  <a:lnTo>
                    <a:pt x="398" y="98"/>
                  </a:lnTo>
                  <a:lnTo>
                    <a:pt x="399" y="104"/>
                  </a:lnTo>
                  <a:lnTo>
                    <a:pt x="401" y="110"/>
                  </a:lnTo>
                  <a:lnTo>
                    <a:pt x="403" y="118"/>
                  </a:lnTo>
                  <a:lnTo>
                    <a:pt x="403" y="121"/>
                  </a:lnTo>
                  <a:lnTo>
                    <a:pt x="401" y="118"/>
                  </a:lnTo>
                  <a:lnTo>
                    <a:pt x="398" y="112"/>
                  </a:lnTo>
                  <a:lnTo>
                    <a:pt x="392" y="108"/>
                  </a:lnTo>
                  <a:lnTo>
                    <a:pt x="390" y="104"/>
                  </a:lnTo>
                  <a:lnTo>
                    <a:pt x="384" y="98"/>
                  </a:lnTo>
                  <a:lnTo>
                    <a:pt x="380" y="95"/>
                  </a:lnTo>
                  <a:lnTo>
                    <a:pt x="373" y="89"/>
                  </a:lnTo>
                  <a:lnTo>
                    <a:pt x="369" y="83"/>
                  </a:lnTo>
                  <a:lnTo>
                    <a:pt x="363" y="78"/>
                  </a:lnTo>
                  <a:lnTo>
                    <a:pt x="356" y="74"/>
                  </a:lnTo>
                  <a:lnTo>
                    <a:pt x="350" y="68"/>
                  </a:lnTo>
                  <a:lnTo>
                    <a:pt x="344" y="64"/>
                  </a:lnTo>
                  <a:lnTo>
                    <a:pt x="339" y="62"/>
                  </a:lnTo>
                  <a:lnTo>
                    <a:pt x="335" y="60"/>
                  </a:lnTo>
                  <a:lnTo>
                    <a:pt x="327" y="59"/>
                  </a:lnTo>
                  <a:lnTo>
                    <a:pt x="321" y="57"/>
                  </a:lnTo>
                  <a:lnTo>
                    <a:pt x="318" y="55"/>
                  </a:lnTo>
                  <a:lnTo>
                    <a:pt x="312" y="55"/>
                  </a:lnTo>
                  <a:lnTo>
                    <a:pt x="306" y="55"/>
                  </a:lnTo>
                  <a:lnTo>
                    <a:pt x="301" y="55"/>
                  </a:lnTo>
                  <a:lnTo>
                    <a:pt x="297" y="55"/>
                  </a:lnTo>
                  <a:lnTo>
                    <a:pt x="291" y="55"/>
                  </a:lnTo>
                  <a:lnTo>
                    <a:pt x="283" y="55"/>
                  </a:lnTo>
                  <a:lnTo>
                    <a:pt x="276" y="55"/>
                  </a:lnTo>
                  <a:lnTo>
                    <a:pt x="272" y="55"/>
                  </a:lnTo>
                  <a:lnTo>
                    <a:pt x="272" y="57"/>
                  </a:lnTo>
                  <a:lnTo>
                    <a:pt x="272" y="57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0F5024E0-68C6-4304-992C-D687D8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5402"/>
              <a:ext cx="1008" cy="532"/>
            </a:xfrm>
            <a:custGeom>
              <a:avLst/>
              <a:gdLst>
                <a:gd name="T0" fmla="*/ 1063 w 2015"/>
                <a:gd name="T1" fmla="*/ 263 h 1063"/>
                <a:gd name="T2" fmla="*/ 1139 w 2015"/>
                <a:gd name="T3" fmla="*/ 267 h 1063"/>
                <a:gd name="T4" fmla="*/ 1207 w 2015"/>
                <a:gd name="T5" fmla="*/ 270 h 1063"/>
                <a:gd name="T6" fmla="*/ 1300 w 2015"/>
                <a:gd name="T7" fmla="*/ 297 h 1063"/>
                <a:gd name="T8" fmla="*/ 1384 w 2015"/>
                <a:gd name="T9" fmla="*/ 318 h 1063"/>
                <a:gd name="T10" fmla="*/ 1477 w 2015"/>
                <a:gd name="T11" fmla="*/ 327 h 1063"/>
                <a:gd name="T12" fmla="*/ 1563 w 2015"/>
                <a:gd name="T13" fmla="*/ 333 h 1063"/>
                <a:gd name="T14" fmla="*/ 1654 w 2015"/>
                <a:gd name="T15" fmla="*/ 428 h 1063"/>
                <a:gd name="T16" fmla="*/ 1671 w 2015"/>
                <a:gd name="T17" fmla="*/ 350 h 1063"/>
                <a:gd name="T18" fmla="*/ 1698 w 2015"/>
                <a:gd name="T19" fmla="*/ 246 h 1063"/>
                <a:gd name="T20" fmla="*/ 1732 w 2015"/>
                <a:gd name="T21" fmla="*/ 122 h 1063"/>
                <a:gd name="T22" fmla="*/ 1766 w 2015"/>
                <a:gd name="T23" fmla="*/ 0 h 1063"/>
                <a:gd name="T24" fmla="*/ 1835 w 2015"/>
                <a:gd name="T25" fmla="*/ 67 h 1063"/>
                <a:gd name="T26" fmla="*/ 1928 w 2015"/>
                <a:gd name="T27" fmla="*/ 111 h 1063"/>
                <a:gd name="T28" fmla="*/ 1988 w 2015"/>
                <a:gd name="T29" fmla="*/ 54 h 1063"/>
                <a:gd name="T30" fmla="*/ 2007 w 2015"/>
                <a:gd name="T31" fmla="*/ 101 h 1063"/>
                <a:gd name="T32" fmla="*/ 1990 w 2015"/>
                <a:gd name="T33" fmla="*/ 200 h 1063"/>
                <a:gd name="T34" fmla="*/ 1964 w 2015"/>
                <a:gd name="T35" fmla="*/ 327 h 1063"/>
                <a:gd name="T36" fmla="*/ 1931 w 2015"/>
                <a:gd name="T37" fmla="*/ 451 h 1063"/>
                <a:gd name="T38" fmla="*/ 1890 w 2015"/>
                <a:gd name="T39" fmla="*/ 535 h 1063"/>
                <a:gd name="T40" fmla="*/ 1798 w 2015"/>
                <a:gd name="T41" fmla="*/ 594 h 1063"/>
                <a:gd name="T42" fmla="*/ 1669 w 2015"/>
                <a:gd name="T43" fmla="*/ 643 h 1063"/>
                <a:gd name="T44" fmla="*/ 1519 w 2015"/>
                <a:gd name="T45" fmla="*/ 673 h 1063"/>
                <a:gd name="T46" fmla="*/ 1375 w 2015"/>
                <a:gd name="T47" fmla="*/ 687 h 1063"/>
                <a:gd name="T48" fmla="*/ 1308 w 2015"/>
                <a:gd name="T49" fmla="*/ 582 h 1063"/>
                <a:gd name="T50" fmla="*/ 1304 w 2015"/>
                <a:gd name="T51" fmla="*/ 694 h 1063"/>
                <a:gd name="T52" fmla="*/ 1295 w 2015"/>
                <a:gd name="T53" fmla="*/ 837 h 1063"/>
                <a:gd name="T54" fmla="*/ 1278 w 2015"/>
                <a:gd name="T55" fmla="*/ 962 h 1063"/>
                <a:gd name="T56" fmla="*/ 1230 w 2015"/>
                <a:gd name="T57" fmla="*/ 1035 h 1063"/>
                <a:gd name="T58" fmla="*/ 1145 w 2015"/>
                <a:gd name="T59" fmla="*/ 1052 h 1063"/>
                <a:gd name="T60" fmla="*/ 1040 w 2015"/>
                <a:gd name="T61" fmla="*/ 1056 h 1063"/>
                <a:gd name="T62" fmla="*/ 947 w 2015"/>
                <a:gd name="T63" fmla="*/ 1052 h 1063"/>
                <a:gd name="T64" fmla="*/ 869 w 2015"/>
                <a:gd name="T65" fmla="*/ 1054 h 1063"/>
                <a:gd name="T66" fmla="*/ 785 w 2015"/>
                <a:gd name="T67" fmla="*/ 1061 h 1063"/>
                <a:gd name="T68" fmla="*/ 687 w 2015"/>
                <a:gd name="T69" fmla="*/ 1063 h 1063"/>
                <a:gd name="T70" fmla="*/ 582 w 2015"/>
                <a:gd name="T71" fmla="*/ 1059 h 1063"/>
                <a:gd name="T72" fmla="*/ 502 w 2015"/>
                <a:gd name="T73" fmla="*/ 1052 h 1063"/>
                <a:gd name="T74" fmla="*/ 443 w 2015"/>
                <a:gd name="T75" fmla="*/ 987 h 1063"/>
                <a:gd name="T76" fmla="*/ 420 w 2015"/>
                <a:gd name="T77" fmla="*/ 879 h 1063"/>
                <a:gd name="T78" fmla="*/ 388 w 2015"/>
                <a:gd name="T79" fmla="*/ 864 h 1063"/>
                <a:gd name="T80" fmla="*/ 299 w 2015"/>
                <a:gd name="T81" fmla="*/ 928 h 1063"/>
                <a:gd name="T82" fmla="*/ 225 w 2015"/>
                <a:gd name="T83" fmla="*/ 962 h 1063"/>
                <a:gd name="T84" fmla="*/ 145 w 2015"/>
                <a:gd name="T85" fmla="*/ 972 h 1063"/>
                <a:gd name="T86" fmla="*/ 57 w 2015"/>
                <a:gd name="T87" fmla="*/ 943 h 1063"/>
                <a:gd name="T88" fmla="*/ 4 w 2015"/>
                <a:gd name="T89" fmla="*/ 854 h 1063"/>
                <a:gd name="T90" fmla="*/ 4 w 2015"/>
                <a:gd name="T91" fmla="*/ 761 h 1063"/>
                <a:gd name="T92" fmla="*/ 33 w 2015"/>
                <a:gd name="T93" fmla="*/ 639 h 1063"/>
                <a:gd name="T94" fmla="*/ 86 w 2015"/>
                <a:gd name="T95" fmla="*/ 514 h 1063"/>
                <a:gd name="T96" fmla="*/ 149 w 2015"/>
                <a:gd name="T97" fmla="*/ 405 h 1063"/>
                <a:gd name="T98" fmla="*/ 202 w 2015"/>
                <a:gd name="T99" fmla="*/ 324 h 1063"/>
                <a:gd name="T100" fmla="*/ 240 w 2015"/>
                <a:gd name="T101" fmla="*/ 303 h 1063"/>
                <a:gd name="T102" fmla="*/ 272 w 2015"/>
                <a:gd name="T103" fmla="*/ 394 h 1063"/>
                <a:gd name="T104" fmla="*/ 346 w 2015"/>
                <a:gd name="T105" fmla="*/ 462 h 1063"/>
                <a:gd name="T106" fmla="*/ 428 w 2015"/>
                <a:gd name="T107" fmla="*/ 411 h 1063"/>
                <a:gd name="T108" fmla="*/ 415 w 2015"/>
                <a:gd name="T109" fmla="*/ 457 h 1063"/>
                <a:gd name="T110" fmla="*/ 388 w 2015"/>
                <a:gd name="T111" fmla="*/ 548 h 1063"/>
                <a:gd name="T112" fmla="*/ 346 w 2015"/>
                <a:gd name="T113" fmla="*/ 658 h 1063"/>
                <a:gd name="T114" fmla="*/ 295 w 2015"/>
                <a:gd name="T115" fmla="*/ 774 h 1063"/>
                <a:gd name="T116" fmla="*/ 337 w 2015"/>
                <a:gd name="T117" fmla="*/ 765 h 1063"/>
                <a:gd name="T118" fmla="*/ 371 w 2015"/>
                <a:gd name="T119" fmla="*/ 683 h 1063"/>
                <a:gd name="T120" fmla="*/ 409 w 2015"/>
                <a:gd name="T121" fmla="*/ 576 h 1063"/>
                <a:gd name="T122" fmla="*/ 445 w 2015"/>
                <a:gd name="T123" fmla="*/ 459 h 1063"/>
                <a:gd name="T124" fmla="*/ 455 w 2015"/>
                <a:gd name="T125" fmla="*/ 356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5" h="1063">
                  <a:moveTo>
                    <a:pt x="542" y="299"/>
                  </a:moveTo>
                  <a:lnTo>
                    <a:pt x="611" y="227"/>
                  </a:lnTo>
                  <a:lnTo>
                    <a:pt x="611" y="297"/>
                  </a:lnTo>
                  <a:lnTo>
                    <a:pt x="920" y="873"/>
                  </a:lnTo>
                  <a:lnTo>
                    <a:pt x="966" y="238"/>
                  </a:lnTo>
                  <a:lnTo>
                    <a:pt x="1000" y="267"/>
                  </a:lnTo>
                  <a:lnTo>
                    <a:pt x="1006" y="265"/>
                  </a:lnTo>
                  <a:lnTo>
                    <a:pt x="1013" y="265"/>
                  </a:lnTo>
                  <a:lnTo>
                    <a:pt x="1021" y="265"/>
                  </a:lnTo>
                  <a:lnTo>
                    <a:pt x="1029" y="265"/>
                  </a:lnTo>
                  <a:lnTo>
                    <a:pt x="1036" y="263"/>
                  </a:lnTo>
                  <a:lnTo>
                    <a:pt x="1046" y="263"/>
                  </a:lnTo>
                  <a:lnTo>
                    <a:pt x="1053" y="263"/>
                  </a:lnTo>
                  <a:lnTo>
                    <a:pt x="1063" y="263"/>
                  </a:lnTo>
                  <a:lnTo>
                    <a:pt x="1072" y="263"/>
                  </a:lnTo>
                  <a:lnTo>
                    <a:pt x="1082" y="263"/>
                  </a:lnTo>
                  <a:lnTo>
                    <a:pt x="1086" y="263"/>
                  </a:lnTo>
                  <a:lnTo>
                    <a:pt x="1089" y="263"/>
                  </a:lnTo>
                  <a:lnTo>
                    <a:pt x="1095" y="263"/>
                  </a:lnTo>
                  <a:lnTo>
                    <a:pt x="1101" y="263"/>
                  </a:lnTo>
                  <a:lnTo>
                    <a:pt x="1105" y="263"/>
                  </a:lnTo>
                  <a:lnTo>
                    <a:pt x="1110" y="263"/>
                  </a:lnTo>
                  <a:lnTo>
                    <a:pt x="1114" y="263"/>
                  </a:lnTo>
                  <a:lnTo>
                    <a:pt x="1120" y="265"/>
                  </a:lnTo>
                  <a:lnTo>
                    <a:pt x="1124" y="265"/>
                  </a:lnTo>
                  <a:lnTo>
                    <a:pt x="1129" y="265"/>
                  </a:lnTo>
                  <a:lnTo>
                    <a:pt x="1135" y="265"/>
                  </a:lnTo>
                  <a:lnTo>
                    <a:pt x="1139" y="267"/>
                  </a:lnTo>
                  <a:lnTo>
                    <a:pt x="1145" y="267"/>
                  </a:lnTo>
                  <a:lnTo>
                    <a:pt x="1148" y="267"/>
                  </a:lnTo>
                  <a:lnTo>
                    <a:pt x="1154" y="267"/>
                  </a:lnTo>
                  <a:lnTo>
                    <a:pt x="1160" y="267"/>
                  </a:lnTo>
                  <a:lnTo>
                    <a:pt x="1164" y="267"/>
                  </a:lnTo>
                  <a:lnTo>
                    <a:pt x="1169" y="267"/>
                  </a:lnTo>
                  <a:lnTo>
                    <a:pt x="1173" y="268"/>
                  </a:lnTo>
                  <a:lnTo>
                    <a:pt x="1179" y="268"/>
                  </a:lnTo>
                  <a:lnTo>
                    <a:pt x="1183" y="268"/>
                  </a:lnTo>
                  <a:lnTo>
                    <a:pt x="1188" y="268"/>
                  </a:lnTo>
                  <a:lnTo>
                    <a:pt x="1192" y="270"/>
                  </a:lnTo>
                  <a:lnTo>
                    <a:pt x="1198" y="270"/>
                  </a:lnTo>
                  <a:lnTo>
                    <a:pt x="1202" y="270"/>
                  </a:lnTo>
                  <a:lnTo>
                    <a:pt x="1207" y="270"/>
                  </a:lnTo>
                  <a:lnTo>
                    <a:pt x="1211" y="272"/>
                  </a:lnTo>
                  <a:lnTo>
                    <a:pt x="1217" y="274"/>
                  </a:lnTo>
                  <a:lnTo>
                    <a:pt x="1226" y="274"/>
                  </a:lnTo>
                  <a:lnTo>
                    <a:pt x="1234" y="276"/>
                  </a:lnTo>
                  <a:lnTo>
                    <a:pt x="1243" y="278"/>
                  </a:lnTo>
                  <a:lnTo>
                    <a:pt x="1253" y="280"/>
                  </a:lnTo>
                  <a:lnTo>
                    <a:pt x="1259" y="282"/>
                  </a:lnTo>
                  <a:lnTo>
                    <a:pt x="1266" y="286"/>
                  </a:lnTo>
                  <a:lnTo>
                    <a:pt x="1274" y="287"/>
                  </a:lnTo>
                  <a:lnTo>
                    <a:pt x="1281" y="291"/>
                  </a:lnTo>
                  <a:lnTo>
                    <a:pt x="1287" y="291"/>
                  </a:lnTo>
                  <a:lnTo>
                    <a:pt x="1291" y="295"/>
                  </a:lnTo>
                  <a:lnTo>
                    <a:pt x="1297" y="295"/>
                  </a:lnTo>
                  <a:lnTo>
                    <a:pt x="1300" y="297"/>
                  </a:lnTo>
                  <a:lnTo>
                    <a:pt x="1306" y="299"/>
                  </a:lnTo>
                  <a:lnTo>
                    <a:pt x="1312" y="301"/>
                  </a:lnTo>
                  <a:lnTo>
                    <a:pt x="1316" y="303"/>
                  </a:lnTo>
                  <a:lnTo>
                    <a:pt x="1323" y="305"/>
                  </a:lnTo>
                  <a:lnTo>
                    <a:pt x="1327" y="305"/>
                  </a:lnTo>
                  <a:lnTo>
                    <a:pt x="1333" y="306"/>
                  </a:lnTo>
                  <a:lnTo>
                    <a:pt x="1340" y="308"/>
                  </a:lnTo>
                  <a:lnTo>
                    <a:pt x="1346" y="308"/>
                  </a:lnTo>
                  <a:lnTo>
                    <a:pt x="1352" y="310"/>
                  </a:lnTo>
                  <a:lnTo>
                    <a:pt x="1359" y="312"/>
                  </a:lnTo>
                  <a:lnTo>
                    <a:pt x="1365" y="314"/>
                  </a:lnTo>
                  <a:lnTo>
                    <a:pt x="1371" y="316"/>
                  </a:lnTo>
                  <a:lnTo>
                    <a:pt x="1376" y="316"/>
                  </a:lnTo>
                  <a:lnTo>
                    <a:pt x="1384" y="318"/>
                  </a:lnTo>
                  <a:lnTo>
                    <a:pt x="1390" y="318"/>
                  </a:lnTo>
                  <a:lnTo>
                    <a:pt x="1395" y="318"/>
                  </a:lnTo>
                  <a:lnTo>
                    <a:pt x="1403" y="320"/>
                  </a:lnTo>
                  <a:lnTo>
                    <a:pt x="1409" y="320"/>
                  </a:lnTo>
                  <a:lnTo>
                    <a:pt x="1416" y="322"/>
                  </a:lnTo>
                  <a:lnTo>
                    <a:pt x="1422" y="324"/>
                  </a:lnTo>
                  <a:lnTo>
                    <a:pt x="1430" y="324"/>
                  </a:lnTo>
                  <a:lnTo>
                    <a:pt x="1435" y="324"/>
                  </a:lnTo>
                  <a:lnTo>
                    <a:pt x="1443" y="324"/>
                  </a:lnTo>
                  <a:lnTo>
                    <a:pt x="1449" y="326"/>
                  </a:lnTo>
                  <a:lnTo>
                    <a:pt x="1456" y="326"/>
                  </a:lnTo>
                  <a:lnTo>
                    <a:pt x="1464" y="326"/>
                  </a:lnTo>
                  <a:lnTo>
                    <a:pt x="1470" y="327"/>
                  </a:lnTo>
                  <a:lnTo>
                    <a:pt x="1477" y="327"/>
                  </a:lnTo>
                  <a:lnTo>
                    <a:pt x="1483" y="327"/>
                  </a:lnTo>
                  <a:lnTo>
                    <a:pt x="1489" y="327"/>
                  </a:lnTo>
                  <a:lnTo>
                    <a:pt x="1494" y="327"/>
                  </a:lnTo>
                  <a:lnTo>
                    <a:pt x="1502" y="329"/>
                  </a:lnTo>
                  <a:lnTo>
                    <a:pt x="1508" y="329"/>
                  </a:lnTo>
                  <a:lnTo>
                    <a:pt x="1515" y="329"/>
                  </a:lnTo>
                  <a:lnTo>
                    <a:pt x="1521" y="329"/>
                  </a:lnTo>
                  <a:lnTo>
                    <a:pt x="1527" y="331"/>
                  </a:lnTo>
                  <a:lnTo>
                    <a:pt x="1532" y="331"/>
                  </a:lnTo>
                  <a:lnTo>
                    <a:pt x="1540" y="331"/>
                  </a:lnTo>
                  <a:lnTo>
                    <a:pt x="1546" y="331"/>
                  </a:lnTo>
                  <a:lnTo>
                    <a:pt x="1551" y="331"/>
                  </a:lnTo>
                  <a:lnTo>
                    <a:pt x="1557" y="331"/>
                  </a:lnTo>
                  <a:lnTo>
                    <a:pt x="1563" y="333"/>
                  </a:lnTo>
                  <a:lnTo>
                    <a:pt x="1568" y="333"/>
                  </a:lnTo>
                  <a:lnTo>
                    <a:pt x="1574" y="333"/>
                  </a:lnTo>
                  <a:lnTo>
                    <a:pt x="1580" y="333"/>
                  </a:lnTo>
                  <a:lnTo>
                    <a:pt x="1586" y="333"/>
                  </a:lnTo>
                  <a:lnTo>
                    <a:pt x="1589" y="333"/>
                  </a:lnTo>
                  <a:lnTo>
                    <a:pt x="1595" y="333"/>
                  </a:lnTo>
                  <a:lnTo>
                    <a:pt x="1605" y="333"/>
                  </a:lnTo>
                  <a:lnTo>
                    <a:pt x="1614" y="335"/>
                  </a:lnTo>
                  <a:lnTo>
                    <a:pt x="1622" y="335"/>
                  </a:lnTo>
                  <a:lnTo>
                    <a:pt x="1629" y="335"/>
                  </a:lnTo>
                  <a:lnTo>
                    <a:pt x="1635" y="335"/>
                  </a:lnTo>
                  <a:lnTo>
                    <a:pt x="1643" y="337"/>
                  </a:lnTo>
                  <a:lnTo>
                    <a:pt x="1629" y="434"/>
                  </a:lnTo>
                  <a:lnTo>
                    <a:pt x="1654" y="428"/>
                  </a:lnTo>
                  <a:lnTo>
                    <a:pt x="1654" y="426"/>
                  </a:lnTo>
                  <a:lnTo>
                    <a:pt x="1654" y="424"/>
                  </a:lnTo>
                  <a:lnTo>
                    <a:pt x="1654" y="421"/>
                  </a:lnTo>
                  <a:lnTo>
                    <a:pt x="1656" y="417"/>
                  </a:lnTo>
                  <a:lnTo>
                    <a:pt x="1658" y="409"/>
                  </a:lnTo>
                  <a:lnTo>
                    <a:pt x="1660" y="403"/>
                  </a:lnTo>
                  <a:lnTo>
                    <a:pt x="1662" y="394"/>
                  </a:lnTo>
                  <a:lnTo>
                    <a:pt x="1663" y="386"/>
                  </a:lnTo>
                  <a:lnTo>
                    <a:pt x="1663" y="379"/>
                  </a:lnTo>
                  <a:lnTo>
                    <a:pt x="1665" y="375"/>
                  </a:lnTo>
                  <a:lnTo>
                    <a:pt x="1667" y="369"/>
                  </a:lnTo>
                  <a:lnTo>
                    <a:pt x="1669" y="364"/>
                  </a:lnTo>
                  <a:lnTo>
                    <a:pt x="1669" y="356"/>
                  </a:lnTo>
                  <a:lnTo>
                    <a:pt x="1671" y="350"/>
                  </a:lnTo>
                  <a:lnTo>
                    <a:pt x="1673" y="345"/>
                  </a:lnTo>
                  <a:lnTo>
                    <a:pt x="1675" y="339"/>
                  </a:lnTo>
                  <a:lnTo>
                    <a:pt x="1677" y="331"/>
                  </a:lnTo>
                  <a:lnTo>
                    <a:pt x="1677" y="324"/>
                  </a:lnTo>
                  <a:lnTo>
                    <a:pt x="1679" y="318"/>
                  </a:lnTo>
                  <a:lnTo>
                    <a:pt x="1682" y="310"/>
                  </a:lnTo>
                  <a:lnTo>
                    <a:pt x="1684" y="303"/>
                  </a:lnTo>
                  <a:lnTo>
                    <a:pt x="1686" y="295"/>
                  </a:lnTo>
                  <a:lnTo>
                    <a:pt x="1688" y="287"/>
                  </a:lnTo>
                  <a:lnTo>
                    <a:pt x="1690" y="280"/>
                  </a:lnTo>
                  <a:lnTo>
                    <a:pt x="1692" y="270"/>
                  </a:lnTo>
                  <a:lnTo>
                    <a:pt x="1694" y="263"/>
                  </a:lnTo>
                  <a:lnTo>
                    <a:pt x="1696" y="253"/>
                  </a:lnTo>
                  <a:lnTo>
                    <a:pt x="1698" y="246"/>
                  </a:lnTo>
                  <a:lnTo>
                    <a:pt x="1700" y="236"/>
                  </a:lnTo>
                  <a:lnTo>
                    <a:pt x="1703" y="229"/>
                  </a:lnTo>
                  <a:lnTo>
                    <a:pt x="1705" y="219"/>
                  </a:lnTo>
                  <a:lnTo>
                    <a:pt x="1707" y="211"/>
                  </a:lnTo>
                  <a:lnTo>
                    <a:pt x="1709" y="202"/>
                  </a:lnTo>
                  <a:lnTo>
                    <a:pt x="1713" y="194"/>
                  </a:lnTo>
                  <a:lnTo>
                    <a:pt x="1715" y="185"/>
                  </a:lnTo>
                  <a:lnTo>
                    <a:pt x="1717" y="175"/>
                  </a:lnTo>
                  <a:lnTo>
                    <a:pt x="1720" y="166"/>
                  </a:lnTo>
                  <a:lnTo>
                    <a:pt x="1722" y="158"/>
                  </a:lnTo>
                  <a:lnTo>
                    <a:pt x="1724" y="149"/>
                  </a:lnTo>
                  <a:lnTo>
                    <a:pt x="1728" y="139"/>
                  </a:lnTo>
                  <a:lnTo>
                    <a:pt x="1730" y="130"/>
                  </a:lnTo>
                  <a:lnTo>
                    <a:pt x="1732" y="122"/>
                  </a:lnTo>
                  <a:lnTo>
                    <a:pt x="1734" y="113"/>
                  </a:lnTo>
                  <a:lnTo>
                    <a:pt x="1738" y="103"/>
                  </a:lnTo>
                  <a:lnTo>
                    <a:pt x="1739" y="94"/>
                  </a:lnTo>
                  <a:lnTo>
                    <a:pt x="1741" y="86"/>
                  </a:lnTo>
                  <a:lnTo>
                    <a:pt x="1745" y="76"/>
                  </a:lnTo>
                  <a:lnTo>
                    <a:pt x="1747" y="67"/>
                  </a:lnTo>
                  <a:lnTo>
                    <a:pt x="1749" y="57"/>
                  </a:lnTo>
                  <a:lnTo>
                    <a:pt x="1751" y="50"/>
                  </a:lnTo>
                  <a:lnTo>
                    <a:pt x="1755" y="40"/>
                  </a:lnTo>
                  <a:lnTo>
                    <a:pt x="1757" y="33"/>
                  </a:lnTo>
                  <a:lnTo>
                    <a:pt x="1758" y="23"/>
                  </a:lnTo>
                  <a:lnTo>
                    <a:pt x="1762" y="16"/>
                  </a:lnTo>
                  <a:lnTo>
                    <a:pt x="1764" y="8"/>
                  </a:lnTo>
                  <a:lnTo>
                    <a:pt x="1766" y="0"/>
                  </a:lnTo>
                  <a:lnTo>
                    <a:pt x="1768" y="2"/>
                  </a:lnTo>
                  <a:lnTo>
                    <a:pt x="1772" y="6"/>
                  </a:lnTo>
                  <a:lnTo>
                    <a:pt x="1776" y="12"/>
                  </a:lnTo>
                  <a:lnTo>
                    <a:pt x="1781" y="19"/>
                  </a:lnTo>
                  <a:lnTo>
                    <a:pt x="1787" y="25"/>
                  </a:lnTo>
                  <a:lnTo>
                    <a:pt x="1795" y="33"/>
                  </a:lnTo>
                  <a:lnTo>
                    <a:pt x="1798" y="37"/>
                  </a:lnTo>
                  <a:lnTo>
                    <a:pt x="1802" y="42"/>
                  </a:lnTo>
                  <a:lnTo>
                    <a:pt x="1808" y="46"/>
                  </a:lnTo>
                  <a:lnTo>
                    <a:pt x="1814" y="50"/>
                  </a:lnTo>
                  <a:lnTo>
                    <a:pt x="1817" y="54"/>
                  </a:lnTo>
                  <a:lnTo>
                    <a:pt x="1823" y="57"/>
                  </a:lnTo>
                  <a:lnTo>
                    <a:pt x="1827" y="63"/>
                  </a:lnTo>
                  <a:lnTo>
                    <a:pt x="1835" y="67"/>
                  </a:lnTo>
                  <a:lnTo>
                    <a:pt x="1838" y="71"/>
                  </a:lnTo>
                  <a:lnTo>
                    <a:pt x="1846" y="75"/>
                  </a:lnTo>
                  <a:lnTo>
                    <a:pt x="1852" y="78"/>
                  </a:lnTo>
                  <a:lnTo>
                    <a:pt x="1859" y="84"/>
                  </a:lnTo>
                  <a:lnTo>
                    <a:pt x="1865" y="86"/>
                  </a:lnTo>
                  <a:lnTo>
                    <a:pt x="1873" y="90"/>
                  </a:lnTo>
                  <a:lnTo>
                    <a:pt x="1878" y="94"/>
                  </a:lnTo>
                  <a:lnTo>
                    <a:pt x="1886" y="97"/>
                  </a:lnTo>
                  <a:lnTo>
                    <a:pt x="1892" y="99"/>
                  </a:lnTo>
                  <a:lnTo>
                    <a:pt x="1899" y="103"/>
                  </a:lnTo>
                  <a:lnTo>
                    <a:pt x="1907" y="105"/>
                  </a:lnTo>
                  <a:lnTo>
                    <a:pt x="1914" y="109"/>
                  </a:lnTo>
                  <a:lnTo>
                    <a:pt x="1920" y="111"/>
                  </a:lnTo>
                  <a:lnTo>
                    <a:pt x="1928" y="111"/>
                  </a:lnTo>
                  <a:lnTo>
                    <a:pt x="1933" y="111"/>
                  </a:lnTo>
                  <a:lnTo>
                    <a:pt x="1941" y="113"/>
                  </a:lnTo>
                  <a:lnTo>
                    <a:pt x="1945" y="111"/>
                  </a:lnTo>
                  <a:lnTo>
                    <a:pt x="1950" y="111"/>
                  </a:lnTo>
                  <a:lnTo>
                    <a:pt x="1954" y="109"/>
                  </a:lnTo>
                  <a:lnTo>
                    <a:pt x="1960" y="109"/>
                  </a:lnTo>
                  <a:lnTo>
                    <a:pt x="1966" y="103"/>
                  </a:lnTo>
                  <a:lnTo>
                    <a:pt x="1973" y="97"/>
                  </a:lnTo>
                  <a:lnTo>
                    <a:pt x="1977" y="90"/>
                  </a:lnTo>
                  <a:lnTo>
                    <a:pt x="1981" y="84"/>
                  </a:lnTo>
                  <a:lnTo>
                    <a:pt x="1985" y="75"/>
                  </a:lnTo>
                  <a:lnTo>
                    <a:pt x="1987" y="67"/>
                  </a:lnTo>
                  <a:lnTo>
                    <a:pt x="1987" y="59"/>
                  </a:lnTo>
                  <a:lnTo>
                    <a:pt x="1988" y="54"/>
                  </a:lnTo>
                  <a:lnTo>
                    <a:pt x="1988" y="48"/>
                  </a:lnTo>
                  <a:lnTo>
                    <a:pt x="1988" y="42"/>
                  </a:lnTo>
                  <a:lnTo>
                    <a:pt x="1988" y="38"/>
                  </a:lnTo>
                  <a:lnTo>
                    <a:pt x="1990" y="38"/>
                  </a:lnTo>
                  <a:lnTo>
                    <a:pt x="2015" y="65"/>
                  </a:lnTo>
                  <a:lnTo>
                    <a:pt x="2013" y="65"/>
                  </a:lnTo>
                  <a:lnTo>
                    <a:pt x="2013" y="69"/>
                  </a:lnTo>
                  <a:lnTo>
                    <a:pt x="2013" y="73"/>
                  </a:lnTo>
                  <a:lnTo>
                    <a:pt x="2013" y="78"/>
                  </a:lnTo>
                  <a:lnTo>
                    <a:pt x="2011" y="82"/>
                  </a:lnTo>
                  <a:lnTo>
                    <a:pt x="2011" y="86"/>
                  </a:lnTo>
                  <a:lnTo>
                    <a:pt x="2009" y="92"/>
                  </a:lnTo>
                  <a:lnTo>
                    <a:pt x="2009" y="95"/>
                  </a:lnTo>
                  <a:lnTo>
                    <a:pt x="2007" y="101"/>
                  </a:lnTo>
                  <a:lnTo>
                    <a:pt x="2007" y="105"/>
                  </a:lnTo>
                  <a:lnTo>
                    <a:pt x="2006" y="111"/>
                  </a:lnTo>
                  <a:lnTo>
                    <a:pt x="2006" y="118"/>
                  </a:lnTo>
                  <a:lnTo>
                    <a:pt x="2006" y="124"/>
                  </a:lnTo>
                  <a:lnTo>
                    <a:pt x="2004" y="130"/>
                  </a:lnTo>
                  <a:lnTo>
                    <a:pt x="2002" y="137"/>
                  </a:lnTo>
                  <a:lnTo>
                    <a:pt x="2002" y="145"/>
                  </a:lnTo>
                  <a:lnTo>
                    <a:pt x="2000" y="153"/>
                  </a:lnTo>
                  <a:lnTo>
                    <a:pt x="1998" y="160"/>
                  </a:lnTo>
                  <a:lnTo>
                    <a:pt x="1996" y="168"/>
                  </a:lnTo>
                  <a:lnTo>
                    <a:pt x="1996" y="175"/>
                  </a:lnTo>
                  <a:lnTo>
                    <a:pt x="1994" y="183"/>
                  </a:lnTo>
                  <a:lnTo>
                    <a:pt x="1992" y="191"/>
                  </a:lnTo>
                  <a:lnTo>
                    <a:pt x="1990" y="200"/>
                  </a:lnTo>
                  <a:lnTo>
                    <a:pt x="1988" y="210"/>
                  </a:lnTo>
                  <a:lnTo>
                    <a:pt x="1987" y="217"/>
                  </a:lnTo>
                  <a:lnTo>
                    <a:pt x="1987" y="227"/>
                  </a:lnTo>
                  <a:lnTo>
                    <a:pt x="1985" y="234"/>
                  </a:lnTo>
                  <a:lnTo>
                    <a:pt x="1983" y="246"/>
                  </a:lnTo>
                  <a:lnTo>
                    <a:pt x="1981" y="253"/>
                  </a:lnTo>
                  <a:lnTo>
                    <a:pt x="1979" y="263"/>
                  </a:lnTo>
                  <a:lnTo>
                    <a:pt x="1977" y="272"/>
                  </a:lnTo>
                  <a:lnTo>
                    <a:pt x="1975" y="282"/>
                  </a:lnTo>
                  <a:lnTo>
                    <a:pt x="1971" y="289"/>
                  </a:lnTo>
                  <a:lnTo>
                    <a:pt x="1971" y="301"/>
                  </a:lnTo>
                  <a:lnTo>
                    <a:pt x="1969" y="308"/>
                  </a:lnTo>
                  <a:lnTo>
                    <a:pt x="1968" y="320"/>
                  </a:lnTo>
                  <a:lnTo>
                    <a:pt x="1964" y="327"/>
                  </a:lnTo>
                  <a:lnTo>
                    <a:pt x="1962" y="337"/>
                  </a:lnTo>
                  <a:lnTo>
                    <a:pt x="1960" y="346"/>
                  </a:lnTo>
                  <a:lnTo>
                    <a:pt x="1958" y="356"/>
                  </a:lnTo>
                  <a:lnTo>
                    <a:pt x="1956" y="365"/>
                  </a:lnTo>
                  <a:lnTo>
                    <a:pt x="1954" y="375"/>
                  </a:lnTo>
                  <a:lnTo>
                    <a:pt x="1952" y="384"/>
                  </a:lnTo>
                  <a:lnTo>
                    <a:pt x="1950" y="394"/>
                  </a:lnTo>
                  <a:lnTo>
                    <a:pt x="1947" y="402"/>
                  </a:lnTo>
                  <a:lnTo>
                    <a:pt x="1945" y="409"/>
                  </a:lnTo>
                  <a:lnTo>
                    <a:pt x="1943" y="419"/>
                  </a:lnTo>
                  <a:lnTo>
                    <a:pt x="1939" y="426"/>
                  </a:lnTo>
                  <a:lnTo>
                    <a:pt x="1937" y="434"/>
                  </a:lnTo>
                  <a:lnTo>
                    <a:pt x="1935" y="441"/>
                  </a:lnTo>
                  <a:lnTo>
                    <a:pt x="1931" y="451"/>
                  </a:lnTo>
                  <a:lnTo>
                    <a:pt x="1930" y="459"/>
                  </a:lnTo>
                  <a:lnTo>
                    <a:pt x="1926" y="464"/>
                  </a:lnTo>
                  <a:lnTo>
                    <a:pt x="1924" y="472"/>
                  </a:lnTo>
                  <a:lnTo>
                    <a:pt x="1922" y="479"/>
                  </a:lnTo>
                  <a:lnTo>
                    <a:pt x="1918" y="487"/>
                  </a:lnTo>
                  <a:lnTo>
                    <a:pt x="1916" y="493"/>
                  </a:lnTo>
                  <a:lnTo>
                    <a:pt x="1914" y="499"/>
                  </a:lnTo>
                  <a:lnTo>
                    <a:pt x="1911" y="504"/>
                  </a:lnTo>
                  <a:lnTo>
                    <a:pt x="1909" y="510"/>
                  </a:lnTo>
                  <a:lnTo>
                    <a:pt x="1905" y="514"/>
                  </a:lnTo>
                  <a:lnTo>
                    <a:pt x="1901" y="519"/>
                  </a:lnTo>
                  <a:lnTo>
                    <a:pt x="1897" y="525"/>
                  </a:lnTo>
                  <a:lnTo>
                    <a:pt x="1893" y="531"/>
                  </a:lnTo>
                  <a:lnTo>
                    <a:pt x="1890" y="535"/>
                  </a:lnTo>
                  <a:lnTo>
                    <a:pt x="1884" y="540"/>
                  </a:lnTo>
                  <a:lnTo>
                    <a:pt x="1878" y="544"/>
                  </a:lnTo>
                  <a:lnTo>
                    <a:pt x="1874" y="550"/>
                  </a:lnTo>
                  <a:lnTo>
                    <a:pt x="1869" y="554"/>
                  </a:lnTo>
                  <a:lnTo>
                    <a:pt x="1863" y="557"/>
                  </a:lnTo>
                  <a:lnTo>
                    <a:pt x="1855" y="561"/>
                  </a:lnTo>
                  <a:lnTo>
                    <a:pt x="1850" y="567"/>
                  </a:lnTo>
                  <a:lnTo>
                    <a:pt x="1844" y="571"/>
                  </a:lnTo>
                  <a:lnTo>
                    <a:pt x="1836" y="575"/>
                  </a:lnTo>
                  <a:lnTo>
                    <a:pt x="1829" y="578"/>
                  </a:lnTo>
                  <a:lnTo>
                    <a:pt x="1823" y="584"/>
                  </a:lnTo>
                  <a:lnTo>
                    <a:pt x="1814" y="588"/>
                  </a:lnTo>
                  <a:lnTo>
                    <a:pt x="1806" y="592"/>
                  </a:lnTo>
                  <a:lnTo>
                    <a:pt x="1798" y="594"/>
                  </a:lnTo>
                  <a:lnTo>
                    <a:pt x="1791" y="599"/>
                  </a:lnTo>
                  <a:lnTo>
                    <a:pt x="1781" y="603"/>
                  </a:lnTo>
                  <a:lnTo>
                    <a:pt x="1774" y="607"/>
                  </a:lnTo>
                  <a:lnTo>
                    <a:pt x="1764" y="611"/>
                  </a:lnTo>
                  <a:lnTo>
                    <a:pt x="1757" y="614"/>
                  </a:lnTo>
                  <a:lnTo>
                    <a:pt x="1747" y="616"/>
                  </a:lnTo>
                  <a:lnTo>
                    <a:pt x="1738" y="620"/>
                  </a:lnTo>
                  <a:lnTo>
                    <a:pt x="1728" y="624"/>
                  </a:lnTo>
                  <a:lnTo>
                    <a:pt x="1719" y="628"/>
                  </a:lnTo>
                  <a:lnTo>
                    <a:pt x="1707" y="630"/>
                  </a:lnTo>
                  <a:lnTo>
                    <a:pt x="1698" y="633"/>
                  </a:lnTo>
                  <a:lnTo>
                    <a:pt x="1688" y="637"/>
                  </a:lnTo>
                  <a:lnTo>
                    <a:pt x="1679" y="639"/>
                  </a:lnTo>
                  <a:lnTo>
                    <a:pt x="1669" y="643"/>
                  </a:lnTo>
                  <a:lnTo>
                    <a:pt x="1658" y="645"/>
                  </a:lnTo>
                  <a:lnTo>
                    <a:pt x="1648" y="647"/>
                  </a:lnTo>
                  <a:lnTo>
                    <a:pt x="1637" y="651"/>
                  </a:lnTo>
                  <a:lnTo>
                    <a:pt x="1625" y="653"/>
                  </a:lnTo>
                  <a:lnTo>
                    <a:pt x="1616" y="654"/>
                  </a:lnTo>
                  <a:lnTo>
                    <a:pt x="1606" y="656"/>
                  </a:lnTo>
                  <a:lnTo>
                    <a:pt x="1595" y="660"/>
                  </a:lnTo>
                  <a:lnTo>
                    <a:pt x="1584" y="662"/>
                  </a:lnTo>
                  <a:lnTo>
                    <a:pt x="1572" y="664"/>
                  </a:lnTo>
                  <a:lnTo>
                    <a:pt x="1563" y="666"/>
                  </a:lnTo>
                  <a:lnTo>
                    <a:pt x="1553" y="668"/>
                  </a:lnTo>
                  <a:lnTo>
                    <a:pt x="1542" y="670"/>
                  </a:lnTo>
                  <a:lnTo>
                    <a:pt x="1530" y="672"/>
                  </a:lnTo>
                  <a:lnTo>
                    <a:pt x="1519" y="673"/>
                  </a:lnTo>
                  <a:lnTo>
                    <a:pt x="1510" y="675"/>
                  </a:lnTo>
                  <a:lnTo>
                    <a:pt x="1498" y="675"/>
                  </a:lnTo>
                  <a:lnTo>
                    <a:pt x="1489" y="677"/>
                  </a:lnTo>
                  <a:lnTo>
                    <a:pt x="1477" y="679"/>
                  </a:lnTo>
                  <a:lnTo>
                    <a:pt x="1466" y="681"/>
                  </a:lnTo>
                  <a:lnTo>
                    <a:pt x="1456" y="681"/>
                  </a:lnTo>
                  <a:lnTo>
                    <a:pt x="1447" y="683"/>
                  </a:lnTo>
                  <a:lnTo>
                    <a:pt x="1435" y="683"/>
                  </a:lnTo>
                  <a:lnTo>
                    <a:pt x="1426" y="685"/>
                  </a:lnTo>
                  <a:lnTo>
                    <a:pt x="1414" y="685"/>
                  </a:lnTo>
                  <a:lnTo>
                    <a:pt x="1405" y="685"/>
                  </a:lnTo>
                  <a:lnTo>
                    <a:pt x="1394" y="685"/>
                  </a:lnTo>
                  <a:lnTo>
                    <a:pt x="1386" y="687"/>
                  </a:lnTo>
                  <a:lnTo>
                    <a:pt x="1375" y="687"/>
                  </a:lnTo>
                  <a:lnTo>
                    <a:pt x="1367" y="687"/>
                  </a:lnTo>
                  <a:lnTo>
                    <a:pt x="1357" y="687"/>
                  </a:lnTo>
                  <a:lnTo>
                    <a:pt x="1348" y="689"/>
                  </a:lnTo>
                  <a:lnTo>
                    <a:pt x="1344" y="559"/>
                  </a:lnTo>
                  <a:lnTo>
                    <a:pt x="1375" y="478"/>
                  </a:lnTo>
                  <a:lnTo>
                    <a:pt x="1310" y="544"/>
                  </a:lnTo>
                  <a:lnTo>
                    <a:pt x="1308" y="546"/>
                  </a:lnTo>
                  <a:lnTo>
                    <a:pt x="1308" y="550"/>
                  </a:lnTo>
                  <a:lnTo>
                    <a:pt x="1308" y="554"/>
                  </a:lnTo>
                  <a:lnTo>
                    <a:pt x="1308" y="561"/>
                  </a:lnTo>
                  <a:lnTo>
                    <a:pt x="1308" y="565"/>
                  </a:lnTo>
                  <a:lnTo>
                    <a:pt x="1308" y="571"/>
                  </a:lnTo>
                  <a:lnTo>
                    <a:pt x="1308" y="576"/>
                  </a:lnTo>
                  <a:lnTo>
                    <a:pt x="1308" y="582"/>
                  </a:lnTo>
                  <a:lnTo>
                    <a:pt x="1308" y="586"/>
                  </a:lnTo>
                  <a:lnTo>
                    <a:pt x="1308" y="594"/>
                  </a:lnTo>
                  <a:lnTo>
                    <a:pt x="1308" y="601"/>
                  </a:lnTo>
                  <a:lnTo>
                    <a:pt x="1308" y="609"/>
                  </a:lnTo>
                  <a:lnTo>
                    <a:pt x="1306" y="614"/>
                  </a:lnTo>
                  <a:lnTo>
                    <a:pt x="1306" y="622"/>
                  </a:lnTo>
                  <a:lnTo>
                    <a:pt x="1306" y="630"/>
                  </a:lnTo>
                  <a:lnTo>
                    <a:pt x="1306" y="639"/>
                  </a:lnTo>
                  <a:lnTo>
                    <a:pt x="1304" y="647"/>
                  </a:lnTo>
                  <a:lnTo>
                    <a:pt x="1304" y="656"/>
                  </a:lnTo>
                  <a:lnTo>
                    <a:pt x="1304" y="666"/>
                  </a:lnTo>
                  <a:lnTo>
                    <a:pt x="1304" y="675"/>
                  </a:lnTo>
                  <a:lnTo>
                    <a:pt x="1304" y="683"/>
                  </a:lnTo>
                  <a:lnTo>
                    <a:pt x="1304" y="694"/>
                  </a:lnTo>
                  <a:lnTo>
                    <a:pt x="1304" y="704"/>
                  </a:lnTo>
                  <a:lnTo>
                    <a:pt x="1304" y="713"/>
                  </a:lnTo>
                  <a:lnTo>
                    <a:pt x="1302" y="725"/>
                  </a:lnTo>
                  <a:lnTo>
                    <a:pt x="1302" y="734"/>
                  </a:lnTo>
                  <a:lnTo>
                    <a:pt x="1302" y="746"/>
                  </a:lnTo>
                  <a:lnTo>
                    <a:pt x="1302" y="755"/>
                  </a:lnTo>
                  <a:lnTo>
                    <a:pt x="1300" y="765"/>
                  </a:lnTo>
                  <a:lnTo>
                    <a:pt x="1300" y="774"/>
                  </a:lnTo>
                  <a:lnTo>
                    <a:pt x="1299" y="786"/>
                  </a:lnTo>
                  <a:lnTo>
                    <a:pt x="1299" y="795"/>
                  </a:lnTo>
                  <a:lnTo>
                    <a:pt x="1297" y="806"/>
                  </a:lnTo>
                  <a:lnTo>
                    <a:pt x="1297" y="816"/>
                  </a:lnTo>
                  <a:lnTo>
                    <a:pt x="1295" y="827"/>
                  </a:lnTo>
                  <a:lnTo>
                    <a:pt x="1295" y="837"/>
                  </a:lnTo>
                  <a:lnTo>
                    <a:pt x="1293" y="846"/>
                  </a:lnTo>
                  <a:lnTo>
                    <a:pt x="1293" y="856"/>
                  </a:lnTo>
                  <a:lnTo>
                    <a:pt x="1291" y="865"/>
                  </a:lnTo>
                  <a:lnTo>
                    <a:pt x="1291" y="877"/>
                  </a:lnTo>
                  <a:lnTo>
                    <a:pt x="1289" y="886"/>
                  </a:lnTo>
                  <a:lnTo>
                    <a:pt x="1287" y="896"/>
                  </a:lnTo>
                  <a:lnTo>
                    <a:pt x="1287" y="905"/>
                  </a:lnTo>
                  <a:lnTo>
                    <a:pt x="1287" y="915"/>
                  </a:lnTo>
                  <a:lnTo>
                    <a:pt x="1285" y="922"/>
                  </a:lnTo>
                  <a:lnTo>
                    <a:pt x="1283" y="930"/>
                  </a:lnTo>
                  <a:lnTo>
                    <a:pt x="1281" y="938"/>
                  </a:lnTo>
                  <a:lnTo>
                    <a:pt x="1280" y="947"/>
                  </a:lnTo>
                  <a:lnTo>
                    <a:pt x="1278" y="953"/>
                  </a:lnTo>
                  <a:lnTo>
                    <a:pt x="1278" y="962"/>
                  </a:lnTo>
                  <a:lnTo>
                    <a:pt x="1274" y="968"/>
                  </a:lnTo>
                  <a:lnTo>
                    <a:pt x="1274" y="976"/>
                  </a:lnTo>
                  <a:lnTo>
                    <a:pt x="1270" y="981"/>
                  </a:lnTo>
                  <a:lnTo>
                    <a:pt x="1270" y="989"/>
                  </a:lnTo>
                  <a:lnTo>
                    <a:pt x="1268" y="993"/>
                  </a:lnTo>
                  <a:lnTo>
                    <a:pt x="1266" y="999"/>
                  </a:lnTo>
                  <a:lnTo>
                    <a:pt x="1264" y="1002"/>
                  </a:lnTo>
                  <a:lnTo>
                    <a:pt x="1262" y="1008"/>
                  </a:lnTo>
                  <a:lnTo>
                    <a:pt x="1261" y="1012"/>
                  </a:lnTo>
                  <a:lnTo>
                    <a:pt x="1259" y="1016"/>
                  </a:lnTo>
                  <a:lnTo>
                    <a:pt x="1253" y="1021"/>
                  </a:lnTo>
                  <a:lnTo>
                    <a:pt x="1247" y="1025"/>
                  </a:lnTo>
                  <a:lnTo>
                    <a:pt x="1238" y="1031"/>
                  </a:lnTo>
                  <a:lnTo>
                    <a:pt x="1230" y="1035"/>
                  </a:lnTo>
                  <a:lnTo>
                    <a:pt x="1226" y="1035"/>
                  </a:lnTo>
                  <a:lnTo>
                    <a:pt x="1221" y="1038"/>
                  </a:lnTo>
                  <a:lnTo>
                    <a:pt x="1215" y="1038"/>
                  </a:lnTo>
                  <a:lnTo>
                    <a:pt x="1209" y="1042"/>
                  </a:lnTo>
                  <a:lnTo>
                    <a:pt x="1204" y="1042"/>
                  </a:lnTo>
                  <a:lnTo>
                    <a:pt x="1198" y="1044"/>
                  </a:lnTo>
                  <a:lnTo>
                    <a:pt x="1192" y="1046"/>
                  </a:lnTo>
                  <a:lnTo>
                    <a:pt x="1186" y="1048"/>
                  </a:lnTo>
                  <a:lnTo>
                    <a:pt x="1181" y="1048"/>
                  </a:lnTo>
                  <a:lnTo>
                    <a:pt x="1173" y="1050"/>
                  </a:lnTo>
                  <a:lnTo>
                    <a:pt x="1165" y="1050"/>
                  </a:lnTo>
                  <a:lnTo>
                    <a:pt x="1160" y="1052"/>
                  </a:lnTo>
                  <a:lnTo>
                    <a:pt x="1152" y="1052"/>
                  </a:lnTo>
                  <a:lnTo>
                    <a:pt x="1145" y="1052"/>
                  </a:lnTo>
                  <a:lnTo>
                    <a:pt x="1137" y="1052"/>
                  </a:lnTo>
                  <a:lnTo>
                    <a:pt x="1131" y="1054"/>
                  </a:lnTo>
                  <a:lnTo>
                    <a:pt x="1124" y="1054"/>
                  </a:lnTo>
                  <a:lnTo>
                    <a:pt x="1116" y="1054"/>
                  </a:lnTo>
                  <a:lnTo>
                    <a:pt x="1108" y="1054"/>
                  </a:lnTo>
                  <a:lnTo>
                    <a:pt x="1101" y="1056"/>
                  </a:lnTo>
                  <a:lnTo>
                    <a:pt x="1093" y="1056"/>
                  </a:lnTo>
                  <a:lnTo>
                    <a:pt x="1086" y="1056"/>
                  </a:lnTo>
                  <a:lnTo>
                    <a:pt x="1078" y="1056"/>
                  </a:lnTo>
                  <a:lnTo>
                    <a:pt x="1070" y="1057"/>
                  </a:lnTo>
                  <a:lnTo>
                    <a:pt x="1063" y="1056"/>
                  </a:lnTo>
                  <a:lnTo>
                    <a:pt x="1055" y="1056"/>
                  </a:lnTo>
                  <a:lnTo>
                    <a:pt x="1048" y="1056"/>
                  </a:lnTo>
                  <a:lnTo>
                    <a:pt x="1040" y="1056"/>
                  </a:lnTo>
                  <a:lnTo>
                    <a:pt x="1032" y="1056"/>
                  </a:lnTo>
                  <a:lnTo>
                    <a:pt x="1025" y="1056"/>
                  </a:lnTo>
                  <a:lnTo>
                    <a:pt x="1017" y="1056"/>
                  </a:lnTo>
                  <a:lnTo>
                    <a:pt x="1012" y="1056"/>
                  </a:lnTo>
                  <a:lnTo>
                    <a:pt x="1004" y="1054"/>
                  </a:lnTo>
                  <a:lnTo>
                    <a:pt x="996" y="1054"/>
                  </a:lnTo>
                  <a:lnTo>
                    <a:pt x="989" y="1054"/>
                  </a:lnTo>
                  <a:lnTo>
                    <a:pt x="983" y="1054"/>
                  </a:lnTo>
                  <a:lnTo>
                    <a:pt x="977" y="1054"/>
                  </a:lnTo>
                  <a:lnTo>
                    <a:pt x="970" y="1054"/>
                  </a:lnTo>
                  <a:lnTo>
                    <a:pt x="964" y="1054"/>
                  </a:lnTo>
                  <a:lnTo>
                    <a:pt x="960" y="1054"/>
                  </a:lnTo>
                  <a:lnTo>
                    <a:pt x="953" y="1052"/>
                  </a:lnTo>
                  <a:lnTo>
                    <a:pt x="947" y="1052"/>
                  </a:lnTo>
                  <a:lnTo>
                    <a:pt x="941" y="1052"/>
                  </a:lnTo>
                  <a:lnTo>
                    <a:pt x="937" y="1052"/>
                  </a:lnTo>
                  <a:lnTo>
                    <a:pt x="928" y="1052"/>
                  </a:lnTo>
                  <a:lnTo>
                    <a:pt x="920" y="1052"/>
                  </a:lnTo>
                  <a:lnTo>
                    <a:pt x="913" y="1050"/>
                  </a:lnTo>
                  <a:lnTo>
                    <a:pt x="907" y="1050"/>
                  </a:lnTo>
                  <a:lnTo>
                    <a:pt x="901" y="1050"/>
                  </a:lnTo>
                  <a:lnTo>
                    <a:pt x="899" y="1050"/>
                  </a:lnTo>
                  <a:lnTo>
                    <a:pt x="892" y="1050"/>
                  </a:lnTo>
                  <a:lnTo>
                    <a:pt x="888" y="1050"/>
                  </a:lnTo>
                  <a:lnTo>
                    <a:pt x="882" y="1052"/>
                  </a:lnTo>
                  <a:lnTo>
                    <a:pt x="878" y="1052"/>
                  </a:lnTo>
                  <a:lnTo>
                    <a:pt x="873" y="1054"/>
                  </a:lnTo>
                  <a:lnTo>
                    <a:pt x="869" y="1054"/>
                  </a:lnTo>
                  <a:lnTo>
                    <a:pt x="863" y="1056"/>
                  </a:lnTo>
                  <a:lnTo>
                    <a:pt x="856" y="1057"/>
                  </a:lnTo>
                  <a:lnTo>
                    <a:pt x="848" y="1057"/>
                  </a:lnTo>
                  <a:lnTo>
                    <a:pt x="840" y="1057"/>
                  </a:lnTo>
                  <a:lnTo>
                    <a:pt x="835" y="1057"/>
                  </a:lnTo>
                  <a:lnTo>
                    <a:pt x="831" y="1059"/>
                  </a:lnTo>
                  <a:lnTo>
                    <a:pt x="825" y="1059"/>
                  </a:lnTo>
                  <a:lnTo>
                    <a:pt x="821" y="1059"/>
                  </a:lnTo>
                  <a:lnTo>
                    <a:pt x="816" y="1059"/>
                  </a:lnTo>
                  <a:lnTo>
                    <a:pt x="810" y="1059"/>
                  </a:lnTo>
                  <a:lnTo>
                    <a:pt x="802" y="1059"/>
                  </a:lnTo>
                  <a:lnTo>
                    <a:pt x="799" y="1059"/>
                  </a:lnTo>
                  <a:lnTo>
                    <a:pt x="791" y="1059"/>
                  </a:lnTo>
                  <a:lnTo>
                    <a:pt x="785" y="1061"/>
                  </a:lnTo>
                  <a:lnTo>
                    <a:pt x="780" y="1061"/>
                  </a:lnTo>
                  <a:lnTo>
                    <a:pt x="774" y="1061"/>
                  </a:lnTo>
                  <a:lnTo>
                    <a:pt x="764" y="1061"/>
                  </a:lnTo>
                  <a:lnTo>
                    <a:pt x="759" y="1061"/>
                  </a:lnTo>
                  <a:lnTo>
                    <a:pt x="751" y="1061"/>
                  </a:lnTo>
                  <a:lnTo>
                    <a:pt x="745" y="1061"/>
                  </a:lnTo>
                  <a:lnTo>
                    <a:pt x="738" y="1061"/>
                  </a:lnTo>
                  <a:lnTo>
                    <a:pt x="730" y="1061"/>
                  </a:lnTo>
                  <a:lnTo>
                    <a:pt x="723" y="1061"/>
                  </a:lnTo>
                  <a:lnTo>
                    <a:pt x="715" y="1063"/>
                  </a:lnTo>
                  <a:lnTo>
                    <a:pt x="707" y="1063"/>
                  </a:lnTo>
                  <a:lnTo>
                    <a:pt x="700" y="1063"/>
                  </a:lnTo>
                  <a:lnTo>
                    <a:pt x="692" y="1063"/>
                  </a:lnTo>
                  <a:lnTo>
                    <a:pt x="687" y="1063"/>
                  </a:lnTo>
                  <a:lnTo>
                    <a:pt x="677" y="1063"/>
                  </a:lnTo>
                  <a:lnTo>
                    <a:pt x="669" y="1063"/>
                  </a:lnTo>
                  <a:lnTo>
                    <a:pt x="662" y="1063"/>
                  </a:lnTo>
                  <a:lnTo>
                    <a:pt x="656" y="1063"/>
                  </a:lnTo>
                  <a:lnTo>
                    <a:pt x="649" y="1063"/>
                  </a:lnTo>
                  <a:lnTo>
                    <a:pt x="641" y="1063"/>
                  </a:lnTo>
                  <a:lnTo>
                    <a:pt x="631" y="1061"/>
                  </a:lnTo>
                  <a:lnTo>
                    <a:pt x="624" y="1061"/>
                  </a:lnTo>
                  <a:lnTo>
                    <a:pt x="616" y="1061"/>
                  </a:lnTo>
                  <a:lnTo>
                    <a:pt x="611" y="1061"/>
                  </a:lnTo>
                  <a:lnTo>
                    <a:pt x="603" y="1061"/>
                  </a:lnTo>
                  <a:lnTo>
                    <a:pt x="597" y="1061"/>
                  </a:lnTo>
                  <a:lnTo>
                    <a:pt x="590" y="1059"/>
                  </a:lnTo>
                  <a:lnTo>
                    <a:pt x="582" y="1059"/>
                  </a:lnTo>
                  <a:lnTo>
                    <a:pt x="574" y="1059"/>
                  </a:lnTo>
                  <a:lnTo>
                    <a:pt x="569" y="1059"/>
                  </a:lnTo>
                  <a:lnTo>
                    <a:pt x="561" y="1059"/>
                  </a:lnTo>
                  <a:lnTo>
                    <a:pt x="555" y="1059"/>
                  </a:lnTo>
                  <a:lnTo>
                    <a:pt x="548" y="1057"/>
                  </a:lnTo>
                  <a:lnTo>
                    <a:pt x="544" y="1057"/>
                  </a:lnTo>
                  <a:lnTo>
                    <a:pt x="536" y="1057"/>
                  </a:lnTo>
                  <a:lnTo>
                    <a:pt x="531" y="1056"/>
                  </a:lnTo>
                  <a:lnTo>
                    <a:pt x="525" y="1056"/>
                  </a:lnTo>
                  <a:lnTo>
                    <a:pt x="519" y="1054"/>
                  </a:lnTo>
                  <a:lnTo>
                    <a:pt x="515" y="1054"/>
                  </a:lnTo>
                  <a:lnTo>
                    <a:pt x="510" y="1052"/>
                  </a:lnTo>
                  <a:lnTo>
                    <a:pt x="506" y="1052"/>
                  </a:lnTo>
                  <a:lnTo>
                    <a:pt x="502" y="1052"/>
                  </a:lnTo>
                  <a:lnTo>
                    <a:pt x="493" y="1050"/>
                  </a:lnTo>
                  <a:lnTo>
                    <a:pt x="487" y="1048"/>
                  </a:lnTo>
                  <a:lnTo>
                    <a:pt x="481" y="1046"/>
                  </a:lnTo>
                  <a:lnTo>
                    <a:pt x="477" y="1044"/>
                  </a:lnTo>
                  <a:lnTo>
                    <a:pt x="472" y="1040"/>
                  </a:lnTo>
                  <a:lnTo>
                    <a:pt x="468" y="1037"/>
                  </a:lnTo>
                  <a:lnTo>
                    <a:pt x="464" y="1031"/>
                  </a:lnTo>
                  <a:lnTo>
                    <a:pt x="462" y="1027"/>
                  </a:lnTo>
                  <a:lnTo>
                    <a:pt x="457" y="1021"/>
                  </a:lnTo>
                  <a:lnTo>
                    <a:pt x="455" y="1016"/>
                  </a:lnTo>
                  <a:lnTo>
                    <a:pt x="451" y="1008"/>
                  </a:lnTo>
                  <a:lnTo>
                    <a:pt x="449" y="1002"/>
                  </a:lnTo>
                  <a:lnTo>
                    <a:pt x="447" y="995"/>
                  </a:lnTo>
                  <a:lnTo>
                    <a:pt x="443" y="987"/>
                  </a:lnTo>
                  <a:lnTo>
                    <a:pt x="441" y="979"/>
                  </a:lnTo>
                  <a:lnTo>
                    <a:pt x="438" y="972"/>
                  </a:lnTo>
                  <a:lnTo>
                    <a:pt x="436" y="964"/>
                  </a:lnTo>
                  <a:lnTo>
                    <a:pt x="434" y="957"/>
                  </a:lnTo>
                  <a:lnTo>
                    <a:pt x="432" y="949"/>
                  </a:lnTo>
                  <a:lnTo>
                    <a:pt x="432" y="941"/>
                  </a:lnTo>
                  <a:lnTo>
                    <a:pt x="428" y="932"/>
                  </a:lnTo>
                  <a:lnTo>
                    <a:pt x="428" y="924"/>
                  </a:lnTo>
                  <a:lnTo>
                    <a:pt x="426" y="917"/>
                  </a:lnTo>
                  <a:lnTo>
                    <a:pt x="426" y="909"/>
                  </a:lnTo>
                  <a:lnTo>
                    <a:pt x="424" y="900"/>
                  </a:lnTo>
                  <a:lnTo>
                    <a:pt x="422" y="892"/>
                  </a:lnTo>
                  <a:lnTo>
                    <a:pt x="420" y="884"/>
                  </a:lnTo>
                  <a:lnTo>
                    <a:pt x="420" y="879"/>
                  </a:lnTo>
                  <a:lnTo>
                    <a:pt x="420" y="871"/>
                  </a:lnTo>
                  <a:lnTo>
                    <a:pt x="419" y="864"/>
                  </a:lnTo>
                  <a:lnTo>
                    <a:pt x="419" y="858"/>
                  </a:lnTo>
                  <a:lnTo>
                    <a:pt x="419" y="854"/>
                  </a:lnTo>
                  <a:lnTo>
                    <a:pt x="419" y="846"/>
                  </a:lnTo>
                  <a:lnTo>
                    <a:pt x="419" y="843"/>
                  </a:lnTo>
                  <a:lnTo>
                    <a:pt x="419" y="839"/>
                  </a:lnTo>
                  <a:lnTo>
                    <a:pt x="419" y="837"/>
                  </a:lnTo>
                  <a:lnTo>
                    <a:pt x="413" y="839"/>
                  </a:lnTo>
                  <a:lnTo>
                    <a:pt x="407" y="846"/>
                  </a:lnTo>
                  <a:lnTo>
                    <a:pt x="403" y="848"/>
                  </a:lnTo>
                  <a:lnTo>
                    <a:pt x="398" y="854"/>
                  </a:lnTo>
                  <a:lnTo>
                    <a:pt x="394" y="858"/>
                  </a:lnTo>
                  <a:lnTo>
                    <a:pt x="388" y="864"/>
                  </a:lnTo>
                  <a:lnTo>
                    <a:pt x="381" y="869"/>
                  </a:lnTo>
                  <a:lnTo>
                    <a:pt x="375" y="873"/>
                  </a:lnTo>
                  <a:lnTo>
                    <a:pt x="367" y="881"/>
                  </a:lnTo>
                  <a:lnTo>
                    <a:pt x="360" y="886"/>
                  </a:lnTo>
                  <a:lnTo>
                    <a:pt x="352" y="890"/>
                  </a:lnTo>
                  <a:lnTo>
                    <a:pt x="344" y="898"/>
                  </a:lnTo>
                  <a:lnTo>
                    <a:pt x="337" y="903"/>
                  </a:lnTo>
                  <a:lnTo>
                    <a:pt x="327" y="911"/>
                  </a:lnTo>
                  <a:lnTo>
                    <a:pt x="324" y="913"/>
                  </a:lnTo>
                  <a:lnTo>
                    <a:pt x="318" y="917"/>
                  </a:lnTo>
                  <a:lnTo>
                    <a:pt x="314" y="919"/>
                  </a:lnTo>
                  <a:lnTo>
                    <a:pt x="308" y="922"/>
                  </a:lnTo>
                  <a:lnTo>
                    <a:pt x="304" y="924"/>
                  </a:lnTo>
                  <a:lnTo>
                    <a:pt x="299" y="928"/>
                  </a:lnTo>
                  <a:lnTo>
                    <a:pt x="293" y="930"/>
                  </a:lnTo>
                  <a:lnTo>
                    <a:pt x="289" y="934"/>
                  </a:lnTo>
                  <a:lnTo>
                    <a:pt x="284" y="936"/>
                  </a:lnTo>
                  <a:lnTo>
                    <a:pt x="278" y="938"/>
                  </a:lnTo>
                  <a:lnTo>
                    <a:pt x="272" y="941"/>
                  </a:lnTo>
                  <a:lnTo>
                    <a:pt x="268" y="943"/>
                  </a:lnTo>
                  <a:lnTo>
                    <a:pt x="263" y="945"/>
                  </a:lnTo>
                  <a:lnTo>
                    <a:pt x="257" y="949"/>
                  </a:lnTo>
                  <a:lnTo>
                    <a:pt x="251" y="951"/>
                  </a:lnTo>
                  <a:lnTo>
                    <a:pt x="247" y="953"/>
                  </a:lnTo>
                  <a:lnTo>
                    <a:pt x="242" y="955"/>
                  </a:lnTo>
                  <a:lnTo>
                    <a:pt x="234" y="957"/>
                  </a:lnTo>
                  <a:lnTo>
                    <a:pt x="230" y="959"/>
                  </a:lnTo>
                  <a:lnTo>
                    <a:pt x="225" y="962"/>
                  </a:lnTo>
                  <a:lnTo>
                    <a:pt x="219" y="962"/>
                  </a:lnTo>
                  <a:lnTo>
                    <a:pt x="213" y="964"/>
                  </a:lnTo>
                  <a:lnTo>
                    <a:pt x="208" y="966"/>
                  </a:lnTo>
                  <a:lnTo>
                    <a:pt x="202" y="968"/>
                  </a:lnTo>
                  <a:lnTo>
                    <a:pt x="196" y="968"/>
                  </a:lnTo>
                  <a:lnTo>
                    <a:pt x="190" y="970"/>
                  </a:lnTo>
                  <a:lnTo>
                    <a:pt x="185" y="970"/>
                  </a:lnTo>
                  <a:lnTo>
                    <a:pt x="179" y="972"/>
                  </a:lnTo>
                  <a:lnTo>
                    <a:pt x="173" y="972"/>
                  </a:lnTo>
                  <a:lnTo>
                    <a:pt x="168" y="972"/>
                  </a:lnTo>
                  <a:lnTo>
                    <a:pt x="162" y="972"/>
                  </a:lnTo>
                  <a:lnTo>
                    <a:pt x="156" y="974"/>
                  </a:lnTo>
                  <a:lnTo>
                    <a:pt x="151" y="972"/>
                  </a:lnTo>
                  <a:lnTo>
                    <a:pt x="145" y="972"/>
                  </a:lnTo>
                  <a:lnTo>
                    <a:pt x="137" y="970"/>
                  </a:lnTo>
                  <a:lnTo>
                    <a:pt x="133" y="970"/>
                  </a:lnTo>
                  <a:lnTo>
                    <a:pt x="128" y="970"/>
                  </a:lnTo>
                  <a:lnTo>
                    <a:pt x="122" y="970"/>
                  </a:lnTo>
                  <a:lnTo>
                    <a:pt x="116" y="968"/>
                  </a:lnTo>
                  <a:lnTo>
                    <a:pt x="111" y="968"/>
                  </a:lnTo>
                  <a:lnTo>
                    <a:pt x="107" y="966"/>
                  </a:lnTo>
                  <a:lnTo>
                    <a:pt x="101" y="964"/>
                  </a:lnTo>
                  <a:lnTo>
                    <a:pt x="95" y="962"/>
                  </a:lnTo>
                  <a:lnTo>
                    <a:pt x="92" y="960"/>
                  </a:lnTo>
                  <a:lnTo>
                    <a:pt x="82" y="957"/>
                  </a:lnTo>
                  <a:lnTo>
                    <a:pt x="75" y="953"/>
                  </a:lnTo>
                  <a:lnTo>
                    <a:pt x="65" y="947"/>
                  </a:lnTo>
                  <a:lnTo>
                    <a:pt x="57" y="943"/>
                  </a:lnTo>
                  <a:lnTo>
                    <a:pt x="50" y="936"/>
                  </a:lnTo>
                  <a:lnTo>
                    <a:pt x="44" y="930"/>
                  </a:lnTo>
                  <a:lnTo>
                    <a:pt x="37" y="922"/>
                  </a:lnTo>
                  <a:lnTo>
                    <a:pt x="31" y="915"/>
                  </a:lnTo>
                  <a:lnTo>
                    <a:pt x="25" y="905"/>
                  </a:lnTo>
                  <a:lnTo>
                    <a:pt x="21" y="898"/>
                  </a:lnTo>
                  <a:lnTo>
                    <a:pt x="17" y="892"/>
                  </a:lnTo>
                  <a:lnTo>
                    <a:pt x="16" y="886"/>
                  </a:lnTo>
                  <a:lnTo>
                    <a:pt x="14" y="881"/>
                  </a:lnTo>
                  <a:lnTo>
                    <a:pt x="12" y="877"/>
                  </a:lnTo>
                  <a:lnTo>
                    <a:pt x="8" y="871"/>
                  </a:lnTo>
                  <a:lnTo>
                    <a:pt x="8" y="865"/>
                  </a:lnTo>
                  <a:lnTo>
                    <a:pt x="6" y="860"/>
                  </a:lnTo>
                  <a:lnTo>
                    <a:pt x="4" y="854"/>
                  </a:lnTo>
                  <a:lnTo>
                    <a:pt x="4" y="848"/>
                  </a:lnTo>
                  <a:lnTo>
                    <a:pt x="2" y="843"/>
                  </a:lnTo>
                  <a:lnTo>
                    <a:pt x="2" y="837"/>
                  </a:lnTo>
                  <a:lnTo>
                    <a:pt x="2" y="829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0" y="810"/>
                  </a:lnTo>
                  <a:lnTo>
                    <a:pt x="0" y="805"/>
                  </a:lnTo>
                  <a:lnTo>
                    <a:pt x="0" y="797"/>
                  </a:lnTo>
                  <a:lnTo>
                    <a:pt x="0" y="789"/>
                  </a:lnTo>
                  <a:lnTo>
                    <a:pt x="0" y="784"/>
                  </a:lnTo>
                  <a:lnTo>
                    <a:pt x="2" y="776"/>
                  </a:lnTo>
                  <a:lnTo>
                    <a:pt x="2" y="768"/>
                  </a:lnTo>
                  <a:lnTo>
                    <a:pt x="4" y="761"/>
                  </a:lnTo>
                  <a:lnTo>
                    <a:pt x="4" y="753"/>
                  </a:lnTo>
                  <a:lnTo>
                    <a:pt x="6" y="746"/>
                  </a:lnTo>
                  <a:lnTo>
                    <a:pt x="6" y="736"/>
                  </a:lnTo>
                  <a:lnTo>
                    <a:pt x="8" y="729"/>
                  </a:lnTo>
                  <a:lnTo>
                    <a:pt x="10" y="719"/>
                  </a:lnTo>
                  <a:lnTo>
                    <a:pt x="12" y="711"/>
                  </a:lnTo>
                  <a:lnTo>
                    <a:pt x="14" y="702"/>
                  </a:lnTo>
                  <a:lnTo>
                    <a:pt x="16" y="694"/>
                  </a:lnTo>
                  <a:lnTo>
                    <a:pt x="19" y="685"/>
                  </a:lnTo>
                  <a:lnTo>
                    <a:pt x="21" y="677"/>
                  </a:lnTo>
                  <a:lnTo>
                    <a:pt x="23" y="666"/>
                  </a:lnTo>
                  <a:lnTo>
                    <a:pt x="27" y="658"/>
                  </a:lnTo>
                  <a:lnTo>
                    <a:pt x="29" y="647"/>
                  </a:lnTo>
                  <a:lnTo>
                    <a:pt x="33" y="639"/>
                  </a:lnTo>
                  <a:lnTo>
                    <a:pt x="35" y="630"/>
                  </a:lnTo>
                  <a:lnTo>
                    <a:pt x="38" y="620"/>
                  </a:lnTo>
                  <a:lnTo>
                    <a:pt x="42" y="613"/>
                  </a:lnTo>
                  <a:lnTo>
                    <a:pt x="46" y="603"/>
                  </a:lnTo>
                  <a:lnTo>
                    <a:pt x="48" y="594"/>
                  </a:lnTo>
                  <a:lnTo>
                    <a:pt x="54" y="586"/>
                  </a:lnTo>
                  <a:lnTo>
                    <a:pt x="57" y="576"/>
                  </a:lnTo>
                  <a:lnTo>
                    <a:pt x="61" y="567"/>
                  </a:lnTo>
                  <a:lnTo>
                    <a:pt x="65" y="557"/>
                  </a:lnTo>
                  <a:lnTo>
                    <a:pt x="69" y="550"/>
                  </a:lnTo>
                  <a:lnTo>
                    <a:pt x="73" y="540"/>
                  </a:lnTo>
                  <a:lnTo>
                    <a:pt x="78" y="531"/>
                  </a:lnTo>
                  <a:lnTo>
                    <a:pt x="82" y="523"/>
                  </a:lnTo>
                  <a:lnTo>
                    <a:pt x="86" y="514"/>
                  </a:lnTo>
                  <a:lnTo>
                    <a:pt x="90" y="504"/>
                  </a:lnTo>
                  <a:lnTo>
                    <a:pt x="95" y="497"/>
                  </a:lnTo>
                  <a:lnTo>
                    <a:pt x="99" y="489"/>
                  </a:lnTo>
                  <a:lnTo>
                    <a:pt x="103" y="479"/>
                  </a:lnTo>
                  <a:lnTo>
                    <a:pt x="109" y="472"/>
                  </a:lnTo>
                  <a:lnTo>
                    <a:pt x="113" y="464"/>
                  </a:lnTo>
                  <a:lnTo>
                    <a:pt x="118" y="457"/>
                  </a:lnTo>
                  <a:lnTo>
                    <a:pt x="122" y="449"/>
                  </a:lnTo>
                  <a:lnTo>
                    <a:pt x="126" y="441"/>
                  </a:lnTo>
                  <a:lnTo>
                    <a:pt x="132" y="434"/>
                  </a:lnTo>
                  <a:lnTo>
                    <a:pt x="135" y="426"/>
                  </a:lnTo>
                  <a:lnTo>
                    <a:pt x="139" y="419"/>
                  </a:lnTo>
                  <a:lnTo>
                    <a:pt x="145" y="411"/>
                  </a:lnTo>
                  <a:lnTo>
                    <a:pt x="149" y="405"/>
                  </a:lnTo>
                  <a:lnTo>
                    <a:pt x="152" y="398"/>
                  </a:lnTo>
                  <a:lnTo>
                    <a:pt x="156" y="390"/>
                  </a:lnTo>
                  <a:lnTo>
                    <a:pt x="162" y="384"/>
                  </a:lnTo>
                  <a:lnTo>
                    <a:pt x="166" y="379"/>
                  </a:lnTo>
                  <a:lnTo>
                    <a:pt x="170" y="371"/>
                  </a:lnTo>
                  <a:lnTo>
                    <a:pt x="173" y="365"/>
                  </a:lnTo>
                  <a:lnTo>
                    <a:pt x="177" y="360"/>
                  </a:lnTo>
                  <a:lnTo>
                    <a:pt x="181" y="354"/>
                  </a:lnTo>
                  <a:lnTo>
                    <a:pt x="185" y="348"/>
                  </a:lnTo>
                  <a:lnTo>
                    <a:pt x="189" y="343"/>
                  </a:lnTo>
                  <a:lnTo>
                    <a:pt x="192" y="337"/>
                  </a:lnTo>
                  <a:lnTo>
                    <a:pt x="196" y="333"/>
                  </a:lnTo>
                  <a:lnTo>
                    <a:pt x="200" y="327"/>
                  </a:lnTo>
                  <a:lnTo>
                    <a:pt x="202" y="324"/>
                  </a:lnTo>
                  <a:lnTo>
                    <a:pt x="206" y="318"/>
                  </a:lnTo>
                  <a:lnTo>
                    <a:pt x="209" y="316"/>
                  </a:lnTo>
                  <a:lnTo>
                    <a:pt x="215" y="306"/>
                  </a:lnTo>
                  <a:lnTo>
                    <a:pt x="219" y="299"/>
                  </a:lnTo>
                  <a:lnTo>
                    <a:pt x="223" y="295"/>
                  </a:lnTo>
                  <a:lnTo>
                    <a:pt x="227" y="289"/>
                  </a:lnTo>
                  <a:lnTo>
                    <a:pt x="232" y="284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6" y="287"/>
                  </a:lnTo>
                  <a:lnTo>
                    <a:pt x="236" y="289"/>
                  </a:lnTo>
                  <a:lnTo>
                    <a:pt x="236" y="293"/>
                  </a:lnTo>
                  <a:lnTo>
                    <a:pt x="238" y="297"/>
                  </a:lnTo>
                  <a:lnTo>
                    <a:pt x="240" y="303"/>
                  </a:lnTo>
                  <a:lnTo>
                    <a:pt x="240" y="306"/>
                  </a:lnTo>
                  <a:lnTo>
                    <a:pt x="242" y="312"/>
                  </a:lnTo>
                  <a:lnTo>
                    <a:pt x="242" y="318"/>
                  </a:lnTo>
                  <a:lnTo>
                    <a:pt x="246" y="324"/>
                  </a:lnTo>
                  <a:lnTo>
                    <a:pt x="247" y="331"/>
                  </a:lnTo>
                  <a:lnTo>
                    <a:pt x="249" y="337"/>
                  </a:lnTo>
                  <a:lnTo>
                    <a:pt x="251" y="345"/>
                  </a:lnTo>
                  <a:lnTo>
                    <a:pt x="255" y="352"/>
                  </a:lnTo>
                  <a:lnTo>
                    <a:pt x="257" y="360"/>
                  </a:lnTo>
                  <a:lnTo>
                    <a:pt x="261" y="365"/>
                  </a:lnTo>
                  <a:lnTo>
                    <a:pt x="263" y="373"/>
                  </a:lnTo>
                  <a:lnTo>
                    <a:pt x="266" y="381"/>
                  </a:lnTo>
                  <a:lnTo>
                    <a:pt x="268" y="388"/>
                  </a:lnTo>
                  <a:lnTo>
                    <a:pt x="272" y="394"/>
                  </a:lnTo>
                  <a:lnTo>
                    <a:pt x="276" y="402"/>
                  </a:lnTo>
                  <a:lnTo>
                    <a:pt x="282" y="409"/>
                  </a:lnTo>
                  <a:lnTo>
                    <a:pt x="285" y="415"/>
                  </a:lnTo>
                  <a:lnTo>
                    <a:pt x="289" y="421"/>
                  </a:lnTo>
                  <a:lnTo>
                    <a:pt x="295" y="426"/>
                  </a:lnTo>
                  <a:lnTo>
                    <a:pt x="301" y="434"/>
                  </a:lnTo>
                  <a:lnTo>
                    <a:pt x="304" y="440"/>
                  </a:lnTo>
                  <a:lnTo>
                    <a:pt x="310" y="443"/>
                  </a:lnTo>
                  <a:lnTo>
                    <a:pt x="316" y="449"/>
                  </a:lnTo>
                  <a:lnTo>
                    <a:pt x="324" y="453"/>
                  </a:lnTo>
                  <a:lnTo>
                    <a:pt x="329" y="457"/>
                  </a:lnTo>
                  <a:lnTo>
                    <a:pt x="335" y="460"/>
                  </a:lnTo>
                  <a:lnTo>
                    <a:pt x="341" y="460"/>
                  </a:lnTo>
                  <a:lnTo>
                    <a:pt x="346" y="462"/>
                  </a:lnTo>
                  <a:lnTo>
                    <a:pt x="350" y="462"/>
                  </a:lnTo>
                  <a:lnTo>
                    <a:pt x="356" y="464"/>
                  </a:lnTo>
                  <a:lnTo>
                    <a:pt x="362" y="464"/>
                  </a:lnTo>
                  <a:lnTo>
                    <a:pt x="367" y="464"/>
                  </a:lnTo>
                  <a:lnTo>
                    <a:pt x="375" y="460"/>
                  </a:lnTo>
                  <a:lnTo>
                    <a:pt x="384" y="457"/>
                  </a:lnTo>
                  <a:lnTo>
                    <a:pt x="392" y="451"/>
                  </a:lnTo>
                  <a:lnTo>
                    <a:pt x="401" y="445"/>
                  </a:lnTo>
                  <a:lnTo>
                    <a:pt x="405" y="440"/>
                  </a:lnTo>
                  <a:lnTo>
                    <a:pt x="413" y="432"/>
                  </a:lnTo>
                  <a:lnTo>
                    <a:pt x="417" y="424"/>
                  </a:lnTo>
                  <a:lnTo>
                    <a:pt x="420" y="421"/>
                  </a:lnTo>
                  <a:lnTo>
                    <a:pt x="424" y="415"/>
                  </a:lnTo>
                  <a:lnTo>
                    <a:pt x="428" y="411"/>
                  </a:lnTo>
                  <a:lnTo>
                    <a:pt x="428" y="407"/>
                  </a:lnTo>
                  <a:lnTo>
                    <a:pt x="430" y="407"/>
                  </a:lnTo>
                  <a:lnTo>
                    <a:pt x="428" y="407"/>
                  </a:lnTo>
                  <a:lnTo>
                    <a:pt x="428" y="411"/>
                  </a:lnTo>
                  <a:lnTo>
                    <a:pt x="428" y="413"/>
                  </a:lnTo>
                  <a:lnTo>
                    <a:pt x="426" y="419"/>
                  </a:lnTo>
                  <a:lnTo>
                    <a:pt x="424" y="424"/>
                  </a:lnTo>
                  <a:lnTo>
                    <a:pt x="422" y="430"/>
                  </a:lnTo>
                  <a:lnTo>
                    <a:pt x="420" y="434"/>
                  </a:lnTo>
                  <a:lnTo>
                    <a:pt x="420" y="438"/>
                  </a:lnTo>
                  <a:lnTo>
                    <a:pt x="419" y="441"/>
                  </a:lnTo>
                  <a:lnTo>
                    <a:pt x="419" y="447"/>
                  </a:lnTo>
                  <a:lnTo>
                    <a:pt x="417" y="451"/>
                  </a:lnTo>
                  <a:lnTo>
                    <a:pt x="415" y="457"/>
                  </a:lnTo>
                  <a:lnTo>
                    <a:pt x="413" y="462"/>
                  </a:lnTo>
                  <a:lnTo>
                    <a:pt x="413" y="468"/>
                  </a:lnTo>
                  <a:lnTo>
                    <a:pt x="409" y="472"/>
                  </a:lnTo>
                  <a:lnTo>
                    <a:pt x="409" y="478"/>
                  </a:lnTo>
                  <a:lnTo>
                    <a:pt x="405" y="485"/>
                  </a:lnTo>
                  <a:lnTo>
                    <a:pt x="405" y="491"/>
                  </a:lnTo>
                  <a:lnTo>
                    <a:pt x="403" y="497"/>
                  </a:lnTo>
                  <a:lnTo>
                    <a:pt x="401" y="504"/>
                  </a:lnTo>
                  <a:lnTo>
                    <a:pt x="398" y="510"/>
                  </a:lnTo>
                  <a:lnTo>
                    <a:pt x="396" y="518"/>
                  </a:lnTo>
                  <a:lnTo>
                    <a:pt x="394" y="525"/>
                  </a:lnTo>
                  <a:lnTo>
                    <a:pt x="392" y="531"/>
                  </a:lnTo>
                  <a:lnTo>
                    <a:pt x="390" y="540"/>
                  </a:lnTo>
                  <a:lnTo>
                    <a:pt x="388" y="548"/>
                  </a:lnTo>
                  <a:lnTo>
                    <a:pt x="384" y="554"/>
                  </a:lnTo>
                  <a:lnTo>
                    <a:pt x="382" y="561"/>
                  </a:lnTo>
                  <a:lnTo>
                    <a:pt x="379" y="569"/>
                  </a:lnTo>
                  <a:lnTo>
                    <a:pt x="377" y="576"/>
                  </a:lnTo>
                  <a:lnTo>
                    <a:pt x="373" y="586"/>
                  </a:lnTo>
                  <a:lnTo>
                    <a:pt x="371" y="594"/>
                  </a:lnTo>
                  <a:lnTo>
                    <a:pt x="367" y="601"/>
                  </a:lnTo>
                  <a:lnTo>
                    <a:pt x="365" y="609"/>
                  </a:lnTo>
                  <a:lnTo>
                    <a:pt x="362" y="616"/>
                  </a:lnTo>
                  <a:lnTo>
                    <a:pt x="358" y="626"/>
                  </a:lnTo>
                  <a:lnTo>
                    <a:pt x="356" y="633"/>
                  </a:lnTo>
                  <a:lnTo>
                    <a:pt x="352" y="643"/>
                  </a:lnTo>
                  <a:lnTo>
                    <a:pt x="350" y="651"/>
                  </a:lnTo>
                  <a:lnTo>
                    <a:pt x="346" y="658"/>
                  </a:lnTo>
                  <a:lnTo>
                    <a:pt x="343" y="668"/>
                  </a:lnTo>
                  <a:lnTo>
                    <a:pt x="341" y="675"/>
                  </a:lnTo>
                  <a:lnTo>
                    <a:pt x="337" y="683"/>
                  </a:lnTo>
                  <a:lnTo>
                    <a:pt x="333" y="692"/>
                  </a:lnTo>
                  <a:lnTo>
                    <a:pt x="329" y="702"/>
                  </a:lnTo>
                  <a:lnTo>
                    <a:pt x="325" y="710"/>
                  </a:lnTo>
                  <a:lnTo>
                    <a:pt x="322" y="717"/>
                  </a:lnTo>
                  <a:lnTo>
                    <a:pt x="318" y="727"/>
                  </a:lnTo>
                  <a:lnTo>
                    <a:pt x="314" y="734"/>
                  </a:lnTo>
                  <a:lnTo>
                    <a:pt x="312" y="744"/>
                  </a:lnTo>
                  <a:lnTo>
                    <a:pt x="306" y="751"/>
                  </a:lnTo>
                  <a:lnTo>
                    <a:pt x="304" y="759"/>
                  </a:lnTo>
                  <a:lnTo>
                    <a:pt x="299" y="767"/>
                  </a:lnTo>
                  <a:lnTo>
                    <a:pt x="295" y="774"/>
                  </a:lnTo>
                  <a:lnTo>
                    <a:pt x="291" y="784"/>
                  </a:lnTo>
                  <a:lnTo>
                    <a:pt x="287" y="791"/>
                  </a:lnTo>
                  <a:lnTo>
                    <a:pt x="284" y="799"/>
                  </a:lnTo>
                  <a:lnTo>
                    <a:pt x="280" y="806"/>
                  </a:lnTo>
                  <a:lnTo>
                    <a:pt x="320" y="808"/>
                  </a:lnTo>
                  <a:lnTo>
                    <a:pt x="320" y="806"/>
                  </a:lnTo>
                  <a:lnTo>
                    <a:pt x="320" y="805"/>
                  </a:lnTo>
                  <a:lnTo>
                    <a:pt x="322" y="801"/>
                  </a:lnTo>
                  <a:lnTo>
                    <a:pt x="324" y="797"/>
                  </a:lnTo>
                  <a:lnTo>
                    <a:pt x="325" y="791"/>
                  </a:lnTo>
                  <a:lnTo>
                    <a:pt x="329" y="786"/>
                  </a:lnTo>
                  <a:lnTo>
                    <a:pt x="331" y="778"/>
                  </a:lnTo>
                  <a:lnTo>
                    <a:pt x="335" y="770"/>
                  </a:lnTo>
                  <a:lnTo>
                    <a:pt x="337" y="765"/>
                  </a:lnTo>
                  <a:lnTo>
                    <a:pt x="339" y="761"/>
                  </a:lnTo>
                  <a:lnTo>
                    <a:pt x="341" y="755"/>
                  </a:lnTo>
                  <a:lnTo>
                    <a:pt x="343" y="751"/>
                  </a:lnTo>
                  <a:lnTo>
                    <a:pt x="344" y="746"/>
                  </a:lnTo>
                  <a:lnTo>
                    <a:pt x="348" y="740"/>
                  </a:lnTo>
                  <a:lnTo>
                    <a:pt x="350" y="734"/>
                  </a:lnTo>
                  <a:lnTo>
                    <a:pt x="352" y="730"/>
                  </a:lnTo>
                  <a:lnTo>
                    <a:pt x="356" y="723"/>
                  </a:lnTo>
                  <a:lnTo>
                    <a:pt x="358" y="717"/>
                  </a:lnTo>
                  <a:lnTo>
                    <a:pt x="360" y="710"/>
                  </a:lnTo>
                  <a:lnTo>
                    <a:pt x="363" y="704"/>
                  </a:lnTo>
                  <a:lnTo>
                    <a:pt x="365" y="698"/>
                  </a:lnTo>
                  <a:lnTo>
                    <a:pt x="367" y="691"/>
                  </a:lnTo>
                  <a:lnTo>
                    <a:pt x="371" y="683"/>
                  </a:lnTo>
                  <a:lnTo>
                    <a:pt x="375" y="677"/>
                  </a:lnTo>
                  <a:lnTo>
                    <a:pt x="377" y="670"/>
                  </a:lnTo>
                  <a:lnTo>
                    <a:pt x="379" y="662"/>
                  </a:lnTo>
                  <a:lnTo>
                    <a:pt x="382" y="654"/>
                  </a:lnTo>
                  <a:lnTo>
                    <a:pt x="384" y="647"/>
                  </a:lnTo>
                  <a:lnTo>
                    <a:pt x="386" y="639"/>
                  </a:lnTo>
                  <a:lnTo>
                    <a:pt x="390" y="632"/>
                  </a:lnTo>
                  <a:lnTo>
                    <a:pt x="394" y="624"/>
                  </a:lnTo>
                  <a:lnTo>
                    <a:pt x="396" y="618"/>
                  </a:lnTo>
                  <a:lnTo>
                    <a:pt x="400" y="609"/>
                  </a:lnTo>
                  <a:lnTo>
                    <a:pt x="401" y="601"/>
                  </a:lnTo>
                  <a:lnTo>
                    <a:pt x="403" y="594"/>
                  </a:lnTo>
                  <a:lnTo>
                    <a:pt x="407" y="586"/>
                  </a:lnTo>
                  <a:lnTo>
                    <a:pt x="409" y="576"/>
                  </a:lnTo>
                  <a:lnTo>
                    <a:pt x="413" y="569"/>
                  </a:lnTo>
                  <a:lnTo>
                    <a:pt x="415" y="559"/>
                  </a:lnTo>
                  <a:lnTo>
                    <a:pt x="419" y="552"/>
                  </a:lnTo>
                  <a:lnTo>
                    <a:pt x="420" y="542"/>
                  </a:lnTo>
                  <a:lnTo>
                    <a:pt x="422" y="535"/>
                  </a:lnTo>
                  <a:lnTo>
                    <a:pt x="426" y="525"/>
                  </a:lnTo>
                  <a:lnTo>
                    <a:pt x="428" y="518"/>
                  </a:lnTo>
                  <a:lnTo>
                    <a:pt x="430" y="510"/>
                  </a:lnTo>
                  <a:lnTo>
                    <a:pt x="434" y="500"/>
                  </a:lnTo>
                  <a:lnTo>
                    <a:pt x="436" y="493"/>
                  </a:lnTo>
                  <a:lnTo>
                    <a:pt x="438" y="485"/>
                  </a:lnTo>
                  <a:lnTo>
                    <a:pt x="439" y="476"/>
                  </a:lnTo>
                  <a:lnTo>
                    <a:pt x="443" y="466"/>
                  </a:lnTo>
                  <a:lnTo>
                    <a:pt x="445" y="459"/>
                  </a:lnTo>
                  <a:lnTo>
                    <a:pt x="447" y="451"/>
                  </a:lnTo>
                  <a:lnTo>
                    <a:pt x="449" y="441"/>
                  </a:lnTo>
                  <a:lnTo>
                    <a:pt x="451" y="434"/>
                  </a:lnTo>
                  <a:lnTo>
                    <a:pt x="453" y="424"/>
                  </a:lnTo>
                  <a:lnTo>
                    <a:pt x="455" y="417"/>
                  </a:lnTo>
                  <a:lnTo>
                    <a:pt x="457" y="409"/>
                  </a:lnTo>
                  <a:lnTo>
                    <a:pt x="457" y="402"/>
                  </a:lnTo>
                  <a:lnTo>
                    <a:pt x="457" y="396"/>
                  </a:lnTo>
                  <a:lnTo>
                    <a:pt x="458" y="388"/>
                  </a:lnTo>
                  <a:lnTo>
                    <a:pt x="457" y="381"/>
                  </a:lnTo>
                  <a:lnTo>
                    <a:pt x="457" y="375"/>
                  </a:lnTo>
                  <a:lnTo>
                    <a:pt x="457" y="367"/>
                  </a:lnTo>
                  <a:lnTo>
                    <a:pt x="457" y="362"/>
                  </a:lnTo>
                  <a:lnTo>
                    <a:pt x="455" y="356"/>
                  </a:lnTo>
                  <a:lnTo>
                    <a:pt x="455" y="352"/>
                  </a:lnTo>
                  <a:lnTo>
                    <a:pt x="455" y="346"/>
                  </a:lnTo>
                  <a:lnTo>
                    <a:pt x="453" y="345"/>
                  </a:lnTo>
                  <a:lnTo>
                    <a:pt x="453" y="339"/>
                  </a:lnTo>
                  <a:lnTo>
                    <a:pt x="453" y="339"/>
                  </a:lnTo>
                  <a:lnTo>
                    <a:pt x="542" y="299"/>
                  </a:lnTo>
                  <a:lnTo>
                    <a:pt x="542" y="299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A8A5686B-C980-4548-A883-1EA633BB0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5517"/>
              <a:ext cx="83" cy="100"/>
            </a:xfrm>
            <a:custGeom>
              <a:avLst/>
              <a:gdLst>
                <a:gd name="T0" fmla="*/ 9 w 165"/>
                <a:gd name="T1" fmla="*/ 4 h 200"/>
                <a:gd name="T2" fmla="*/ 19 w 165"/>
                <a:gd name="T3" fmla="*/ 2 h 200"/>
                <a:gd name="T4" fmla="*/ 21 w 165"/>
                <a:gd name="T5" fmla="*/ 10 h 200"/>
                <a:gd name="T6" fmla="*/ 24 w 165"/>
                <a:gd name="T7" fmla="*/ 19 h 200"/>
                <a:gd name="T8" fmla="*/ 30 w 165"/>
                <a:gd name="T9" fmla="*/ 33 h 200"/>
                <a:gd name="T10" fmla="*/ 34 w 165"/>
                <a:gd name="T11" fmla="*/ 46 h 200"/>
                <a:gd name="T12" fmla="*/ 43 w 165"/>
                <a:gd name="T13" fmla="*/ 63 h 200"/>
                <a:gd name="T14" fmla="*/ 53 w 165"/>
                <a:gd name="T15" fmla="*/ 80 h 200"/>
                <a:gd name="T16" fmla="*/ 64 w 165"/>
                <a:gd name="T17" fmla="*/ 97 h 200"/>
                <a:gd name="T18" fmla="*/ 76 w 165"/>
                <a:gd name="T19" fmla="*/ 113 h 200"/>
                <a:gd name="T20" fmla="*/ 89 w 165"/>
                <a:gd name="T21" fmla="*/ 124 h 200"/>
                <a:gd name="T22" fmla="*/ 102 w 165"/>
                <a:gd name="T23" fmla="*/ 134 h 200"/>
                <a:gd name="T24" fmla="*/ 116 w 165"/>
                <a:gd name="T25" fmla="*/ 139 h 200"/>
                <a:gd name="T26" fmla="*/ 127 w 165"/>
                <a:gd name="T27" fmla="*/ 141 h 200"/>
                <a:gd name="T28" fmla="*/ 137 w 165"/>
                <a:gd name="T29" fmla="*/ 141 h 200"/>
                <a:gd name="T30" fmla="*/ 146 w 165"/>
                <a:gd name="T31" fmla="*/ 135 h 200"/>
                <a:gd name="T32" fmla="*/ 165 w 165"/>
                <a:gd name="T33" fmla="*/ 134 h 200"/>
                <a:gd name="T34" fmla="*/ 159 w 165"/>
                <a:gd name="T35" fmla="*/ 143 h 200"/>
                <a:gd name="T36" fmla="*/ 156 w 165"/>
                <a:gd name="T37" fmla="*/ 153 h 200"/>
                <a:gd name="T38" fmla="*/ 150 w 165"/>
                <a:gd name="T39" fmla="*/ 166 h 200"/>
                <a:gd name="T40" fmla="*/ 142 w 165"/>
                <a:gd name="T41" fmla="*/ 177 h 200"/>
                <a:gd name="T42" fmla="*/ 133 w 165"/>
                <a:gd name="T43" fmla="*/ 187 h 200"/>
                <a:gd name="T44" fmla="*/ 120 w 165"/>
                <a:gd name="T45" fmla="*/ 194 h 200"/>
                <a:gd name="T46" fmla="*/ 106 w 165"/>
                <a:gd name="T47" fmla="*/ 200 h 200"/>
                <a:gd name="T48" fmla="*/ 91 w 165"/>
                <a:gd name="T49" fmla="*/ 198 h 200"/>
                <a:gd name="T50" fmla="*/ 78 w 165"/>
                <a:gd name="T51" fmla="*/ 192 h 200"/>
                <a:gd name="T52" fmla="*/ 63 w 165"/>
                <a:gd name="T53" fmla="*/ 181 h 200"/>
                <a:gd name="T54" fmla="*/ 51 w 165"/>
                <a:gd name="T55" fmla="*/ 168 h 200"/>
                <a:gd name="T56" fmla="*/ 40 w 165"/>
                <a:gd name="T57" fmla="*/ 153 h 200"/>
                <a:gd name="T58" fmla="*/ 30 w 165"/>
                <a:gd name="T59" fmla="*/ 139 h 200"/>
                <a:gd name="T60" fmla="*/ 23 w 165"/>
                <a:gd name="T61" fmla="*/ 126 h 200"/>
                <a:gd name="T62" fmla="*/ 19 w 165"/>
                <a:gd name="T63" fmla="*/ 118 h 200"/>
                <a:gd name="T64" fmla="*/ 11 w 165"/>
                <a:gd name="T65" fmla="*/ 101 h 200"/>
                <a:gd name="T66" fmla="*/ 7 w 165"/>
                <a:gd name="T67" fmla="*/ 90 h 200"/>
                <a:gd name="T68" fmla="*/ 5 w 165"/>
                <a:gd name="T69" fmla="*/ 82 h 200"/>
                <a:gd name="T70" fmla="*/ 2 w 165"/>
                <a:gd name="T71" fmla="*/ 67 h 200"/>
                <a:gd name="T72" fmla="*/ 0 w 165"/>
                <a:gd name="T73" fmla="*/ 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00">
                  <a:moveTo>
                    <a:pt x="0" y="61"/>
                  </a:moveTo>
                  <a:lnTo>
                    <a:pt x="9" y="4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3" y="14"/>
                  </a:lnTo>
                  <a:lnTo>
                    <a:pt x="24" y="19"/>
                  </a:lnTo>
                  <a:lnTo>
                    <a:pt x="26" y="27"/>
                  </a:lnTo>
                  <a:lnTo>
                    <a:pt x="30" y="33"/>
                  </a:lnTo>
                  <a:lnTo>
                    <a:pt x="32" y="40"/>
                  </a:lnTo>
                  <a:lnTo>
                    <a:pt x="34" y="46"/>
                  </a:lnTo>
                  <a:lnTo>
                    <a:pt x="40" y="56"/>
                  </a:lnTo>
                  <a:lnTo>
                    <a:pt x="43" y="63"/>
                  </a:lnTo>
                  <a:lnTo>
                    <a:pt x="47" y="71"/>
                  </a:lnTo>
                  <a:lnTo>
                    <a:pt x="53" y="80"/>
                  </a:lnTo>
                  <a:lnTo>
                    <a:pt x="59" y="90"/>
                  </a:lnTo>
                  <a:lnTo>
                    <a:pt x="64" y="97"/>
                  </a:lnTo>
                  <a:lnTo>
                    <a:pt x="70" y="105"/>
                  </a:lnTo>
                  <a:lnTo>
                    <a:pt x="76" y="113"/>
                  </a:lnTo>
                  <a:lnTo>
                    <a:pt x="83" y="118"/>
                  </a:lnTo>
                  <a:lnTo>
                    <a:pt x="89" y="124"/>
                  </a:lnTo>
                  <a:lnTo>
                    <a:pt x="97" y="130"/>
                  </a:lnTo>
                  <a:lnTo>
                    <a:pt x="102" y="134"/>
                  </a:lnTo>
                  <a:lnTo>
                    <a:pt x="108" y="137"/>
                  </a:lnTo>
                  <a:lnTo>
                    <a:pt x="116" y="139"/>
                  </a:lnTo>
                  <a:lnTo>
                    <a:pt x="121" y="141"/>
                  </a:lnTo>
                  <a:lnTo>
                    <a:pt x="127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2" y="139"/>
                  </a:lnTo>
                  <a:lnTo>
                    <a:pt x="146" y="135"/>
                  </a:lnTo>
                  <a:lnTo>
                    <a:pt x="152" y="132"/>
                  </a:lnTo>
                  <a:lnTo>
                    <a:pt x="165" y="134"/>
                  </a:lnTo>
                  <a:lnTo>
                    <a:pt x="163" y="135"/>
                  </a:lnTo>
                  <a:lnTo>
                    <a:pt x="159" y="143"/>
                  </a:lnTo>
                  <a:lnTo>
                    <a:pt x="158" y="147"/>
                  </a:lnTo>
                  <a:lnTo>
                    <a:pt x="156" y="153"/>
                  </a:lnTo>
                  <a:lnTo>
                    <a:pt x="152" y="158"/>
                  </a:lnTo>
                  <a:lnTo>
                    <a:pt x="150" y="166"/>
                  </a:lnTo>
                  <a:lnTo>
                    <a:pt x="146" y="170"/>
                  </a:lnTo>
                  <a:lnTo>
                    <a:pt x="142" y="177"/>
                  </a:lnTo>
                  <a:lnTo>
                    <a:pt x="137" y="181"/>
                  </a:lnTo>
                  <a:lnTo>
                    <a:pt x="133" y="187"/>
                  </a:lnTo>
                  <a:lnTo>
                    <a:pt x="125" y="191"/>
                  </a:lnTo>
                  <a:lnTo>
                    <a:pt x="120" y="194"/>
                  </a:lnTo>
                  <a:lnTo>
                    <a:pt x="112" y="198"/>
                  </a:lnTo>
                  <a:lnTo>
                    <a:pt x="106" y="200"/>
                  </a:lnTo>
                  <a:lnTo>
                    <a:pt x="99" y="200"/>
                  </a:lnTo>
                  <a:lnTo>
                    <a:pt x="91" y="198"/>
                  </a:lnTo>
                  <a:lnTo>
                    <a:pt x="83" y="194"/>
                  </a:lnTo>
                  <a:lnTo>
                    <a:pt x="78" y="192"/>
                  </a:lnTo>
                  <a:lnTo>
                    <a:pt x="70" y="185"/>
                  </a:lnTo>
                  <a:lnTo>
                    <a:pt x="63" y="181"/>
                  </a:lnTo>
                  <a:lnTo>
                    <a:pt x="55" y="173"/>
                  </a:lnTo>
                  <a:lnTo>
                    <a:pt x="51" y="168"/>
                  </a:lnTo>
                  <a:lnTo>
                    <a:pt x="43" y="160"/>
                  </a:lnTo>
                  <a:lnTo>
                    <a:pt x="40" y="153"/>
                  </a:lnTo>
                  <a:lnTo>
                    <a:pt x="34" y="145"/>
                  </a:lnTo>
                  <a:lnTo>
                    <a:pt x="30" y="139"/>
                  </a:lnTo>
                  <a:lnTo>
                    <a:pt x="26" y="132"/>
                  </a:lnTo>
                  <a:lnTo>
                    <a:pt x="23" y="126"/>
                  </a:lnTo>
                  <a:lnTo>
                    <a:pt x="19" y="122"/>
                  </a:lnTo>
                  <a:lnTo>
                    <a:pt x="19" y="118"/>
                  </a:lnTo>
                  <a:lnTo>
                    <a:pt x="15" y="109"/>
                  </a:lnTo>
                  <a:lnTo>
                    <a:pt x="11" y="101"/>
                  </a:lnTo>
                  <a:lnTo>
                    <a:pt x="9" y="96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5" y="82"/>
                  </a:lnTo>
                  <a:lnTo>
                    <a:pt x="4" y="73"/>
                  </a:lnTo>
                  <a:lnTo>
                    <a:pt x="2" y="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56B451C9-5013-4AEF-9A26-590BE4360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5604"/>
              <a:ext cx="86" cy="180"/>
            </a:xfrm>
            <a:custGeom>
              <a:avLst/>
              <a:gdLst>
                <a:gd name="T0" fmla="*/ 78 w 173"/>
                <a:gd name="T1" fmla="*/ 0 h 362"/>
                <a:gd name="T2" fmla="*/ 0 w 173"/>
                <a:gd name="T3" fmla="*/ 48 h 362"/>
                <a:gd name="T4" fmla="*/ 158 w 173"/>
                <a:gd name="T5" fmla="*/ 362 h 362"/>
                <a:gd name="T6" fmla="*/ 173 w 173"/>
                <a:gd name="T7" fmla="*/ 29 h 362"/>
                <a:gd name="T8" fmla="*/ 78 w 173"/>
                <a:gd name="T9" fmla="*/ 0 h 362"/>
                <a:gd name="T10" fmla="*/ 78 w 173"/>
                <a:gd name="T1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62">
                  <a:moveTo>
                    <a:pt x="78" y="0"/>
                  </a:moveTo>
                  <a:lnTo>
                    <a:pt x="0" y="48"/>
                  </a:lnTo>
                  <a:lnTo>
                    <a:pt x="158" y="362"/>
                  </a:lnTo>
                  <a:lnTo>
                    <a:pt x="173" y="29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140CE195-FE47-4A3B-8DD1-77A8C667D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4830"/>
              <a:ext cx="155" cy="529"/>
            </a:xfrm>
            <a:custGeom>
              <a:avLst/>
              <a:gdLst>
                <a:gd name="T0" fmla="*/ 0 w 310"/>
                <a:gd name="T1" fmla="*/ 1019 h 1059"/>
                <a:gd name="T2" fmla="*/ 291 w 310"/>
                <a:gd name="T3" fmla="*/ 0 h 1059"/>
                <a:gd name="T4" fmla="*/ 310 w 310"/>
                <a:gd name="T5" fmla="*/ 11 h 1059"/>
                <a:gd name="T6" fmla="*/ 23 w 310"/>
                <a:gd name="T7" fmla="*/ 1059 h 1059"/>
                <a:gd name="T8" fmla="*/ 0 w 310"/>
                <a:gd name="T9" fmla="*/ 1019 h 1059"/>
                <a:gd name="T10" fmla="*/ 0 w 310"/>
                <a:gd name="T11" fmla="*/ 101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1059">
                  <a:moveTo>
                    <a:pt x="0" y="1019"/>
                  </a:moveTo>
                  <a:lnTo>
                    <a:pt x="291" y="0"/>
                  </a:lnTo>
                  <a:lnTo>
                    <a:pt x="310" y="11"/>
                  </a:lnTo>
                  <a:lnTo>
                    <a:pt x="23" y="1059"/>
                  </a:lnTo>
                  <a:lnTo>
                    <a:pt x="0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19">
              <a:extLst>
                <a:ext uri="{FF2B5EF4-FFF2-40B4-BE49-F238E27FC236}">
                  <a16:creationId xmlns:a16="http://schemas.microsoft.com/office/drawing/2014/main" id="{9326C4ED-A88E-49E8-AB5C-BC5F69A6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5155"/>
              <a:ext cx="112" cy="209"/>
            </a:xfrm>
            <a:custGeom>
              <a:avLst/>
              <a:gdLst>
                <a:gd name="T0" fmla="*/ 118 w 225"/>
                <a:gd name="T1" fmla="*/ 403 h 418"/>
                <a:gd name="T2" fmla="*/ 113 w 225"/>
                <a:gd name="T3" fmla="*/ 394 h 418"/>
                <a:gd name="T4" fmla="*/ 111 w 225"/>
                <a:gd name="T5" fmla="*/ 384 h 418"/>
                <a:gd name="T6" fmla="*/ 111 w 225"/>
                <a:gd name="T7" fmla="*/ 371 h 418"/>
                <a:gd name="T8" fmla="*/ 111 w 225"/>
                <a:gd name="T9" fmla="*/ 359 h 418"/>
                <a:gd name="T10" fmla="*/ 107 w 225"/>
                <a:gd name="T11" fmla="*/ 348 h 418"/>
                <a:gd name="T12" fmla="*/ 103 w 225"/>
                <a:gd name="T13" fmla="*/ 335 h 418"/>
                <a:gd name="T14" fmla="*/ 95 w 225"/>
                <a:gd name="T15" fmla="*/ 316 h 418"/>
                <a:gd name="T16" fmla="*/ 90 w 225"/>
                <a:gd name="T17" fmla="*/ 302 h 418"/>
                <a:gd name="T18" fmla="*/ 86 w 225"/>
                <a:gd name="T19" fmla="*/ 293 h 418"/>
                <a:gd name="T20" fmla="*/ 82 w 225"/>
                <a:gd name="T21" fmla="*/ 283 h 418"/>
                <a:gd name="T22" fmla="*/ 78 w 225"/>
                <a:gd name="T23" fmla="*/ 274 h 418"/>
                <a:gd name="T24" fmla="*/ 73 w 225"/>
                <a:gd name="T25" fmla="*/ 261 h 418"/>
                <a:gd name="T26" fmla="*/ 65 w 225"/>
                <a:gd name="T27" fmla="*/ 245 h 418"/>
                <a:gd name="T28" fmla="*/ 61 w 225"/>
                <a:gd name="T29" fmla="*/ 234 h 418"/>
                <a:gd name="T30" fmla="*/ 59 w 225"/>
                <a:gd name="T31" fmla="*/ 226 h 418"/>
                <a:gd name="T32" fmla="*/ 21 w 225"/>
                <a:gd name="T33" fmla="*/ 139 h 418"/>
                <a:gd name="T34" fmla="*/ 0 w 225"/>
                <a:gd name="T35" fmla="*/ 101 h 418"/>
                <a:gd name="T36" fmla="*/ 35 w 225"/>
                <a:gd name="T37" fmla="*/ 48 h 418"/>
                <a:gd name="T38" fmla="*/ 107 w 225"/>
                <a:gd name="T39" fmla="*/ 67 h 418"/>
                <a:gd name="T40" fmla="*/ 99 w 225"/>
                <a:gd name="T41" fmla="*/ 0 h 418"/>
                <a:gd name="T42" fmla="*/ 213 w 225"/>
                <a:gd name="T43" fmla="*/ 169 h 418"/>
                <a:gd name="T44" fmla="*/ 213 w 225"/>
                <a:gd name="T45" fmla="*/ 175 h 418"/>
                <a:gd name="T46" fmla="*/ 215 w 225"/>
                <a:gd name="T47" fmla="*/ 185 h 418"/>
                <a:gd name="T48" fmla="*/ 217 w 225"/>
                <a:gd name="T49" fmla="*/ 198 h 418"/>
                <a:gd name="T50" fmla="*/ 219 w 225"/>
                <a:gd name="T51" fmla="*/ 213 h 418"/>
                <a:gd name="T52" fmla="*/ 221 w 225"/>
                <a:gd name="T53" fmla="*/ 228 h 418"/>
                <a:gd name="T54" fmla="*/ 223 w 225"/>
                <a:gd name="T55" fmla="*/ 245 h 418"/>
                <a:gd name="T56" fmla="*/ 223 w 225"/>
                <a:gd name="T57" fmla="*/ 261 h 418"/>
                <a:gd name="T58" fmla="*/ 223 w 225"/>
                <a:gd name="T59" fmla="*/ 272 h 418"/>
                <a:gd name="T60" fmla="*/ 223 w 225"/>
                <a:gd name="T61" fmla="*/ 285 h 418"/>
                <a:gd name="T62" fmla="*/ 221 w 225"/>
                <a:gd name="T63" fmla="*/ 299 h 418"/>
                <a:gd name="T64" fmla="*/ 221 w 225"/>
                <a:gd name="T65" fmla="*/ 314 h 418"/>
                <a:gd name="T66" fmla="*/ 219 w 225"/>
                <a:gd name="T67" fmla="*/ 327 h 418"/>
                <a:gd name="T68" fmla="*/ 215 w 225"/>
                <a:gd name="T69" fmla="*/ 340 h 418"/>
                <a:gd name="T70" fmla="*/ 213 w 225"/>
                <a:gd name="T71" fmla="*/ 354 h 418"/>
                <a:gd name="T72" fmla="*/ 206 w 225"/>
                <a:gd name="T73" fmla="*/ 367 h 418"/>
                <a:gd name="T74" fmla="*/ 200 w 225"/>
                <a:gd name="T75" fmla="*/ 378 h 418"/>
                <a:gd name="T76" fmla="*/ 190 w 225"/>
                <a:gd name="T77" fmla="*/ 388 h 418"/>
                <a:gd name="T78" fmla="*/ 179 w 225"/>
                <a:gd name="T79" fmla="*/ 399 h 418"/>
                <a:gd name="T80" fmla="*/ 168 w 225"/>
                <a:gd name="T81" fmla="*/ 407 h 418"/>
                <a:gd name="T82" fmla="*/ 158 w 225"/>
                <a:gd name="T83" fmla="*/ 415 h 418"/>
                <a:gd name="T84" fmla="*/ 147 w 225"/>
                <a:gd name="T85" fmla="*/ 418 h 418"/>
                <a:gd name="T86" fmla="*/ 135 w 225"/>
                <a:gd name="T87" fmla="*/ 418 h 418"/>
                <a:gd name="T88" fmla="*/ 126 w 225"/>
                <a:gd name="T89" fmla="*/ 415 h 418"/>
                <a:gd name="T90" fmla="*/ 124 w 225"/>
                <a:gd name="T91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418">
                  <a:moveTo>
                    <a:pt x="124" y="411"/>
                  </a:moveTo>
                  <a:lnTo>
                    <a:pt x="118" y="403"/>
                  </a:lnTo>
                  <a:lnTo>
                    <a:pt x="114" y="399"/>
                  </a:lnTo>
                  <a:lnTo>
                    <a:pt x="113" y="394"/>
                  </a:lnTo>
                  <a:lnTo>
                    <a:pt x="111" y="390"/>
                  </a:lnTo>
                  <a:lnTo>
                    <a:pt x="111" y="384"/>
                  </a:lnTo>
                  <a:lnTo>
                    <a:pt x="111" y="378"/>
                  </a:lnTo>
                  <a:lnTo>
                    <a:pt x="111" y="371"/>
                  </a:lnTo>
                  <a:lnTo>
                    <a:pt x="111" y="363"/>
                  </a:lnTo>
                  <a:lnTo>
                    <a:pt x="111" y="359"/>
                  </a:lnTo>
                  <a:lnTo>
                    <a:pt x="109" y="354"/>
                  </a:lnTo>
                  <a:lnTo>
                    <a:pt x="107" y="348"/>
                  </a:lnTo>
                  <a:lnTo>
                    <a:pt x="105" y="342"/>
                  </a:lnTo>
                  <a:lnTo>
                    <a:pt x="103" y="335"/>
                  </a:lnTo>
                  <a:lnTo>
                    <a:pt x="99" y="325"/>
                  </a:lnTo>
                  <a:lnTo>
                    <a:pt x="95" y="316"/>
                  </a:lnTo>
                  <a:lnTo>
                    <a:pt x="92" y="308"/>
                  </a:lnTo>
                  <a:lnTo>
                    <a:pt x="90" y="302"/>
                  </a:lnTo>
                  <a:lnTo>
                    <a:pt x="88" y="299"/>
                  </a:lnTo>
                  <a:lnTo>
                    <a:pt x="86" y="293"/>
                  </a:lnTo>
                  <a:lnTo>
                    <a:pt x="84" y="289"/>
                  </a:lnTo>
                  <a:lnTo>
                    <a:pt x="82" y="283"/>
                  </a:lnTo>
                  <a:lnTo>
                    <a:pt x="80" y="280"/>
                  </a:lnTo>
                  <a:lnTo>
                    <a:pt x="78" y="274"/>
                  </a:lnTo>
                  <a:lnTo>
                    <a:pt x="76" y="270"/>
                  </a:lnTo>
                  <a:lnTo>
                    <a:pt x="73" y="261"/>
                  </a:lnTo>
                  <a:lnTo>
                    <a:pt x="69" y="253"/>
                  </a:lnTo>
                  <a:lnTo>
                    <a:pt x="65" y="245"/>
                  </a:lnTo>
                  <a:lnTo>
                    <a:pt x="63" y="240"/>
                  </a:lnTo>
                  <a:lnTo>
                    <a:pt x="61" y="234"/>
                  </a:lnTo>
                  <a:lnTo>
                    <a:pt x="59" y="228"/>
                  </a:lnTo>
                  <a:lnTo>
                    <a:pt x="59" y="226"/>
                  </a:lnTo>
                  <a:lnTo>
                    <a:pt x="12" y="175"/>
                  </a:lnTo>
                  <a:lnTo>
                    <a:pt x="21" y="139"/>
                  </a:lnTo>
                  <a:lnTo>
                    <a:pt x="36" y="147"/>
                  </a:lnTo>
                  <a:lnTo>
                    <a:pt x="0" y="101"/>
                  </a:lnTo>
                  <a:lnTo>
                    <a:pt x="35" y="72"/>
                  </a:lnTo>
                  <a:lnTo>
                    <a:pt x="35" y="48"/>
                  </a:lnTo>
                  <a:lnTo>
                    <a:pt x="42" y="32"/>
                  </a:lnTo>
                  <a:lnTo>
                    <a:pt x="107" y="67"/>
                  </a:lnTo>
                  <a:lnTo>
                    <a:pt x="78" y="21"/>
                  </a:lnTo>
                  <a:lnTo>
                    <a:pt x="99" y="0"/>
                  </a:lnTo>
                  <a:lnTo>
                    <a:pt x="168" y="74"/>
                  </a:lnTo>
                  <a:lnTo>
                    <a:pt x="213" y="169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81"/>
                  </a:lnTo>
                  <a:lnTo>
                    <a:pt x="215" y="185"/>
                  </a:lnTo>
                  <a:lnTo>
                    <a:pt x="215" y="192"/>
                  </a:lnTo>
                  <a:lnTo>
                    <a:pt x="217" y="198"/>
                  </a:lnTo>
                  <a:lnTo>
                    <a:pt x="219" y="205"/>
                  </a:lnTo>
                  <a:lnTo>
                    <a:pt x="219" y="213"/>
                  </a:lnTo>
                  <a:lnTo>
                    <a:pt x="221" y="221"/>
                  </a:lnTo>
                  <a:lnTo>
                    <a:pt x="221" y="228"/>
                  </a:lnTo>
                  <a:lnTo>
                    <a:pt x="221" y="238"/>
                  </a:lnTo>
                  <a:lnTo>
                    <a:pt x="223" y="245"/>
                  </a:lnTo>
                  <a:lnTo>
                    <a:pt x="223" y="253"/>
                  </a:lnTo>
                  <a:lnTo>
                    <a:pt x="223" y="261"/>
                  </a:lnTo>
                  <a:lnTo>
                    <a:pt x="225" y="268"/>
                  </a:lnTo>
                  <a:lnTo>
                    <a:pt x="223" y="272"/>
                  </a:lnTo>
                  <a:lnTo>
                    <a:pt x="223" y="280"/>
                  </a:lnTo>
                  <a:lnTo>
                    <a:pt x="223" y="285"/>
                  </a:lnTo>
                  <a:lnTo>
                    <a:pt x="223" y="293"/>
                  </a:lnTo>
                  <a:lnTo>
                    <a:pt x="221" y="299"/>
                  </a:lnTo>
                  <a:lnTo>
                    <a:pt x="221" y="306"/>
                  </a:lnTo>
                  <a:lnTo>
                    <a:pt x="221" y="314"/>
                  </a:lnTo>
                  <a:lnTo>
                    <a:pt x="221" y="321"/>
                  </a:lnTo>
                  <a:lnTo>
                    <a:pt x="219" y="327"/>
                  </a:lnTo>
                  <a:lnTo>
                    <a:pt x="217" y="335"/>
                  </a:lnTo>
                  <a:lnTo>
                    <a:pt x="215" y="340"/>
                  </a:lnTo>
                  <a:lnTo>
                    <a:pt x="215" y="348"/>
                  </a:lnTo>
                  <a:lnTo>
                    <a:pt x="213" y="354"/>
                  </a:lnTo>
                  <a:lnTo>
                    <a:pt x="209" y="361"/>
                  </a:lnTo>
                  <a:lnTo>
                    <a:pt x="206" y="367"/>
                  </a:lnTo>
                  <a:lnTo>
                    <a:pt x="204" y="373"/>
                  </a:lnTo>
                  <a:lnTo>
                    <a:pt x="200" y="378"/>
                  </a:lnTo>
                  <a:lnTo>
                    <a:pt x="194" y="382"/>
                  </a:lnTo>
                  <a:lnTo>
                    <a:pt x="190" y="388"/>
                  </a:lnTo>
                  <a:lnTo>
                    <a:pt x="187" y="394"/>
                  </a:lnTo>
                  <a:lnTo>
                    <a:pt x="179" y="399"/>
                  </a:lnTo>
                  <a:lnTo>
                    <a:pt x="175" y="403"/>
                  </a:lnTo>
                  <a:lnTo>
                    <a:pt x="168" y="407"/>
                  </a:lnTo>
                  <a:lnTo>
                    <a:pt x="164" y="413"/>
                  </a:lnTo>
                  <a:lnTo>
                    <a:pt x="158" y="415"/>
                  </a:lnTo>
                  <a:lnTo>
                    <a:pt x="151" y="416"/>
                  </a:lnTo>
                  <a:lnTo>
                    <a:pt x="147" y="418"/>
                  </a:lnTo>
                  <a:lnTo>
                    <a:pt x="141" y="418"/>
                  </a:lnTo>
                  <a:lnTo>
                    <a:pt x="135" y="418"/>
                  </a:lnTo>
                  <a:lnTo>
                    <a:pt x="132" y="416"/>
                  </a:lnTo>
                  <a:lnTo>
                    <a:pt x="126" y="415"/>
                  </a:lnTo>
                  <a:lnTo>
                    <a:pt x="124" y="411"/>
                  </a:lnTo>
                  <a:lnTo>
                    <a:pt x="124" y="4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20">
              <a:extLst>
                <a:ext uri="{FF2B5EF4-FFF2-40B4-BE49-F238E27FC236}">
                  <a16:creationId xmlns:a16="http://schemas.microsoft.com/office/drawing/2014/main" id="{CD4353D6-EDEB-4394-9653-21AC9BC85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5328"/>
              <a:ext cx="93" cy="107"/>
            </a:xfrm>
            <a:custGeom>
              <a:avLst/>
              <a:gdLst>
                <a:gd name="T0" fmla="*/ 13 w 184"/>
                <a:gd name="T1" fmla="*/ 46 h 213"/>
                <a:gd name="T2" fmla="*/ 15 w 184"/>
                <a:gd name="T3" fmla="*/ 51 h 213"/>
                <a:gd name="T4" fmla="*/ 23 w 184"/>
                <a:gd name="T5" fmla="*/ 67 h 213"/>
                <a:gd name="T6" fmla="*/ 28 w 184"/>
                <a:gd name="T7" fmla="*/ 74 h 213"/>
                <a:gd name="T8" fmla="*/ 38 w 184"/>
                <a:gd name="T9" fmla="*/ 82 h 213"/>
                <a:gd name="T10" fmla="*/ 47 w 184"/>
                <a:gd name="T11" fmla="*/ 89 h 213"/>
                <a:gd name="T12" fmla="*/ 63 w 184"/>
                <a:gd name="T13" fmla="*/ 95 h 213"/>
                <a:gd name="T14" fmla="*/ 78 w 184"/>
                <a:gd name="T15" fmla="*/ 95 h 213"/>
                <a:gd name="T16" fmla="*/ 93 w 184"/>
                <a:gd name="T17" fmla="*/ 93 h 213"/>
                <a:gd name="T18" fmla="*/ 104 w 184"/>
                <a:gd name="T19" fmla="*/ 88 h 213"/>
                <a:gd name="T20" fmla="*/ 120 w 184"/>
                <a:gd name="T21" fmla="*/ 82 h 213"/>
                <a:gd name="T22" fmla="*/ 129 w 184"/>
                <a:gd name="T23" fmla="*/ 72 h 213"/>
                <a:gd name="T24" fmla="*/ 139 w 184"/>
                <a:gd name="T25" fmla="*/ 63 h 213"/>
                <a:gd name="T26" fmla="*/ 146 w 184"/>
                <a:gd name="T27" fmla="*/ 53 h 213"/>
                <a:gd name="T28" fmla="*/ 154 w 184"/>
                <a:gd name="T29" fmla="*/ 44 h 213"/>
                <a:gd name="T30" fmla="*/ 158 w 184"/>
                <a:gd name="T31" fmla="*/ 31 h 213"/>
                <a:gd name="T32" fmla="*/ 163 w 184"/>
                <a:gd name="T33" fmla="*/ 15 h 213"/>
                <a:gd name="T34" fmla="*/ 165 w 184"/>
                <a:gd name="T35" fmla="*/ 4 h 213"/>
                <a:gd name="T36" fmla="*/ 167 w 184"/>
                <a:gd name="T37" fmla="*/ 0 h 213"/>
                <a:gd name="T38" fmla="*/ 184 w 184"/>
                <a:gd name="T39" fmla="*/ 17 h 213"/>
                <a:gd name="T40" fmla="*/ 184 w 184"/>
                <a:gd name="T41" fmla="*/ 25 h 213"/>
                <a:gd name="T42" fmla="*/ 184 w 184"/>
                <a:gd name="T43" fmla="*/ 32 h 213"/>
                <a:gd name="T44" fmla="*/ 184 w 184"/>
                <a:gd name="T45" fmla="*/ 42 h 213"/>
                <a:gd name="T46" fmla="*/ 184 w 184"/>
                <a:gd name="T47" fmla="*/ 53 h 213"/>
                <a:gd name="T48" fmla="*/ 184 w 184"/>
                <a:gd name="T49" fmla="*/ 65 h 213"/>
                <a:gd name="T50" fmla="*/ 184 w 184"/>
                <a:gd name="T51" fmla="*/ 80 h 213"/>
                <a:gd name="T52" fmla="*/ 184 w 184"/>
                <a:gd name="T53" fmla="*/ 93 h 213"/>
                <a:gd name="T54" fmla="*/ 184 w 184"/>
                <a:gd name="T55" fmla="*/ 107 h 213"/>
                <a:gd name="T56" fmla="*/ 182 w 184"/>
                <a:gd name="T57" fmla="*/ 122 h 213"/>
                <a:gd name="T58" fmla="*/ 182 w 184"/>
                <a:gd name="T59" fmla="*/ 137 h 213"/>
                <a:gd name="T60" fmla="*/ 182 w 184"/>
                <a:gd name="T61" fmla="*/ 150 h 213"/>
                <a:gd name="T62" fmla="*/ 180 w 184"/>
                <a:gd name="T63" fmla="*/ 164 h 213"/>
                <a:gd name="T64" fmla="*/ 180 w 184"/>
                <a:gd name="T65" fmla="*/ 177 h 213"/>
                <a:gd name="T66" fmla="*/ 179 w 184"/>
                <a:gd name="T67" fmla="*/ 186 h 213"/>
                <a:gd name="T68" fmla="*/ 177 w 184"/>
                <a:gd name="T69" fmla="*/ 194 h 213"/>
                <a:gd name="T70" fmla="*/ 169 w 184"/>
                <a:gd name="T71" fmla="*/ 200 h 213"/>
                <a:gd name="T72" fmla="*/ 161 w 184"/>
                <a:gd name="T73" fmla="*/ 204 h 213"/>
                <a:gd name="T74" fmla="*/ 152 w 184"/>
                <a:gd name="T75" fmla="*/ 209 h 213"/>
                <a:gd name="T76" fmla="*/ 139 w 184"/>
                <a:gd name="T77" fmla="*/ 211 h 213"/>
                <a:gd name="T78" fmla="*/ 125 w 184"/>
                <a:gd name="T79" fmla="*/ 213 h 213"/>
                <a:gd name="T80" fmla="*/ 110 w 184"/>
                <a:gd name="T81" fmla="*/ 209 h 213"/>
                <a:gd name="T82" fmla="*/ 93 w 184"/>
                <a:gd name="T83" fmla="*/ 204 h 213"/>
                <a:gd name="T84" fmla="*/ 74 w 184"/>
                <a:gd name="T85" fmla="*/ 192 h 213"/>
                <a:gd name="T86" fmla="*/ 57 w 184"/>
                <a:gd name="T87" fmla="*/ 179 h 213"/>
                <a:gd name="T88" fmla="*/ 40 w 184"/>
                <a:gd name="T89" fmla="*/ 166 h 213"/>
                <a:gd name="T90" fmla="*/ 25 w 184"/>
                <a:gd name="T91" fmla="*/ 152 h 213"/>
                <a:gd name="T92" fmla="*/ 11 w 184"/>
                <a:gd name="T93" fmla="*/ 141 h 213"/>
                <a:gd name="T94" fmla="*/ 2 w 184"/>
                <a:gd name="T95" fmla="*/ 128 h 213"/>
                <a:gd name="T96" fmla="*/ 0 w 184"/>
                <a:gd name="T97" fmla="*/ 1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213">
                  <a:moveTo>
                    <a:pt x="0" y="126"/>
                  </a:moveTo>
                  <a:lnTo>
                    <a:pt x="13" y="46"/>
                  </a:lnTo>
                  <a:lnTo>
                    <a:pt x="13" y="46"/>
                  </a:lnTo>
                  <a:lnTo>
                    <a:pt x="15" y="51"/>
                  </a:lnTo>
                  <a:lnTo>
                    <a:pt x="17" y="57"/>
                  </a:lnTo>
                  <a:lnTo>
                    <a:pt x="23" y="67"/>
                  </a:lnTo>
                  <a:lnTo>
                    <a:pt x="25" y="70"/>
                  </a:lnTo>
                  <a:lnTo>
                    <a:pt x="28" y="74"/>
                  </a:lnTo>
                  <a:lnTo>
                    <a:pt x="32" y="78"/>
                  </a:lnTo>
                  <a:lnTo>
                    <a:pt x="38" y="82"/>
                  </a:lnTo>
                  <a:lnTo>
                    <a:pt x="42" y="86"/>
                  </a:lnTo>
                  <a:lnTo>
                    <a:pt x="47" y="89"/>
                  </a:lnTo>
                  <a:lnTo>
                    <a:pt x="55" y="91"/>
                  </a:lnTo>
                  <a:lnTo>
                    <a:pt x="63" y="95"/>
                  </a:lnTo>
                  <a:lnTo>
                    <a:pt x="70" y="95"/>
                  </a:lnTo>
                  <a:lnTo>
                    <a:pt x="78" y="95"/>
                  </a:lnTo>
                  <a:lnTo>
                    <a:pt x="84" y="93"/>
                  </a:lnTo>
                  <a:lnTo>
                    <a:pt x="93" y="93"/>
                  </a:lnTo>
                  <a:lnTo>
                    <a:pt x="99" y="89"/>
                  </a:lnTo>
                  <a:lnTo>
                    <a:pt x="104" y="88"/>
                  </a:lnTo>
                  <a:lnTo>
                    <a:pt x="112" y="84"/>
                  </a:lnTo>
                  <a:lnTo>
                    <a:pt x="120" y="82"/>
                  </a:lnTo>
                  <a:lnTo>
                    <a:pt x="123" y="78"/>
                  </a:lnTo>
                  <a:lnTo>
                    <a:pt x="129" y="72"/>
                  </a:lnTo>
                  <a:lnTo>
                    <a:pt x="135" y="69"/>
                  </a:lnTo>
                  <a:lnTo>
                    <a:pt x="139" y="63"/>
                  </a:lnTo>
                  <a:lnTo>
                    <a:pt x="142" y="59"/>
                  </a:lnTo>
                  <a:lnTo>
                    <a:pt x="146" y="53"/>
                  </a:lnTo>
                  <a:lnTo>
                    <a:pt x="150" y="48"/>
                  </a:lnTo>
                  <a:lnTo>
                    <a:pt x="154" y="44"/>
                  </a:lnTo>
                  <a:lnTo>
                    <a:pt x="156" y="36"/>
                  </a:lnTo>
                  <a:lnTo>
                    <a:pt x="158" y="31"/>
                  </a:lnTo>
                  <a:lnTo>
                    <a:pt x="160" y="23"/>
                  </a:lnTo>
                  <a:lnTo>
                    <a:pt x="163" y="15"/>
                  </a:lnTo>
                  <a:lnTo>
                    <a:pt x="163" y="8"/>
                  </a:lnTo>
                  <a:lnTo>
                    <a:pt x="165" y="4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84" y="23"/>
                  </a:lnTo>
                  <a:lnTo>
                    <a:pt x="184" y="25"/>
                  </a:lnTo>
                  <a:lnTo>
                    <a:pt x="184" y="29"/>
                  </a:lnTo>
                  <a:lnTo>
                    <a:pt x="184" y="32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48"/>
                  </a:lnTo>
                  <a:lnTo>
                    <a:pt x="184" y="53"/>
                  </a:lnTo>
                  <a:lnTo>
                    <a:pt x="184" y="59"/>
                  </a:lnTo>
                  <a:lnTo>
                    <a:pt x="184" y="65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84" y="93"/>
                  </a:lnTo>
                  <a:lnTo>
                    <a:pt x="184" y="101"/>
                  </a:lnTo>
                  <a:lnTo>
                    <a:pt x="184" y="107"/>
                  </a:lnTo>
                  <a:lnTo>
                    <a:pt x="184" y="114"/>
                  </a:lnTo>
                  <a:lnTo>
                    <a:pt x="182" y="122"/>
                  </a:lnTo>
                  <a:lnTo>
                    <a:pt x="182" y="129"/>
                  </a:lnTo>
                  <a:lnTo>
                    <a:pt x="182" y="137"/>
                  </a:lnTo>
                  <a:lnTo>
                    <a:pt x="182" y="145"/>
                  </a:lnTo>
                  <a:lnTo>
                    <a:pt x="182" y="150"/>
                  </a:lnTo>
                  <a:lnTo>
                    <a:pt x="182" y="158"/>
                  </a:lnTo>
                  <a:lnTo>
                    <a:pt x="180" y="164"/>
                  </a:lnTo>
                  <a:lnTo>
                    <a:pt x="180" y="171"/>
                  </a:lnTo>
                  <a:lnTo>
                    <a:pt x="180" y="177"/>
                  </a:lnTo>
                  <a:lnTo>
                    <a:pt x="180" y="183"/>
                  </a:lnTo>
                  <a:lnTo>
                    <a:pt x="179" y="186"/>
                  </a:lnTo>
                  <a:lnTo>
                    <a:pt x="179" y="192"/>
                  </a:lnTo>
                  <a:lnTo>
                    <a:pt x="177" y="194"/>
                  </a:lnTo>
                  <a:lnTo>
                    <a:pt x="173" y="196"/>
                  </a:lnTo>
                  <a:lnTo>
                    <a:pt x="169" y="200"/>
                  </a:lnTo>
                  <a:lnTo>
                    <a:pt x="165" y="202"/>
                  </a:lnTo>
                  <a:lnTo>
                    <a:pt x="161" y="204"/>
                  </a:lnTo>
                  <a:lnTo>
                    <a:pt x="158" y="207"/>
                  </a:lnTo>
                  <a:lnTo>
                    <a:pt x="152" y="209"/>
                  </a:lnTo>
                  <a:lnTo>
                    <a:pt x="146" y="211"/>
                  </a:lnTo>
                  <a:lnTo>
                    <a:pt x="139" y="211"/>
                  </a:lnTo>
                  <a:lnTo>
                    <a:pt x="133" y="213"/>
                  </a:lnTo>
                  <a:lnTo>
                    <a:pt x="125" y="213"/>
                  </a:lnTo>
                  <a:lnTo>
                    <a:pt x="118" y="213"/>
                  </a:lnTo>
                  <a:lnTo>
                    <a:pt x="110" y="209"/>
                  </a:lnTo>
                  <a:lnTo>
                    <a:pt x="101" y="207"/>
                  </a:lnTo>
                  <a:lnTo>
                    <a:pt x="93" y="204"/>
                  </a:lnTo>
                  <a:lnTo>
                    <a:pt x="84" y="198"/>
                  </a:lnTo>
                  <a:lnTo>
                    <a:pt x="74" y="192"/>
                  </a:lnTo>
                  <a:lnTo>
                    <a:pt x="65" y="186"/>
                  </a:lnTo>
                  <a:lnTo>
                    <a:pt x="57" y="179"/>
                  </a:lnTo>
                  <a:lnTo>
                    <a:pt x="47" y="173"/>
                  </a:lnTo>
                  <a:lnTo>
                    <a:pt x="40" y="166"/>
                  </a:lnTo>
                  <a:lnTo>
                    <a:pt x="32" y="160"/>
                  </a:lnTo>
                  <a:lnTo>
                    <a:pt x="25" y="152"/>
                  </a:lnTo>
                  <a:lnTo>
                    <a:pt x="19" y="147"/>
                  </a:lnTo>
                  <a:lnTo>
                    <a:pt x="11" y="141"/>
                  </a:lnTo>
                  <a:lnTo>
                    <a:pt x="8" y="135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21">
              <a:extLst>
                <a:ext uri="{FF2B5EF4-FFF2-40B4-BE49-F238E27FC236}">
                  <a16:creationId xmlns:a16="http://schemas.microsoft.com/office/drawing/2014/main" id="{D24D2732-321A-483C-8E5C-3FE7A33B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508"/>
              <a:ext cx="148" cy="65"/>
            </a:xfrm>
            <a:custGeom>
              <a:avLst/>
              <a:gdLst>
                <a:gd name="T0" fmla="*/ 19 w 297"/>
                <a:gd name="T1" fmla="*/ 44 h 132"/>
                <a:gd name="T2" fmla="*/ 25 w 297"/>
                <a:gd name="T3" fmla="*/ 46 h 132"/>
                <a:gd name="T4" fmla="*/ 30 w 297"/>
                <a:gd name="T5" fmla="*/ 48 h 132"/>
                <a:gd name="T6" fmla="*/ 40 w 297"/>
                <a:gd name="T7" fmla="*/ 52 h 132"/>
                <a:gd name="T8" fmla="*/ 51 w 297"/>
                <a:gd name="T9" fmla="*/ 56 h 132"/>
                <a:gd name="T10" fmla="*/ 63 w 297"/>
                <a:gd name="T11" fmla="*/ 59 h 132"/>
                <a:gd name="T12" fmla="*/ 76 w 297"/>
                <a:gd name="T13" fmla="*/ 63 h 132"/>
                <a:gd name="T14" fmla="*/ 89 w 297"/>
                <a:gd name="T15" fmla="*/ 69 h 132"/>
                <a:gd name="T16" fmla="*/ 106 w 297"/>
                <a:gd name="T17" fmla="*/ 73 h 132"/>
                <a:gd name="T18" fmla="*/ 122 w 297"/>
                <a:gd name="T19" fmla="*/ 76 h 132"/>
                <a:gd name="T20" fmla="*/ 135 w 297"/>
                <a:gd name="T21" fmla="*/ 76 h 132"/>
                <a:gd name="T22" fmla="*/ 144 w 297"/>
                <a:gd name="T23" fmla="*/ 78 h 132"/>
                <a:gd name="T24" fmla="*/ 154 w 297"/>
                <a:gd name="T25" fmla="*/ 82 h 132"/>
                <a:gd name="T26" fmla="*/ 162 w 297"/>
                <a:gd name="T27" fmla="*/ 92 h 132"/>
                <a:gd name="T28" fmla="*/ 165 w 297"/>
                <a:gd name="T29" fmla="*/ 101 h 132"/>
                <a:gd name="T30" fmla="*/ 169 w 297"/>
                <a:gd name="T31" fmla="*/ 107 h 132"/>
                <a:gd name="T32" fmla="*/ 167 w 297"/>
                <a:gd name="T33" fmla="*/ 101 h 132"/>
                <a:gd name="T34" fmla="*/ 171 w 297"/>
                <a:gd name="T35" fmla="*/ 94 h 132"/>
                <a:gd name="T36" fmla="*/ 179 w 297"/>
                <a:gd name="T37" fmla="*/ 82 h 132"/>
                <a:gd name="T38" fmla="*/ 184 w 297"/>
                <a:gd name="T39" fmla="*/ 76 h 132"/>
                <a:gd name="T40" fmla="*/ 194 w 297"/>
                <a:gd name="T41" fmla="*/ 73 h 132"/>
                <a:gd name="T42" fmla="*/ 203 w 297"/>
                <a:gd name="T43" fmla="*/ 67 h 132"/>
                <a:gd name="T44" fmla="*/ 215 w 297"/>
                <a:gd name="T45" fmla="*/ 61 h 132"/>
                <a:gd name="T46" fmla="*/ 226 w 297"/>
                <a:gd name="T47" fmla="*/ 57 h 132"/>
                <a:gd name="T48" fmla="*/ 238 w 297"/>
                <a:gd name="T49" fmla="*/ 52 h 132"/>
                <a:gd name="T50" fmla="*/ 247 w 297"/>
                <a:gd name="T51" fmla="*/ 46 h 132"/>
                <a:gd name="T52" fmla="*/ 255 w 297"/>
                <a:gd name="T53" fmla="*/ 42 h 132"/>
                <a:gd name="T54" fmla="*/ 266 w 297"/>
                <a:gd name="T55" fmla="*/ 33 h 132"/>
                <a:gd name="T56" fmla="*/ 268 w 297"/>
                <a:gd name="T57" fmla="*/ 23 h 132"/>
                <a:gd name="T58" fmla="*/ 270 w 297"/>
                <a:gd name="T59" fmla="*/ 14 h 132"/>
                <a:gd name="T60" fmla="*/ 270 w 297"/>
                <a:gd name="T61" fmla="*/ 4 h 132"/>
                <a:gd name="T62" fmla="*/ 270 w 297"/>
                <a:gd name="T63" fmla="*/ 0 h 132"/>
                <a:gd name="T64" fmla="*/ 291 w 297"/>
                <a:gd name="T65" fmla="*/ 82 h 132"/>
                <a:gd name="T66" fmla="*/ 15 w 297"/>
                <a:gd name="T67" fmla="*/ 107 h 132"/>
                <a:gd name="T68" fmla="*/ 10 w 297"/>
                <a:gd name="T69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132">
                  <a:moveTo>
                    <a:pt x="10" y="4"/>
                  </a:moveTo>
                  <a:lnTo>
                    <a:pt x="19" y="44"/>
                  </a:lnTo>
                  <a:lnTo>
                    <a:pt x="21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0" y="48"/>
                  </a:lnTo>
                  <a:lnTo>
                    <a:pt x="36" y="50"/>
                  </a:lnTo>
                  <a:lnTo>
                    <a:pt x="40" y="52"/>
                  </a:lnTo>
                  <a:lnTo>
                    <a:pt x="46" y="54"/>
                  </a:lnTo>
                  <a:lnTo>
                    <a:pt x="51" y="56"/>
                  </a:lnTo>
                  <a:lnTo>
                    <a:pt x="57" y="57"/>
                  </a:lnTo>
                  <a:lnTo>
                    <a:pt x="63" y="59"/>
                  </a:lnTo>
                  <a:lnTo>
                    <a:pt x="68" y="61"/>
                  </a:lnTo>
                  <a:lnTo>
                    <a:pt x="76" y="63"/>
                  </a:lnTo>
                  <a:lnTo>
                    <a:pt x="82" y="65"/>
                  </a:lnTo>
                  <a:lnTo>
                    <a:pt x="89" y="69"/>
                  </a:lnTo>
                  <a:lnTo>
                    <a:pt x="97" y="69"/>
                  </a:lnTo>
                  <a:lnTo>
                    <a:pt x="106" y="73"/>
                  </a:lnTo>
                  <a:lnTo>
                    <a:pt x="114" y="75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5" y="76"/>
                  </a:lnTo>
                  <a:lnTo>
                    <a:pt x="139" y="78"/>
                  </a:lnTo>
                  <a:lnTo>
                    <a:pt x="144" y="78"/>
                  </a:lnTo>
                  <a:lnTo>
                    <a:pt x="148" y="78"/>
                  </a:lnTo>
                  <a:lnTo>
                    <a:pt x="154" y="82"/>
                  </a:lnTo>
                  <a:lnTo>
                    <a:pt x="158" y="86"/>
                  </a:lnTo>
                  <a:lnTo>
                    <a:pt x="162" y="92"/>
                  </a:lnTo>
                  <a:lnTo>
                    <a:pt x="163" y="97"/>
                  </a:lnTo>
                  <a:lnTo>
                    <a:pt x="165" y="101"/>
                  </a:lnTo>
                  <a:lnTo>
                    <a:pt x="167" y="105"/>
                  </a:lnTo>
                  <a:lnTo>
                    <a:pt x="169" y="107"/>
                  </a:lnTo>
                  <a:lnTo>
                    <a:pt x="167" y="105"/>
                  </a:lnTo>
                  <a:lnTo>
                    <a:pt x="167" y="101"/>
                  </a:lnTo>
                  <a:lnTo>
                    <a:pt x="169" y="97"/>
                  </a:lnTo>
                  <a:lnTo>
                    <a:pt x="171" y="94"/>
                  </a:lnTo>
                  <a:lnTo>
                    <a:pt x="173" y="86"/>
                  </a:lnTo>
                  <a:lnTo>
                    <a:pt x="179" y="82"/>
                  </a:lnTo>
                  <a:lnTo>
                    <a:pt x="181" y="78"/>
                  </a:lnTo>
                  <a:lnTo>
                    <a:pt x="184" y="76"/>
                  </a:lnTo>
                  <a:lnTo>
                    <a:pt x="188" y="75"/>
                  </a:lnTo>
                  <a:lnTo>
                    <a:pt x="194" y="73"/>
                  </a:lnTo>
                  <a:lnTo>
                    <a:pt x="198" y="69"/>
                  </a:lnTo>
                  <a:lnTo>
                    <a:pt x="203" y="67"/>
                  </a:lnTo>
                  <a:lnTo>
                    <a:pt x="209" y="65"/>
                  </a:lnTo>
                  <a:lnTo>
                    <a:pt x="215" y="61"/>
                  </a:lnTo>
                  <a:lnTo>
                    <a:pt x="220" y="59"/>
                  </a:lnTo>
                  <a:lnTo>
                    <a:pt x="226" y="57"/>
                  </a:lnTo>
                  <a:lnTo>
                    <a:pt x="232" y="54"/>
                  </a:lnTo>
                  <a:lnTo>
                    <a:pt x="238" y="52"/>
                  </a:lnTo>
                  <a:lnTo>
                    <a:pt x="241" y="50"/>
                  </a:lnTo>
                  <a:lnTo>
                    <a:pt x="247" y="46"/>
                  </a:lnTo>
                  <a:lnTo>
                    <a:pt x="251" y="44"/>
                  </a:lnTo>
                  <a:lnTo>
                    <a:pt x="255" y="42"/>
                  </a:lnTo>
                  <a:lnTo>
                    <a:pt x="260" y="37"/>
                  </a:lnTo>
                  <a:lnTo>
                    <a:pt x="266" y="33"/>
                  </a:lnTo>
                  <a:lnTo>
                    <a:pt x="268" y="29"/>
                  </a:lnTo>
                  <a:lnTo>
                    <a:pt x="268" y="23"/>
                  </a:lnTo>
                  <a:lnTo>
                    <a:pt x="268" y="18"/>
                  </a:lnTo>
                  <a:lnTo>
                    <a:pt x="270" y="14"/>
                  </a:lnTo>
                  <a:lnTo>
                    <a:pt x="270" y="8"/>
                  </a:lnTo>
                  <a:lnTo>
                    <a:pt x="270" y="4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97" y="31"/>
                  </a:lnTo>
                  <a:lnTo>
                    <a:pt x="291" y="82"/>
                  </a:lnTo>
                  <a:lnTo>
                    <a:pt x="169" y="132"/>
                  </a:lnTo>
                  <a:lnTo>
                    <a:pt x="15" y="107"/>
                  </a:lnTo>
                  <a:lnTo>
                    <a:pt x="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22">
              <a:extLst>
                <a:ext uri="{FF2B5EF4-FFF2-40B4-BE49-F238E27FC236}">
                  <a16:creationId xmlns:a16="http://schemas.microsoft.com/office/drawing/2014/main" id="{0944341C-AEAB-4D61-B2A3-17B0316B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5564"/>
              <a:ext cx="108" cy="45"/>
            </a:xfrm>
            <a:custGeom>
              <a:avLst/>
              <a:gdLst>
                <a:gd name="T0" fmla="*/ 107 w 217"/>
                <a:gd name="T1" fmla="*/ 30 h 91"/>
                <a:gd name="T2" fmla="*/ 122 w 217"/>
                <a:gd name="T3" fmla="*/ 28 h 91"/>
                <a:gd name="T4" fmla="*/ 124 w 217"/>
                <a:gd name="T5" fmla="*/ 28 h 91"/>
                <a:gd name="T6" fmla="*/ 131 w 217"/>
                <a:gd name="T7" fmla="*/ 24 h 91"/>
                <a:gd name="T8" fmla="*/ 143 w 217"/>
                <a:gd name="T9" fmla="*/ 21 h 91"/>
                <a:gd name="T10" fmla="*/ 158 w 217"/>
                <a:gd name="T11" fmla="*/ 15 h 91"/>
                <a:gd name="T12" fmla="*/ 173 w 217"/>
                <a:gd name="T13" fmla="*/ 9 h 91"/>
                <a:gd name="T14" fmla="*/ 188 w 217"/>
                <a:gd name="T15" fmla="*/ 3 h 91"/>
                <a:gd name="T16" fmla="*/ 202 w 217"/>
                <a:gd name="T17" fmla="*/ 0 h 91"/>
                <a:gd name="T18" fmla="*/ 211 w 217"/>
                <a:gd name="T19" fmla="*/ 0 h 91"/>
                <a:gd name="T20" fmla="*/ 213 w 217"/>
                <a:gd name="T21" fmla="*/ 3 h 91"/>
                <a:gd name="T22" fmla="*/ 215 w 217"/>
                <a:gd name="T23" fmla="*/ 9 h 91"/>
                <a:gd name="T24" fmla="*/ 215 w 217"/>
                <a:gd name="T25" fmla="*/ 21 h 91"/>
                <a:gd name="T26" fmla="*/ 217 w 217"/>
                <a:gd name="T27" fmla="*/ 32 h 91"/>
                <a:gd name="T28" fmla="*/ 217 w 217"/>
                <a:gd name="T29" fmla="*/ 43 h 91"/>
                <a:gd name="T30" fmla="*/ 215 w 217"/>
                <a:gd name="T31" fmla="*/ 55 h 91"/>
                <a:gd name="T32" fmla="*/ 213 w 217"/>
                <a:gd name="T33" fmla="*/ 64 h 91"/>
                <a:gd name="T34" fmla="*/ 213 w 217"/>
                <a:gd name="T35" fmla="*/ 72 h 91"/>
                <a:gd name="T36" fmla="*/ 207 w 217"/>
                <a:gd name="T37" fmla="*/ 74 h 91"/>
                <a:gd name="T38" fmla="*/ 198 w 217"/>
                <a:gd name="T39" fmla="*/ 72 h 91"/>
                <a:gd name="T40" fmla="*/ 186 w 217"/>
                <a:gd name="T41" fmla="*/ 70 h 91"/>
                <a:gd name="T42" fmla="*/ 173 w 217"/>
                <a:gd name="T43" fmla="*/ 66 h 91"/>
                <a:gd name="T44" fmla="*/ 160 w 217"/>
                <a:gd name="T45" fmla="*/ 64 h 91"/>
                <a:gd name="T46" fmla="*/ 146 w 217"/>
                <a:gd name="T47" fmla="*/ 60 h 91"/>
                <a:gd name="T48" fmla="*/ 133 w 217"/>
                <a:gd name="T49" fmla="*/ 57 h 91"/>
                <a:gd name="T50" fmla="*/ 107 w 217"/>
                <a:gd name="T51" fmla="*/ 60 h 91"/>
                <a:gd name="T52" fmla="*/ 95 w 217"/>
                <a:gd name="T53" fmla="*/ 64 h 91"/>
                <a:gd name="T54" fmla="*/ 86 w 217"/>
                <a:gd name="T55" fmla="*/ 68 h 91"/>
                <a:gd name="T56" fmla="*/ 72 w 217"/>
                <a:gd name="T57" fmla="*/ 74 h 91"/>
                <a:gd name="T58" fmla="*/ 59 w 217"/>
                <a:gd name="T59" fmla="*/ 79 h 91"/>
                <a:gd name="T60" fmla="*/ 48 w 217"/>
                <a:gd name="T61" fmla="*/ 85 h 91"/>
                <a:gd name="T62" fmla="*/ 36 w 217"/>
                <a:gd name="T63" fmla="*/ 89 h 91"/>
                <a:gd name="T64" fmla="*/ 31 w 217"/>
                <a:gd name="T65" fmla="*/ 91 h 91"/>
                <a:gd name="T66" fmla="*/ 17 w 217"/>
                <a:gd name="T67" fmla="*/ 83 h 91"/>
                <a:gd name="T68" fmla="*/ 12 w 217"/>
                <a:gd name="T69" fmla="*/ 72 h 91"/>
                <a:gd name="T70" fmla="*/ 6 w 217"/>
                <a:gd name="T71" fmla="*/ 60 h 91"/>
                <a:gd name="T72" fmla="*/ 0 w 217"/>
                <a:gd name="T73" fmla="*/ 47 h 91"/>
                <a:gd name="T74" fmla="*/ 0 w 217"/>
                <a:gd name="T75" fmla="*/ 38 h 91"/>
                <a:gd name="T76" fmla="*/ 2 w 217"/>
                <a:gd name="T77" fmla="*/ 24 h 91"/>
                <a:gd name="T78" fmla="*/ 8 w 217"/>
                <a:gd name="T79" fmla="*/ 21 h 91"/>
                <a:gd name="T80" fmla="*/ 21 w 217"/>
                <a:gd name="T81" fmla="*/ 21 h 91"/>
                <a:gd name="T82" fmla="*/ 36 w 217"/>
                <a:gd name="T83" fmla="*/ 22 h 91"/>
                <a:gd name="T84" fmla="*/ 55 w 217"/>
                <a:gd name="T85" fmla="*/ 26 h 91"/>
                <a:gd name="T86" fmla="*/ 70 w 217"/>
                <a:gd name="T87" fmla="*/ 28 h 91"/>
                <a:gd name="T88" fmla="*/ 86 w 217"/>
                <a:gd name="T89" fmla="*/ 30 h 91"/>
                <a:gd name="T90" fmla="*/ 95 w 217"/>
                <a:gd name="T91" fmla="*/ 32 h 91"/>
                <a:gd name="T92" fmla="*/ 99 w 217"/>
                <a:gd name="T93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7" h="91">
                  <a:moveTo>
                    <a:pt x="99" y="34"/>
                  </a:moveTo>
                  <a:lnTo>
                    <a:pt x="107" y="30"/>
                  </a:lnTo>
                  <a:lnTo>
                    <a:pt x="114" y="30"/>
                  </a:lnTo>
                  <a:lnTo>
                    <a:pt x="122" y="28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7" y="28"/>
                  </a:lnTo>
                  <a:lnTo>
                    <a:pt x="131" y="24"/>
                  </a:lnTo>
                  <a:lnTo>
                    <a:pt x="137" y="22"/>
                  </a:lnTo>
                  <a:lnTo>
                    <a:pt x="143" y="21"/>
                  </a:lnTo>
                  <a:lnTo>
                    <a:pt x="150" y="19"/>
                  </a:lnTo>
                  <a:lnTo>
                    <a:pt x="158" y="15"/>
                  </a:lnTo>
                  <a:lnTo>
                    <a:pt x="165" y="13"/>
                  </a:lnTo>
                  <a:lnTo>
                    <a:pt x="173" y="9"/>
                  </a:lnTo>
                  <a:lnTo>
                    <a:pt x="181" y="7"/>
                  </a:lnTo>
                  <a:lnTo>
                    <a:pt x="188" y="3"/>
                  </a:lnTo>
                  <a:lnTo>
                    <a:pt x="196" y="3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3" y="2"/>
                  </a:lnTo>
                  <a:lnTo>
                    <a:pt x="213" y="3"/>
                  </a:lnTo>
                  <a:lnTo>
                    <a:pt x="213" y="5"/>
                  </a:lnTo>
                  <a:lnTo>
                    <a:pt x="215" y="9"/>
                  </a:lnTo>
                  <a:lnTo>
                    <a:pt x="215" y="15"/>
                  </a:lnTo>
                  <a:lnTo>
                    <a:pt x="215" y="21"/>
                  </a:lnTo>
                  <a:lnTo>
                    <a:pt x="217" y="26"/>
                  </a:lnTo>
                  <a:lnTo>
                    <a:pt x="217" y="32"/>
                  </a:lnTo>
                  <a:lnTo>
                    <a:pt x="217" y="38"/>
                  </a:lnTo>
                  <a:lnTo>
                    <a:pt x="217" y="43"/>
                  </a:lnTo>
                  <a:lnTo>
                    <a:pt x="217" y="49"/>
                  </a:lnTo>
                  <a:lnTo>
                    <a:pt x="215" y="55"/>
                  </a:lnTo>
                  <a:lnTo>
                    <a:pt x="215" y="60"/>
                  </a:lnTo>
                  <a:lnTo>
                    <a:pt x="213" y="64"/>
                  </a:lnTo>
                  <a:lnTo>
                    <a:pt x="213" y="68"/>
                  </a:lnTo>
                  <a:lnTo>
                    <a:pt x="213" y="72"/>
                  </a:lnTo>
                  <a:lnTo>
                    <a:pt x="211" y="74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8" y="72"/>
                  </a:lnTo>
                  <a:lnTo>
                    <a:pt x="194" y="72"/>
                  </a:lnTo>
                  <a:lnTo>
                    <a:pt x="186" y="70"/>
                  </a:lnTo>
                  <a:lnTo>
                    <a:pt x="181" y="68"/>
                  </a:lnTo>
                  <a:lnTo>
                    <a:pt x="173" y="66"/>
                  </a:lnTo>
                  <a:lnTo>
                    <a:pt x="167" y="66"/>
                  </a:lnTo>
                  <a:lnTo>
                    <a:pt x="160" y="64"/>
                  </a:lnTo>
                  <a:lnTo>
                    <a:pt x="152" y="62"/>
                  </a:lnTo>
                  <a:lnTo>
                    <a:pt x="146" y="60"/>
                  </a:lnTo>
                  <a:lnTo>
                    <a:pt x="141" y="60"/>
                  </a:lnTo>
                  <a:lnTo>
                    <a:pt x="133" y="57"/>
                  </a:lnTo>
                  <a:lnTo>
                    <a:pt x="131" y="57"/>
                  </a:lnTo>
                  <a:lnTo>
                    <a:pt x="107" y="60"/>
                  </a:lnTo>
                  <a:lnTo>
                    <a:pt x="103" y="60"/>
                  </a:lnTo>
                  <a:lnTo>
                    <a:pt x="95" y="64"/>
                  </a:lnTo>
                  <a:lnTo>
                    <a:pt x="89" y="66"/>
                  </a:lnTo>
                  <a:lnTo>
                    <a:pt x="86" y="68"/>
                  </a:lnTo>
                  <a:lnTo>
                    <a:pt x="80" y="72"/>
                  </a:lnTo>
                  <a:lnTo>
                    <a:pt x="72" y="74"/>
                  </a:lnTo>
                  <a:lnTo>
                    <a:pt x="67" y="78"/>
                  </a:lnTo>
                  <a:lnTo>
                    <a:pt x="59" y="79"/>
                  </a:lnTo>
                  <a:lnTo>
                    <a:pt x="53" y="83"/>
                  </a:lnTo>
                  <a:lnTo>
                    <a:pt x="48" y="85"/>
                  </a:lnTo>
                  <a:lnTo>
                    <a:pt x="42" y="87"/>
                  </a:lnTo>
                  <a:lnTo>
                    <a:pt x="36" y="89"/>
                  </a:lnTo>
                  <a:lnTo>
                    <a:pt x="32" y="91"/>
                  </a:lnTo>
                  <a:lnTo>
                    <a:pt x="31" y="91"/>
                  </a:lnTo>
                  <a:lnTo>
                    <a:pt x="23" y="89"/>
                  </a:lnTo>
                  <a:lnTo>
                    <a:pt x="17" y="83"/>
                  </a:lnTo>
                  <a:lnTo>
                    <a:pt x="13" y="78"/>
                  </a:lnTo>
                  <a:lnTo>
                    <a:pt x="12" y="72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4" y="55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3" y="21"/>
                  </a:lnTo>
                  <a:lnTo>
                    <a:pt x="21" y="21"/>
                  </a:lnTo>
                  <a:lnTo>
                    <a:pt x="27" y="21"/>
                  </a:lnTo>
                  <a:lnTo>
                    <a:pt x="36" y="22"/>
                  </a:lnTo>
                  <a:lnTo>
                    <a:pt x="46" y="24"/>
                  </a:lnTo>
                  <a:lnTo>
                    <a:pt x="55" y="26"/>
                  </a:lnTo>
                  <a:lnTo>
                    <a:pt x="61" y="26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5" y="32"/>
                  </a:lnTo>
                  <a:lnTo>
                    <a:pt x="97" y="32"/>
                  </a:lnTo>
                  <a:lnTo>
                    <a:pt x="99" y="34"/>
                  </a:lnTo>
                  <a:lnTo>
                    <a:pt x="99" y="34"/>
                  </a:lnTo>
                  <a:close/>
                </a:path>
              </a:pathLst>
            </a:custGeom>
            <a:solidFill>
              <a:srgbClr val="9C2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23">
              <a:extLst>
                <a:ext uri="{FF2B5EF4-FFF2-40B4-BE49-F238E27FC236}">
                  <a16:creationId xmlns:a16="http://schemas.microsoft.com/office/drawing/2014/main" id="{3585844E-B139-40A8-8B65-EFF8CAF22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5355"/>
              <a:ext cx="128" cy="213"/>
            </a:xfrm>
            <a:custGeom>
              <a:avLst/>
              <a:gdLst>
                <a:gd name="T0" fmla="*/ 30 w 256"/>
                <a:gd name="T1" fmla="*/ 221 h 426"/>
                <a:gd name="T2" fmla="*/ 45 w 256"/>
                <a:gd name="T3" fmla="*/ 236 h 426"/>
                <a:gd name="T4" fmla="*/ 64 w 256"/>
                <a:gd name="T5" fmla="*/ 255 h 426"/>
                <a:gd name="T6" fmla="*/ 83 w 256"/>
                <a:gd name="T7" fmla="*/ 276 h 426"/>
                <a:gd name="T8" fmla="*/ 96 w 256"/>
                <a:gd name="T9" fmla="*/ 287 h 426"/>
                <a:gd name="T10" fmla="*/ 100 w 256"/>
                <a:gd name="T11" fmla="*/ 299 h 426"/>
                <a:gd name="T12" fmla="*/ 100 w 256"/>
                <a:gd name="T13" fmla="*/ 316 h 426"/>
                <a:gd name="T14" fmla="*/ 102 w 256"/>
                <a:gd name="T15" fmla="*/ 339 h 426"/>
                <a:gd name="T16" fmla="*/ 106 w 256"/>
                <a:gd name="T17" fmla="*/ 352 h 426"/>
                <a:gd name="T18" fmla="*/ 112 w 256"/>
                <a:gd name="T19" fmla="*/ 367 h 426"/>
                <a:gd name="T20" fmla="*/ 123 w 256"/>
                <a:gd name="T21" fmla="*/ 384 h 426"/>
                <a:gd name="T22" fmla="*/ 135 w 256"/>
                <a:gd name="T23" fmla="*/ 400 h 426"/>
                <a:gd name="T24" fmla="*/ 159 w 256"/>
                <a:gd name="T25" fmla="*/ 419 h 426"/>
                <a:gd name="T26" fmla="*/ 186 w 256"/>
                <a:gd name="T27" fmla="*/ 426 h 426"/>
                <a:gd name="T28" fmla="*/ 205 w 256"/>
                <a:gd name="T29" fmla="*/ 413 h 426"/>
                <a:gd name="T30" fmla="*/ 216 w 256"/>
                <a:gd name="T31" fmla="*/ 392 h 426"/>
                <a:gd name="T32" fmla="*/ 220 w 256"/>
                <a:gd name="T33" fmla="*/ 377 h 426"/>
                <a:gd name="T34" fmla="*/ 224 w 256"/>
                <a:gd name="T35" fmla="*/ 363 h 426"/>
                <a:gd name="T36" fmla="*/ 228 w 256"/>
                <a:gd name="T37" fmla="*/ 348 h 426"/>
                <a:gd name="T38" fmla="*/ 231 w 256"/>
                <a:gd name="T39" fmla="*/ 333 h 426"/>
                <a:gd name="T40" fmla="*/ 235 w 256"/>
                <a:gd name="T41" fmla="*/ 320 h 426"/>
                <a:gd name="T42" fmla="*/ 237 w 256"/>
                <a:gd name="T43" fmla="*/ 305 h 426"/>
                <a:gd name="T44" fmla="*/ 241 w 256"/>
                <a:gd name="T45" fmla="*/ 287 h 426"/>
                <a:gd name="T46" fmla="*/ 247 w 256"/>
                <a:gd name="T47" fmla="*/ 265 h 426"/>
                <a:gd name="T48" fmla="*/ 252 w 256"/>
                <a:gd name="T49" fmla="*/ 248 h 426"/>
                <a:gd name="T50" fmla="*/ 256 w 256"/>
                <a:gd name="T51" fmla="*/ 228 h 426"/>
                <a:gd name="T52" fmla="*/ 256 w 256"/>
                <a:gd name="T53" fmla="*/ 208 h 426"/>
                <a:gd name="T54" fmla="*/ 252 w 256"/>
                <a:gd name="T55" fmla="*/ 187 h 426"/>
                <a:gd name="T56" fmla="*/ 247 w 256"/>
                <a:gd name="T57" fmla="*/ 168 h 426"/>
                <a:gd name="T58" fmla="*/ 239 w 256"/>
                <a:gd name="T59" fmla="*/ 151 h 426"/>
                <a:gd name="T60" fmla="*/ 224 w 256"/>
                <a:gd name="T61" fmla="*/ 130 h 426"/>
                <a:gd name="T62" fmla="*/ 207 w 256"/>
                <a:gd name="T63" fmla="*/ 105 h 426"/>
                <a:gd name="T64" fmla="*/ 190 w 256"/>
                <a:gd name="T65" fmla="*/ 80 h 426"/>
                <a:gd name="T66" fmla="*/ 174 w 256"/>
                <a:gd name="T67" fmla="*/ 61 h 426"/>
                <a:gd name="T68" fmla="*/ 165 w 256"/>
                <a:gd name="T69" fmla="*/ 52 h 426"/>
                <a:gd name="T70" fmla="*/ 161 w 256"/>
                <a:gd name="T71" fmla="*/ 61 h 426"/>
                <a:gd name="T72" fmla="*/ 161 w 256"/>
                <a:gd name="T73" fmla="*/ 88 h 426"/>
                <a:gd name="T74" fmla="*/ 163 w 256"/>
                <a:gd name="T75" fmla="*/ 107 h 426"/>
                <a:gd name="T76" fmla="*/ 169 w 256"/>
                <a:gd name="T77" fmla="*/ 132 h 426"/>
                <a:gd name="T78" fmla="*/ 174 w 256"/>
                <a:gd name="T79" fmla="*/ 151 h 426"/>
                <a:gd name="T80" fmla="*/ 108 w 256"/>
                <a:gd name="T81" fmla="*/ 192 h 426"/>
                <a:gd name="T82" fmla="*/ 36 w 256"/>
                <a:gd name="T83" fmla="*/ 187 h 426"/>
                <a:gd name="T84" fmla="*/ 119 w 256"/>
                <a:gd name="T85" fmla="*/ 164 h 426"/>
                <a:gd name="T86" fmla="*/ 100 w 256"/>
                <a:gd name="T87" fmla="*/ 97 h 426"/>
                <a:gd name="T88" fmla="*/ 119 w 256"/>
                <a:gd name="T89" fmla="*/ 50 h 426"/>
                <a:gd name="T90" fmla="*/ 34 w 256"/>
                <a:gd name="T91" fmla="*/ 12 h 426"/>
                <a:gd name="T92" fmla="*/ 1 w 256"/>
                <a:gd name="T93" fmla="*/ 80 h 426"/>
                <a:gd name="T94" fmla="*/ 0 w 256"/>
                <a:gd name="T95" fmla="*/ 17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6" h="426">
                  <a:moveTo>
                    <a:pt x="24" y="215"/>
                  </a:moveTo>
                  <a:lnTo>
                    <a:pt x="26" y="217"/>
                  </a:lnTo>
                  <a:lnTo>
                    <a:pt x="30" y="221"/>
                  </a:lnTo>
                  <a:lnTo>
                    <a:pt x="34" y="225"/>
                  </a:lnTo>
                  <a:lnTo>
                    <a:pt x="39" y="230"/>
                  </a:lnTo>
                  <a:lnTo>
                    <a:pt x="45" y="236"/>
                  </a:lnTo>
                  <a:lnTo>
                    <a:pt x="53" y="242"/>
                  </a:lnTo>
                  <a:lnTo>
                    <a:pt x="58" y="249"/>
                  </a:lnTo>
                  <a:lnTo>
                    <a:pt x="64" y="255"/>
                  </a:lnTo>
                  <a:lnTo>
                    <a:pt x="72" y="263"/>
                  </a:lnTo>
                  <a:lnTo>
                    <a:pt x="77" y="268"/>
                  </a:lnTo>
                  <a:lnTo>
                    <a:pt x="83" y="276"/>
                  </a:lnTo>
                  <a:lnTo>
                    <a:pt x="87" y="280"/>
                  </a:lnTo>
                  <a:lnTo>
                    <a:pt x="93" y="284"/>
                  </a:lnTo>
                  <a:lnTo>
                    <a:pt x="96" y="287"/>
                  </a:lnTo>
                  <a:lnTo>
                    <a:pt x="98" y="291"/>
                  </a:lnTo>
                  <a:lnTo>
                    <a:pt x="98" y="295"/>
                  </a:lnTo>
                  <a:lnTo>
                    <a:pt x="100" y="299"/>
                  </a:lnTo>
                  <a:lnTo>
                    <a:pt x="100" y="305"/>
                  </a:lnTo>
                  <a:lnTo>
                    <a:pt x="102" y="310"/>
                  </a:lnTo>
                  <a:lnTo>
                    <a:pt x="100" y="316"/>
                  </a:lnTo>
                  <a:lnTo>
                    <a:pt x="100" y="324"/>
                  </a:lnTo>
                  <a:lnTo>
                    <a:pt x="100" y="331"/>
                  </a:lnTo>
                  <a:lnTo>
                    <a:pt x="102" y="339"/>
                  </a:lnTo>
                  <a:lnTo>
                    <a:pt x="102" y="343"/>
                  </a:lnTo>
                  <a:lnTo>
                    <a:pt x="104" y="346"/>
                  </a:lnTo>
                  <a:lnTo>
                    <a:pt x="106" y="352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7"/>
                  </a:lnTo>
                  <a:lnTo>
                    <a:pt x="116" y="373"/>
                  </a:lnTo>
                  <a:lnTo>
                    <a:pt x="119" y="379"/>
                  </a:lnTo>
                  <a:lnTo>
                    <a:pt x="123" y="384"/>
                  </a:lnTo>
                  <a:lnTo>
                    <a:pt x="127" y="390"/>
                  </a:lnTo>
                  <a:lnTo>
                    <a:pt x="131" y="394"/>
                  </a:lnTo>
                  <a:lnTo>
                    <a:pt x="135" y="400"/>
                  </a:lnTo>
                  <a:lnTo>
                    <a:pt x="142" y="407"/>
                  </a:lnTo>
                  <a:lnTo>
                    <a:pt x="152" y="415"/>
                  </a:lnTo>
                  <a:lnTo>
                    <a:pt x="159" y="419"/>
                  </a:lnTo>
                  <a:lnTo>
                    <a:pt x="169" y="422"/>
                  </a:lnTo>
                  <a:lnTo>
                    <a:pt x="176" y="424"/>
                  </a:lnTo>
                  <a:lnTo>
                    <a:pt x="186" y="426"/>
                  </a:lnTo>
                  <a:lnTo>
                    <a:pt x="193" y="422"/>
                  </a:lnTo>
                  <a:lnTo>
                    <a:pt x="201" y="419"/>
                  </a:lnTo>
                  <a:lnTo>
                    <a:pt x="205" y="413"/>
                  </a:lnTo>
                  <a:lnTo>
                    <a:pt x="209" y="407"/>
                  </a:lnTo>
                  <a:lnTo>
                    <a:pt x="211" y="401"/>
                  </a:lnTo>
                  <a:lnTo>
                    <a:pt x="216" y="392"/>
                  </a:lnTo>
                  <a:lnTo>
                    <a:pt x="216" y="388"/>
                  </a:lnTo>
                  <a:lnTo>
                    <a:pt x="218" y="382"/>
                  </a:lnTo>
                  <a:lnTo>
                    <a:pt x="220" y="377"/>
                  </a:lnTo>
                  <a:lnTo>
                    <a:pt x="222" y="373"/>
                  </a:lnTo>
                  <a:lnTo>
                    <a:pt x="222" y="367"/>
                  </a:lnTo>
                  <a:lnTo>
                    <a:pt x="224" y="363"/>
                  </a:lnTo>
                  <a:lnTo>
                    <a:pt x="226" y="358"/>
                  </a:lnTo>
                  <a:lnTo>
                    <a:pt x="228" y="354"/>
                  </a:lnTo>
                  <a:lnTo>
                    <a:pt x="228" y="348"/>
                  </a:lnTo>
                  <a:lnTo>
                    <a:pt x="230" y="343"/>
                  </a:lnTo>
                  <a:lnTo>
                    <a:pt x="230" y="339"/>
                  </a:lnTo>
                  <a:lnTo>
                    <a:pt x="231" y="333"/>
                  </a:lnTo>
                  <a:lnTo>
                    <a:pt x="231" y="329"/>
                  </a:lnTo>
                  <a:lnTo>
                    <a:pt x="233" y="324"/>
                  </a:lnTo>
                  <a:lnTo>
                    <a:pt x="235" y="320"/>
                  </a:lnTo>
                  <a:lnTo>
                    <a:pt x="237" y="314"/>
                  </a:lnTo>
                  <a:lnTo>
                    <a:pt x="237" y="310"/>
                  </a:lnTo>
                  <a:lnTo>
                    <a:pt x="237" y="305"/>
                  </a:lnTo>
                  <a:lnTo>
                    <a:pt x="239" y="301"/>
                  </a:lnTo>
                  <a:lnTo>
                    <a:pt x="239" y="295"/>
                  </a:lnTo>
                  <a:lnTo>
                    <a:pt x="241" y="287"/>
                  </a:lnTo>
                  <a:lnTo>
                    <a:pt x="243" y="280"/>
                  </a:lnTo>
                  <a:lnTo>
                    <a:pt x="245" y="270"/>
                  </a:lnTo>
                  <a:lnTo>
                    <a:pt x="247" y="265"/>
                  </a:lnTo>
                  <a:lnTo>
                    <a:pt x="249" y="259"/>
                  </a:lnTo>
                  <a:lnTo>
                    <a:pt x="252" y="253"/>
                  </a:lnTo>
                  <a:lnTo>
                    <a:pt x="252" y="248"/>
                  </a:lnTo>
                  <a:lnTo>
                    <a:pt x="254" y="240"/>
                  </a:lnTo>
                  <a:lnTo>
                    <a:pt x="256" y="234"/>
                  </a:lnTo>
                  <a:lnTo>
                    <a:pt x="256" y="228"/>
                  </a:lnTo>
                  <a:lnTo>
                    <a:pt x="256" y="221"/>
                  </a:lnTo>
                  <a:lnTo>
                    <a:pt x="256" y="213"/>
                  </a:lnTo>
                  <a:lnTo>
                    <a:pt x="256" y="208"/>
                  </a:lnTo>
                  <a:lnTo>
                    <a:pt x="256" y="202"/>
                  </a:lnTo>
                  <a:lnTo>
                    <a:pt x="254" y="194"/>
                  </a:lnTo>
                  <a:lnTo>
                    <a:pt x="252" y="187"/>
                  </a:lnTo>
                  <a:lnTo>
                    <a:pt x="250" y="181"/>
                  </a:lnTo>
                  <a:lnTo>
                    <a:pt x="249" y="175"/>
                  </a:lnTo>
                  <a:lnTo>
                    <a:pt x="247" y="168"/>
                  </a:lnTo>
                  <a:lnTo>
                    <a:pt x="245" y="162"/>
                  </a:lnTo>
                  <a:lnTo>
                    <a:pt x="241" y="156"/>
                  </a:lnTo>
                  <a:lnTo>
                    <a:pt x="239" y="151"/>
                  </a:lnTo>
                  <a:lnTo>
                    <a:pt x="233" y="143"/>
                  </a:lnTo>
                  <a:lnTo>
                    <a:pt x="230" y="137"/>
                  </a:lnTo>
                  <a:lnTo>
                    <a:pt x="224" y="130"/>
                  </a:lnTo>
                  <a:lnTo>
                    <a:pt x="220" y="122"/>
                  </a:lnTo>
                  <a:lnTo>
                    <a:pt x="212" y="113"/>
                  </a:lnTo>
                  <a:lnTo>
                    <a:pt x="207" y="105"/>
                  </a:lnTo>
                  <a:lnTo>
                    <a:pt x="201" y="97"/>
                  </a:lnTo>
                  <a:lnTo>
                    <a:pt x="195" y="90"/>
                  </a:lnTo>
                  <a:lnTo>
                    <a:pt x="190" y="80"/>
                  </a:lnTo>
                  <a:lnTo>
                    <a:pt x="184" y="75"/>
                  </a:lnTo>
                  <a:lnTo>
                    <a:pt x="178" y="67"/>
                  </a:lnTo>
                  <a:lnTo>
                    <a:pt x="174" y="61"/>
                  </a:lnTo>
                  <a:lnTo>
                    <a:pt x="169" y="57"/>
                  </a:lnTo>
                  <a:lnTo>
                    <a:pt x="167" y="54"/>
                  </a:lnTo>
                  <a:lnTo>
                    <a:pt x="165" y="52"/>
                  </a:lnTo>
                  <a:lnTo>
                    <a:pt x="161" y="52"/>
                  </a:lnTo>
                  <a:lnTo>
                    <a:pt x="161" y="55"/>
                  </a:lnTo>
                  <a:lnTo>
                    <a:pt x="161" y="61"/>
                  </a:lnTo>
                  <a:lnTo>
                    <a:pt x="161" y="71"/>
                  </a:lnTo>
                  <a:lnTo>
                    <a:pt x="161" y="78"/>
                  </a:lnTo>
                  <a:lnTo>
                    <a:pt x="161" y="88"/>
                  </a:lnTo>
                  <a:lnTo>
                    <a:pt x="161" y="94"/>
                  </a:lnTo>
                  <a:lnTo>
                    <a:pt x="163" y="101"/>
                  </a:lnTo>
                  <a:lnTo>
                    <a:pt x="163" y="107"/>
                  </a:lnTo>
                  <a:lnTo>
                    <a:pt x="165" y="114"/>
                  </a:lnTo>
                  <a:lnTo>
                    <a:pt x="167" y="122"/>
                  </a:lnTo>
                  <a:lnTo>
                    <a:pt x="169" y="132"/>
                  </a:lnTo>
                  <a:lnTo>
                    <a:pt x="171" y="139"/>
                  </a:lnTo>
                  <a:lnTo>
                    <a:pt x="173" y="147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63" y="206"/>
                  </a:lnTo>
                  <a:lnTo>
                    <a:pt x="108" y="192"/>
                  </a:lnTo>
                  <a:lnTo>
                    <a:pt x="91" y="208"/>
                  </a:lnTo>
                  <a:lnTo>
                    <a:pt x="45" y="200"/>
                  </a:lnTo>
                  <a:lnTo>
                    <a:pt x="36" y="187"/>
                  </a:lnTo>
                  <a:lnTo>
                    <a:pt x="85" y="190"/>
                  </a:lnTo>
                  <a:lnTo>
                    <a:pt x="100" y="160"/>
                  </a:lnTo>
                  <a:lnTo>
                    <a:pt x="119" y="164"/>
                  </a:lnTo>
                  <a:lnTo>
                    <a:pt x="129" y="133"/>
                  </a:lnTo>
                  <a:lnTo>
                    <a:pt x="81" y="103"/>
                  </a:lnTo>
                  <a:lnTo>
                    <a:pt x="100" y="97"/>
                  </a:lnTo>
                  <a:lnTo>
                    <a:pt x="142" y="86"/>
                  </a:lnTo>
                  <a:lnTo>
                    <a:pt x="144" y="61"/>
                  </a:lnTo>
                  <a:lnTo>
                    <a:pt x="119" y="50"/>
                  </a:lnTo>
                  <a:lnTo>
                    <a:pt x="138" y="27"/>
                  </a:lnTo>
                  <a:lnTo>
                    <a:pt x="135" y="0"/>
                  </a:lnTo>
                  <a:lnTo>
                    <a:pt x="34" y="12"/>
                  </a:lnTo>
                  <a:lnTo>
                    <a:pt x="15" y="31"/>
                  </a:lnTo>
                  <a:lnTo>
                    <a:pt x="19" y="55"/>
                  </a:lnTo>
                  <a:lnTo>
                    <a:pt x="1" y="80"/>
                  </a:lnTo>
                  <a:lnTo>
                    <a:pt x="11" y="105"/>
                  </a:lnTo>
                  <a:lnTo>
                    <a:pt x="0" y="143"/>
                  </a:lnTo>
                  <a:lnTo>
                    <a:pt x="0" y="173"/>
                  </a:lnTo>
                  <a:lnTo>
                    <a:pt x="24" y="215"/>
                  </a:lnTo>
                  <a:lnTo>
                    <a:pt x="24" y="21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49898A40-7DA2-41B1-84CA-347FD119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5535"/>
              <a:ext cx="62" cy="361"/>
            </a:xfrm>
            <a:custGeom>
              <a:avLst/>
              <a:gdLst>
                <a:gd name="T0" fmla="*/ 76 w 123"/>
                <a:gd name="T1" fmla="*/ 11 h 720"/>
                <a:gd name="T2" fmla="*/ 81 w 123"/>
                <a:gd name="T3" fmla="*/ 34 h 720"/>
                <a:gd name="T4" fmla="*/ 83 w 123"/>
                <a:gd name="T5" fmla="*/ 57 h 720"/>
                <a:gd name="T6" fmla="*/ 87 w 123"/>
                <a:gd name="T7" fmla="*/ 81 h 720"/>
                <a:gd name="T8" fmla="*/ 89 w 123"/>
                <a:gd name="T9" fmla="*/ 112 h 720"/>
                <a:gd name="T10" fmla="*/ 87 w 123"/>
                <a:gd name="T11" fmla="*/ 144 h 720"/>
                <a:gd name="T12" fmla="*/ 85 w 123"/>
                <a:gd name="T13" fmla="*/ 171 h 720"/>
                <a:gd name="T14" fmla="*/ 81 w 123"/>
                <a:gd name="T15" fmla="*/ 193 h 720"/>
                <a:gd name="T16" fmla="*/ 80 w 123"/>
                <a:gd name="T17" fmla="*/ 222 h 720"/>
                <a:gd name="T18" fmla="*/ 74 w 123"/>
                <a:gd name="T19" fmla="*/ 254 h 720"/>
                <a:gd name="T20" fmla="*/ 70 w 123"/>
                <a:gd name="T21" fmla="*/ 290 h 720"/>
                <a:gd name="T22" fmla="*/ 64 w 123"/>
                <a:gd name="T23" fmla="*/ 328 h 720"/>
                <a:gd name="T24" fmla="*/ 57 w 123"/>
                <a:gd name="T25" fmla="*/ 370 h 720"/>
                <a:gd name="T26" fmla="*/ 51 w 123"/>
                <a:gd name="T27" fmla="*/ 412 h 720"/>
                <a:gd name="T28" fmla="*/ 45 w 123"/>
                <a:gd name="T29" fmla="*/ 454 h 720"/>
                <a:gd name="T30" fmla="*/ 38 w 123"/>
                <a:gd name="T31" fmla="*/ 498 h 720"/>
                <a:gd name="T32" fmla="*/ 30 w 123"/>
                <a:gd name="T33" fmla="*/ 538 h 720"/>
                <a:gd name="T34" fmla="*/ 24 w 123"/>
                <a:gd name="T35" fmla="*/ 579 h 720"/>
                <a:gd name="T36" fmla="*/ 19 w 123"/>
                <a:gd name="T37" fmla="*/ 616 h 720"/>
                <a:gd name="T38" fmla="*/ 11 w 123"/>
                <a:gd name="T39" fmla="*/ 650 h 720"/>
                <a:gd name="T40" fmla="*/ 5 w 123"/>
                <a:gd name="T41" fmla="*/ 680 h 720"/>
                <a:gd name="T42" fmla="*/ 2 w 123"/>
                <a:gd name="T43" fmla="*/ 707 h 720"/>
                <a:gd name="T44" fmla="*/ 15 w 123"/>
                <a:gd name="T45" fmla="*/ 718 h 720"/>
                <a:gd name="T46" fmla="*/ 19 w 123"/>
                <a:gd name="T47" fmla="*/ 697 h 720"/>
                <a:gd name="T48" fmla="*/ 23 w 123"/>
                <a:gd name="T49" fmla="*/ 676 h 720"/>
                <a:gd name="T50" fmla="*/ 28 w 123"/>
                <a:gd name="T51" fmla="*/ 650 h 720"/>
                <a:gd name="T52" fmla="*/ 36 w 123"/>
                <a:gd name="T53" fmla="*/ 619 h 720"/>
                <a:gd name="T54" fmla="*/ 45 w 123"/>
                <a:gd name="T55" fmla="*/ 585 h 720"/>
                <a:gd name="T56" fmla="*/ 53 w 123"/>
                <a:gd name="T57" fmla="*/ 547 h 720"/>
                <a:gd name="T58" fmla="*/ 62 w 123"/>
                <a:gd name="T59" fmla="*/ 507 h 720"/>
                <a:gd name="T60" fmla="*/ 70 w 123"/>
                <a:gd name="T61" fmla="*/ 467 h 720"/>
                <a:gd name="T62" fmla="*/ 78 w 123"/>
                <a:gd name="T63" fmla="*/ 427 h 720"/>
                <a:gd name="T64" fmla="*/ 85 w 123"/>
                <a:gd name="T65" fmla="*/ 387 h 720"/>
                <a:gd name="T66" fmla="*/ 93 w 123"/>
                <a:gd name="T67" fmla="*/ 353 h 720"/>
                <a:gd name="T68" fmla="*/ 99 w 123"/>
                <a:gd name="T69" fmla="*/ 321 h 720"/>
                <a:gd name="T70" fmla="*/ 104 w 123"/>
                <a:gd name="T71" fmla="*/ 290 h 720"/>
                <a:gd name="T72" fmla="*/ 108 w 123"/>
                <a:gd name="T73" fmla="*/ 270 h 720"/>
                <a:gd name="T74" fmla="*/ 112 w 123"/>
                <a:gd name="T75" fmla="*/ 249 h 720"/>
                <a:gd name="T76" fmla="*/ 114 w 123"/>
                <a:gd name="T77" fmla="*/ 220 h 720"/>
                <a:gd name="T78" fmla="*/ 118 w 123"/>
                <a:gd name="T79" fmla="*/ 193 h 720"/>
                <a:gd name="T80" fmla="*/ 119 w 123"/>
                <a:gd name="T81" fmla="*/ 171 h 720"/>
                <a:gd name="T82" fmla="*/ 123 w 123"/>
                <a:gd name="T83" fmla="*/ 148 h 720"/>
                <a:gd name="T84" fmla="*/ 123 w 123"/>
                <a:gd name="T85" fmla="*/ 127 h 720"/>
                <a:gd name="T86" fmla="*/ 121 w 123"/>
                <a:gd name="T87" fmla="*/ 106 h 720"/>
                <a:gd name="T88" fmla="*/ 118 w 123"/>
                <a:gd name="T89" fmla="*/ 85 h 720"/>
                <a:gd name="T90" fmla="*/ 114 w 123"/>
                <a:gd name="T91" fmla="*/ 66 h 720"/>
                <a:gd name="T92" fmla="*/ 106 w 123"/>
                <a:gd name="T93" fmla="*/ 43 h 720"/>
                <a:gd name="T94" fmla="*/ 91 w 123"/>
                <a:gd name="T95" fmla="*/ 19 h 720"/>
                <a:gd name="T96" fmla="*/ 72 w 123"/>
                <a:gd name="T9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720">
                  <a:moveTo>
                    <a:pt x="72" y="0"/>
                  </a:moveTo>
                  <a:lnTo>
                    <a:pt x="72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81" y="34"/>
                  </a:lnTo>
                  <a:lnTo>
                    <a:pt x="81" y="39"/>
                  </a:lnTo>
                  <a:lnTo>
                    <a:pt x="83" y="45"/>
                  </a:lnTo>
                  <a:lnTo>
                    <a:pt x="83" y="51"/>
                  </a:lnTo>
                  <a:lnTo>
                    <a:pt x="83" y="57"/>
                  </a:lnTo>
                  <a:lnTo>
                    <a:pt x="85" y="62"/>
                  </a:lnTo>
                  <a:lnTo>
                    <a:pt x="85" y="68"/>
                  </a:lnTo>
                  <a:lnTo>
                    <a:pt x="85" y="74"/>
                  </a:lnTo>
                  <a:lnTo>
                    <a:pt x="87" y="81"/>
                  </a:lnTo>
                  <a:lnTo>
                    <a:pt x="87" y="89"/>
                  </a:lnTo>
                  <a:lnTo>
                    <a:pt x="89" y="97"/>
                  </a:lnTo>
                  <a:lnTo>
                    <a:pt x="89" y="104"/>
                  </a:lnTo>
                  <a:lnTo>
                    <a:pt x="89" y="112"/>
                  </a:lnTo>
                  <a:lnTo>
                    <a:pt x="89" y="119"/>
                  </a:lnTo>
                  <a:lnTo>
                    <a:pt x="89" y="127"/>
                  </a:lnTo>
                  <a:lnTo>
                    <a:pt x="87" y="135"/>
                  </a:lnTo>
                  <a:lnTo>
                    <a:pt x="87" y="144"/>
                  </a:lnTo>
                  <a:lnTo>
                    <a:pt x="87" y="152"/>
                  </a:lnTo>
                  <a:lnTo>
                    <a:pt x="87" y="161"/>
                  </a:lnTo>
                  <a:lnTo>
                    <a:pt x="87" y="165"/>
                  </a:lnTo>
                  <a:lnTo>
                    <a:pt x="85" y="171"/>
                  </a:lnTo>
                  <a:lnTo>
                    <a:pt x="85" y="174"/>
                  </a:lnTo>
                  <a:lnTo>
                    <a:pt x="83" y="182"/>
                  </a:lnTo>
                  <a:lnTo>
                    <a:pt x="83" y="186"/>
                  </a:lnTo>
                  <a:lnTo>
                    <a:pt x="81" y="193"/>
                  </a:lnTo>
                  <a:lnTo>
                    <a:pt x="81" y="199"/>
                  </a:lnTo>
                  <a:lnTo>
                    <a:pt x="81" y="207"/>
                  </a:lnTo>
                  <a:lnTo>
                    <a:pt x="80" y="214"/>
                  </a:lnTo>
                  <a:lnTo>
                    <a:pt x="80" y="222"/>
                  </a:lnTo>
                  <a:lnTo>
                    <a:pt x="78" y="230"/>
                  </a:lnTo>
                  <a:lnTo>
                    <a:pt x="78" y="237"/>
                  </a:lnTo>
                  <a:lnTo>
                    <a:pt x="76" y="245"/>
                  </a:lnTo>
                  <a:lnTo>
                    <a:pt x="74" y="254"/>
                  </a:lnTo>
                  <a:lnTo>
                    <a:pt x="74" y="264"/>
                  </a:lnTo>
                  <a:lnTo>
                    <a:pt x="72" y="273"/>
                  </a:lnTo>
                  <a:lnTo>
                    <a:pt x="72" y="281"/>
                  </a:lnTo>
                  <a:lnTo>
                    <a:pt x="70" y="290"/>
                  </a:lnTo>
                  <a:lnTo>
                    <a:pt x="68" y="300"/>
                  </a:lnTo>
                  <a:lnTo>
                    <a:pt x="66" y="309"/>
                  </a:lnTo>
                  <a:lnTo>
                    <a:pt x="64" y="319"/>
                  </a:lnTo>
                  <a:lnTo>
                    <a:pt x="64" y="328"/>
                  </a:lnTo>
                  <a:lnTo>
                    <a:pt x="62" y="340"/>
                  </a:lnTo>
                  <a:lnTo>
                    <a:pt x="61" y="349"/>
                  </a:lnTo>
                  <a:lnTo>
                    <a:pt x="59" y="361"/>
                  </a:lnTo>
                  <a:lnTo>
                    <a:pt x="57" y="370"/>
                  </a:lnTo>
                  <a:lnTo>
                    <a:pt x="55" y="380"/>
                  </a:lnTo>
                  <a:lnTo>
                    <a:pt x="55" y="391"/>
                  </a:lnTo>
                  <a:lnTo>
                    <a:pt x="53" y="401"/>
                  </a:lnTo>
                  <a:lnTo>
                    <a:pt x="51" y="412"/>
                  </a:lnTo>
                  <a:lnTo>
                    <a:pt x="49" y="424"/>
                  </a:lnTo>
                  <a:lnTo>
                    <a:pt x="49" y="435"/>
                  </a:lnTo>
                  <a:lnTo>
                    <a:pt x="45" y="444"/>
                  </a:lnTo>
                  <a:lnTo>
                    <a:pt x="45" y="454"/>
                  </a:lnTo>
                  <a:lnTo>
                    <a:pt x="43" y="465"/>
                  </a:lnTo>
                  <a:lnTo>
                    <a:pt x="42" y="477"/>
                  </a:lnTo>
                  <a:lnTo>
                    <a:pt x="38" y="486"/>
                  </a:lnTo>
                  <a:lnTo>
                    <a:pt x="38" y="498"/>
                  </a:lnTo>
                  <a:lnTo>
                    <a:pt x="36" y="507"/>
                  </a:lnTo>
                  <a:lnTo>
                    <a:pt x="34" y="519"/>
                  </a:lnTo>
                  <a:lnTo>
                    <a:pt x="32" y="528"/>
                  </a:lnTo>
                  <a:lnTo>
                    <a:pt x="30" y="538"/>
                  </a:lnTo>
                  <a:lnTo>
                    <a:pt x="28" y="549"/>
                  </a:lnTo>
                  <a:lnTo>
                    <a:pt x="28" y="559"/>
                  </a:lnTo>
                  <a:lnTo>
                    <a:pt x="26" y="568"/>
                  </a:lnTo>
                  <a:lnTo>
                    <a:pt x="24" y="579"/>
                  </a:lnTo>
                  <a:lnTo>
                    <a:pt x="23" y="587"/>
                  </a:lnTo>
                  <a:lnTo>
                    <a:pt x="21" y="598"/>
                  </a:lnTo>
                  <a:lnTo>
                    <a:pt x="19" y="606"/>
                  </a:lnTo>
                  <a:lnTo>
                    <a:pt x="19" y="616"/>
                  </a:lnTo>
                  <a:lnTo>
                    <a:pt x="15" y="623"/>
                  </a:lnTo>
                  <a:lnTo>
                    <a:pt x="15" y="633"/>
                  </a:lnTo>
                  <a:lnTo>
                    <a:pt x="13" y="642"/>
                  </a:lnTo>
                  <a:lnTo>
                    <a:pt x="11" y="650"/>
                  </a:lnTo>
                  <a:lnTo>
                    <a:pt x="9" y="657"/>
                  </a:lnTo>
                  <a:lnTo>
                    <a:pt x="9" y="667"/>
                  </a:lnTo>
                  <a:lnTo>
                    <a:pt x="7" y="673"/>
                  </a:lnTo>
                  <a:lnTo>
                    <a:pt x="5" y="680"/>
                  </a:lnTo>
                  <a:lnTo>
                    <a:pt x="4" y="688"/>
                  </a:lnTo>
                  <a:lnTo>
                    <a:pt x="4" y="695"/>
                  </a:lnTo>
                  <a:lnTo>
                    <a:pt x="2" y="701"/>
                  </a:lnTo>
                  <a:lnTo>
                    <a:pt x="2" y="707"/>
                  </a:lnTo>
                  <a:lnTo>
                    <a:pt x="0" y="712"/>
                  </a:lnTo>
                  <a:lnTo>
                    <a:pt x="0" y="718"/>
                  </a:lnTo>
                  <a:lnTo>
                    <a:pt x="15" y="720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7" y="711"/>
                  </a:lnTo>
                  <a:lnTo>
                    <a:pt x="19" y="703"/>
                  </a:lnTo>
                  <a:lnTo>
                    <a:pt x="19" y="697"/>
                  </a:lnTo>
                  <a:lnTo>
                    <a:pt x="19" y="693"/>
                  </a:lnTo>
                  <a:lnTo>
                    <a:pt x="21" y="688"/>
                  </a:lnTo>
                  <a:lnTo>
                    <a:pt x="23" y="684"/>
                  </a:lnTo>
                  <a:lnTo>
                    <a:pt x="23" y="676"/>
                  </a:lnTo>
                  <a:lnTo>
                    <a:pt x="24" y="671"/>
                  </a:lnTo>
                  <a:lnTo>
                    <a:pt x="26" y="665"/>
                  </a:lnTo>
                  <a:lnTo>
                    <a:pt x="28" y="659"/>
                  </a:lnTo>
                  <a:lnTo>
                    <a:pt x="28" y="650"/>
                  </a:lnTo>
                  <a:lnTo>
                    <a:pt x="30" y="642"/>
                  </a:lnTo>
                  <a:lnTo>
                    <a:pt x="32" y="635"/>
                  </a:lnTo>
                  <a:lnTo>
                    <a:pt x="34" y="627"/>
                  </a:lnTo>
                  <a:lnTo>
                    <a:pt x="36" y="619"/>
                  </a:lnTo>
                  <a:lnTo>
                    <a:pt x="38" y="612"/>
                  </a:lnTo>
                  <a:lnTo>
                    <a:pt x="40" y="602"/>
                  </a:lnTo>
                  <a:lnTo>
                    <a:pt x="43" y="595"/>
                  </a:lnTo>
                  <a:lnTo>
                    <a:pt x="45" y="585"/>
                  </a:lnTo>
                  <a:lnTo>
                    <a:pt x="45" y="576"/>
                  </a:lnTo>
                  <a:lnTo>
                    <a:pt x="47" y="566"/>
                  </a:lnTo>
                  <a:lnTo>
                    <a:pt x="51" y="557"/>
                  </a:lnTo>
                  <a:lnTo>
                    <a:pt x="53" y="547"/>
                  </a:lnTo>
                  <a:lnTo>
                    <a:pt x="55" y="538"/>
                  </a:lnTo>
                  <a:lnTo>
                    <a:pt x="57" y="528"/>
                  </a:lnTo>
                  <a:lnTo>
                    <a:pt x="61" y="519"/>
                  </a:lnTo>
                  <a:lnTo>
                    <a:pt x="62" y="507"/>
                  </a:lnTo>
                  <a:lnTo>
                    <a:pt x="64" y="498"/>
                  </a:lnTo>
                  <a:lnTo>
                    <a:pt x="64" y="488"/>
                  </a:lnTo>
                  <a:lnTo>
                    <a:pt x="68" y="479"/>
                  </a:lnTo>
                  <a:lnTo>
                    <a:pt x="70" y="467"/>
                  </a:lnTo>
                  <a:lnTo>
                    <a:pt x="72" y="458"/>
                  </a:lnTo>
                  <a:lnTo>
                    <a:pt x="74" y="446"/>
                  </a:lnTo>
                  <a:lnTo>
                    <a:pt x="76" y="437"/>
                  </a:lnTo>
                  <a:lnTo>
                    <a:pt x="78" y="427"/>
                  </a:lnTo>
                  <a:lnTo>
                    <a:pt x="80" y="416"/>
                  </a:lnTo>
                  <a:lnTo>
                    <a:pt x="81" y="408"/>
                  </a:lnTo>
                  <a:lnTo>
                    <a:pt x="83" y="399"/>
                  </a:lnTo>
                  <a:lnTo>
                    <a:pt x="85" y="387"/>
                  </a:lnTo>
                  <a:lnTo>
                    <a:pt x="89" y="380"/>
                  </a:lnTo>
                  <a:lnTo>
                    <a:pt x="91" y="370"/>
                  </a:lnTo>
                  <a:lnTo>
                    <a:pt x="93" y="363"/>
                  </a:lnTo>
                  <a:lnTo>
                    <a:pt x="93" y="353"/>
                  </a:lnTo>
                  <a:lnTo>
                    <a:pt x="95" y="344"/>
                  </a:lnTo>
                  <a:lnTo>
                    <a:pt x="97" y="336"/>
                  </a:lnTo>
                  <a:lnTo>
                    <a:pt x="99" y="328"/>
                  </a:lnTo>
                  <a:lnTo>
                    <a:pt x="99" y="321"/>
                  </a:lnTo>
                  <a:lnTo>
                    <a:pt x="100" y="313"/>
                  </a:lnTo>
                  <a:lnTo>
                    <a:pt x="102" y="306"/>
                  </a:lnTo>
                  <a:lnTo>
                    <a:pt x="104" y="300"/>
                  </a:lnTo>
                  <a:lnTo>
                    <a:pt x="104" y="290"/>
                  </a:lnTo>
                  <a:lnTo>
                    <a:pt x="106" y="285"/>
                  </a:lnTo>
                  <a:lnTo>
                    <a:pt x="106" y="279"/>
                  </a:lnTo>
                  <a:lnTo>
                    <a:pt x="108" y="273"/>
                  </a:lnTo>
                  <a:lnTo>
                    <a:pt x="108" y="270"/>
                  </a:lnTo>
                  <a:lnTo>
                    <a:pt x="110" y="264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2" y="249"/>
                  </a:lnTo>
                  <a:lnTo>
                    <a:pt x="112" y="241"/>
                  </a:lnTo>
                  <a:lnTo>
                    <a:pt x="114" y="233"/>
                  </a:lnTo>
                  <a:lnTo>
                    <a:pt x="114" y="228"/>
                  </a:lnTo>
                  <a:lnTo>
                    <a:pt x="114" y="220"/>
                  </a:lnTo>
                  <a:lnTo>
                    <a:pt x="116" y="214"/>
                  </a:lnTo>
                  <a:lnTo>
                    <a:pt x="116" y="207"/>
                  </a:lnTo>
                  <a:lnTo>
                    <a:pt x="118" y="201"/>
                  </a:lnTo>
                  <a:lnTo>
                    <a:pt x="118" y="193"/>
                  </a:lnTo>
                  <a:lnTo>
                    <a:pt x="118" y="188"/>
                  </a:lnTo>
                  <a:lnTo>
                    <a:pt x="118" y="182"/>
                  </a:lnTo>
                  <a:lnTo>
                    <a:pt x="119" y="176"/>
                  </a:lnTo>
                  <a:lnTo>
                    <a:pt x="119" y="171"/>
                  </a:lnTo>
                  <a:lnTo>
                    <a:pt x="121" y="165"/>
                  </a:lnTo>
                  <a:lnTo>
                    <a:pt x="121" y="159"/>
                  </a:lnTo>
                  <a:lnTo>
                    <a:pt x="123" y="154"/>
                  </a:lnTo>
                  <a:lnTo>
                    <a:pt x="123" y="148"/>
                  </a:lnTo>
                  <a:lnTo>
                    <a:pt x="123" y="142"/>
                  </a:lnTo>
                  <a:lnTo>
                    <a:pt x="123" y="136"/>
                  </a:lnTo>
                  <a:lnTo>
                    <a:pt x="123" y="131"/>
                  </a:lnTo>
                  <a:lnTo>
                    <a:pt x="123" y="127"/>
                  </a:lnTo>
                  <a:lnTo>
                    <a:pt x="123" y="121"/>
                  </a:lnTo>
                  <a:lnTo>
                    <a:pt x="123" y="116"/>
                  </a:lnTo>
                  <a:lnTo>
                    <a:pt x="123" y="112"/>
                  </a:lnTo>
                  <a:lnTo>
                    <a:pt x="121" y="106"/>
                  </a:lnTo>
                  <a:lnTo>
                    <a:pt x="121" y="100"/>
                  </a:lnTo>
                  <a:lnTo>
                    <a:pt x="119" y="95"/>
                  </a:lnTo>
                  <a:lnTo>
                    <a:pt x="119" y="91"/>
                  </a:lnTo>
                  <a:lnTo>
                    <a:pt x="118" y="85"/>
                  </a:lnTo>
                  <a:lnTo>
                    <a:pt x="118" y="81"/>
                  </a:lnTo>
                  <a:lnTo>
                    <a:pt x="118" y="76"/>
                  </a:lnTo>
                  <a:lnTo>
                    <a:pt x="116" y="72"/>
                  </a:lnTo>
                  <a:lnTo>
                    <a:pt x="114" y="66"/>
                  </a:lnTo>
                  <a:lnTo>
                    <a:pt x="112" y="60"/>
                  </a:lnTo>
                  <a:lnTo>
                    <a:pt x="110" y="57"/>
                  </a:lnTo>
                  <a:lnTo>
                    <a:pt x="108" y="53"/>
                  </a:lnTo>
                  <a:lnTo>
                    <a:pt x="106" y="43"/>
                  </a:lnTo>
                  <a:lnTo>
                    <a:pt x="102" y="38"/>
                  </a:lnTo>
                  <a:lnTo>
                    <a:pt x="99" y="30"/>
                  </a:lnTo>
                  <a:lnTo>
                    <a:pt x="95" y="24"/>
                  </a:lnTo>
                  <a:lnTo>
                    <a:pt x="91" y="19"/>
                  </a:lnTo>
                  <a:lnTo>
                    <a:pt x="87" y="15"/>
                  </a:lnTo>
                  <a:lnTo>
                    <a:pt x="81" y="7"/>
                  </a:lnTo>
                  <a:lnTo>
                    <a:pt x="76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49136E5B-3BC0-436C-B5D8-45AC2FFF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5716"/>
              <a:ext cx="30" cy="243"/>
            </a:xfrm>
            <a:custGeom>
              <a:avLst/>
              <a:gdLst>
                <a:gd name="T0" fmla="*/ 59 w 59"/>
                <a:gd name="T1" fmla="*/ 7 h 486"/>
                <a:gd name="T2" fmla="*/ 23 w 59"/>
                <a:gd name="T3" fmla="*/ 486 h 486"/>
                <a:gd name="T4" fmla="*/ 0 w 59"/>
                <a:gd name="T5" fmla="*/ 486 h 486"/>
                <a:gd name="T6" fmla="*/ 23 w 59"/>
                <a:gd name="T7" fmla="*/ 0 h 486"/>
                <a:gd name="T8" fmla="*/ 59 w 59"/>
                <a:gd name="T9" fmla="*/ 7 h 486"/>
                <a:gd name="T10" fmla="*/ 59 w 59"/>
                <a:gd name="T11" fmla="*/ 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86">
                  <a:moveTo>
                    <a:pt x="59" y="7"/>
                  </a:moveTo>
                  <a:lnTo>
                    <a:pt x="23" y="486"/>
                  </a:lnTo>
                  <a:lnTo>
                    <a:pt x="0" y="486"/>
                  </a:lnTo>
                  <a:lnTo>
                    <a:pt x="23" y="0"/>
                  </a:lnTo>
                  <a:lnTo>
                    <a:pt x="59" y="7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26">
              <a:extLst>
                <a:ext uri="{FF2B5EF4-FFF2-40B4-BE49-F238E27FC236}">
                  <a16:creationId xmlns:a16="http://schemas.microsoft.com/office/drawing/2014/main" id="{898DC1AB-A4DB-4651-8CEE-2C86DDB41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5601"/>
              <a:ext cx="41" cy="144"/>
            </a:xfrm>
            <a:custGeom>
              <a:avLst/>
              <a:gdLst>
                <a:gd name="T0" fmla="*/ 0 w 81"/>
                <a:gd name="T1" fmla="*/ 2 h 289"/>
                <a:gd name="T2" fmla="*/ 81 w 81"/>
                <a:gd name="T3" fmla="*/ 289 h 289"/>
                <a:gd name="T4" fmla="*/ 34 w 81"/>
                <a:gd name="T5" fmla="*/ 0 h 289"/>
                <a:gd name="T6" fmla="*/ 0 w 81"/>
                <a:gd name="T7" fmla="*/ 2 h 289"/>
                <a:gd name="T8" fmla="*/ 0 w 81"/>
                <a:gd name="T9" fmla="*/ 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89">
                  <a:moveTo>
                    <a:pt x="0" y="2"/>
                  </a:moveTo>
                  <a:lnTo>
                    <a:pt x="81" y="289"/>
                  </a:lnTo>
                  <a:lnTo>
                    <a:pt x="3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27">
              <a:extLst>
                <a:ext uri="{FF2B5EF4-FFF2-40B4-BE49-F238E27FC236}">
                  <a16:creationId xmlns:a16="http://schemas.microsoft.com/office/drawing/2014/main" id="{C489E1C5-C1F5-4658-9957-708CAEF3E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5379"/>
              <a:ext cx="102" cy="184"/>
            </a:xfrm>
            <a:custGeom>
              <a:avLst/>
              <a:gdLst>
                <a:gd name="T0" fmla="*/ 55 w 205"/>
                <a:gd name="T1" fmla="*/ 120 h 367"/>
                <a:gd name="T2" fmla="*/ 0 w 205"/>
                <a:gd name="T3" fmla="*/ 93 h 367"/>
                <a:gd name="T4" fmla="*/ 24 w 205"/>
                <a:gd name="T5" fmla="*/ 165 h 367"/>
                <a:gd name="T6" fmla="*/ 28 w 205"/>
                <a:gd name="T7" fmla="*/ 169 h 367"/>
                <a:gd name="T8" fmla="*/ 39 w 205"/>
                <a:gd name="T9" fmla="*/ 182 h 367"/>
                <a:gd name="T10" fmla="*/ 55 w 205"/>
                <a:gd name="T11" fmla="*/ 198 h 367"/>
                <a:gd name="T12" fmla="*/ 70 w 205"/>
                <a:gd name="T13" fmla="*/ 213 h 367"/>
                <a:gd name="T14" fmla="*/ 83 w 205"/>
                <a:gd name="T15" fmla="*/ 226 h 367"/>
                <a:gd name="T16" fmla="*/ 93 w 205"/>
                <a:gd name="T17" fmla="*/ 236 h 367"/>
                <a:gd name="T18" fmla="*/ 100 w 205"/>
                <a:gd name="T19" fmla="*/ 251 h 367"/>
                <a:gd name="T20" fmla="*/ 100 w 205"/>
                <a:gd name="T21" fmla="*/ 262 h 367"/>
                <a:gd name="T22" fmla="*/ 100 w 205"/>
                <a:gd name="T23" fmla="*/ 274 h 367"/>
                <a:gd name="T24" fmla="*/ 100 w 205"/>
                <a:gd name="T25" fmla="*/ 287 h 367"/>
                <a:gd name="T26" fmla="*/ 102 w 205"/>
                <a:gd name="T27" fmla="*/ 298 h 367"/>
                <a:gd name="T28" fmla="*/ 108 w 205"/>
                <a:gd name="T29" fmla="*/ 312 h 367"/>
                <a:gd name="T30" fmla="*/ 112 w 205"/>
                <a:gd name="T31" fmla="*/ 319 h 367"/>
                <a:gd name="T32" fmla="*/ 117 w 205"/>
                <a:gd name="T33" fmla="*/ 329 h 367"/>
                <a:gd name="T34" fmla="*/ 133 w 205"/>
                <a:gd name="T35" fmla="*/ 348 h 367"/>
                <a:gd name="T36" fmla="*/ 140 w 205"/>
                <a:gd name="T37" fmla="*/ 357 h 367"/>
                <a:gd name="T38" fmla="*/ 152 w 205"/>
                <a:gd name="T39" fmla="*/ 367 h 367"/>
                <a:gd name="T40" fmla="*/ 150 w 205"/>
                <a:gd name="T41" fmla="*/ 255 h 367"/>
                <a:gd name="T42" fmla="*/ 159 w 205"/>
                <a:gd name="T43" fmla="*/ 245 h 367"/>
                <a:gd name="T44" fmla="*/ 174 w 205"/>
                <a:gd name="T45" fmla="*/ 236 h 367"/>
                <a:gd name="T46" fmla="*/ 184 w 205"/>
                <a:gd name="T47" fmla="*/ 230 h 367"/>
                <a:gd name="T48" fmla="*/ 193 w 205"/>
                <a:gd name="T49" fmla="*/ 222 h 367"/>
                <a:gd name="T50" fmla="*/ 201 w 205"/>
                <a:gd name="T51" fmla="*/ 215 h 367"/>
                <a:gd name="T52" fmla="*/ 142 w 205"/>
                <a:gd name="T53" fmla="*/ 215 h 367"/>
                <a:gd name="T54" fmla="*/ 157 w 205"/>
                <a:gd name="T55" fmla="*/ 165 h 367"/>
                <a:gd name="T56" fmla="*/ 188 w 205"/>
                <a:gd name="T57" fmla="*/ 163 h 367"/>
                <a:gd name="T58" fmla="*/ 188 w 205"/>
                <a:gd name="T59" fmla="*/ 152 h 367"/>
                <a:gd name="T60" fmla="*/ 190 w 205"/>
                <a:gd name="T61" fmla="*/ 142 h 367"/>
                <a:gd name="T62" fmla="*/ 190 w 205"/>
                <a:gd name="T63" fmla="*/ 131 h 367"/>
                <a:gd name="T64" fmla="*/ 193 w 205"/>
                <a:gd name="T65" fmla="*/ 120 h 367"/>
                <a:gd name="T66" fmla="*/ 197 w 205"/>
                <a:gd name="T67" fmla="*/ 106 h 367"/>
                <a:gd name="T68" fmla="*/ 201 w 205"/>
                <a:gd name="T69" fmla="*/ 99 h 367"/>
                <a:gd name="T70" fmla="*/ 197 w 205"/>
                <a:gd name="T71" fmla="*/ 93 h 367"/>
                <a:gd name="T72" fmla="*/ 193 w 205"/>
                <a:gd name="T73" fmla="*/ 83 h 367"/>
                <a:gd name="T74" fmla="*/ 188 w 205"/>
                <a:gd name="T75" fmla="*/ 70 h 367"/>
                <a:gd name="T76" fmla="*/ 182 w 205"/>
                <a:gd name="T77" fmla="*/ 55 h 367"/>
                <a:gd name="T78" fmla="*/ 176 w 205"/>
                <a:gd name="T79" fmla="*/ 40 h 367"/>
                <a:gd name="T80" fmla="*/ 173 w 205"/>
                <a:gd name="T81" fmla="*/ 23 h 367"/>
                <a:gd name="T82" fmla="*/ 171 w 205"/>
                <a:gd name="T83" fmla="*/ 11 h 367"/>
                <a:gd name="T84" fmla="*/ 165 w 205"/>
                <a:gd name="T85" fmla="*/ 0 h 367"/>
                <a:gd name="T86" fmla="*/ 159 w 205"/>
                <a:gd name="T87" fmla="*/ 4 h 367"/>
                <a:gd name="T88" fmla="*/ 159 w 205"/>
                <a:gd name="T89" fmla="*/ 11 h 367"/>
                <a:gd name="T90" fmla="*/ 159 w 205"/>
                <a:gd name="T91" fmla="*/ 25 h 367"/>
                <a:gd name="T92" fmla="*/ 159 w 205"/>
                <a:gd name="T93" fmla="*/ 38 h 367"/>
                <a:gd name="T94" fmla="*/ 161 w 205"/>
                <a:gd name="T95" fmla="*/ 49 h 367"/>
                <a:gd name="T96" fmla="*/ 163 w 205"/>
                <a:gd name="T97" fmla="*/ 63 h 367"/>
                <a:gd name="T98" fmla="*/ 167 w 205"/>
                <a:gd name="T99" fmla="*/ 78 h 367"/>
                <a:gd name="T100" fmla="*/ 169 w 205"/>
                <a:gd name="T101" fmla="*/ 89 h 367"/>
                <a:gd name="T102" fmla="*/ 171 w 205"/>
                <a:gd name="T103" fmla="*/ 97 h 367"/>
                <a:gd name="T104" fmla="*/ 157 w 205"/>
                <a:gd name="T105" fmla="*/ 148 h 367"/>
                <a:gd name="T106" fmla="*/ 91 w 205"/>
                <a:gd name="T107" fmla="*/ 156 h 367"/>
                <a:gd name="T108" fmla="*/ 38 w 205"/>
                <a:gd name="T109" fmla="*/ 137 h 367"/>
                <a:gd name="T110" fmla="*/ 91 w 205"/>
                <a:gd name="T111" fmla="*/ 13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367">
                  <a:moveTo>
                    <a:pt x="91" y="131"/>
                  </a:moveTo>
                  <a:lnTo>
                    <a:pt x="55" y="120"/>
                  </a:lnTo>
                  <a:lnTo>
                    <a:pt x="9" y="120"/>
                  </a:lnTo>
                  <a:lnTo>
                    <a:pt x="0" y="93"/>
                  </a:lnTo>
                  <a:lnTo>
                    <a:pt x="0" y="12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8" y="169"/>
                  </a:lnTo>
                  <a:lnTo>
                    <a:pt x="34" y="173"/>
                  </a:lnTo>
                  <a:lnTo>
                    <a:pt x="39" y="182"/>
                  </a:lnTo>
                  <a:lnTo>
                    <a:pt x="47" y="190"/>
                  </a:lnTo>
                  <a:lnTo>
                    <a:pt x="55" y="198"/>
                  </a:lnTo>
                  <a:lnTo>
                    <a:pt x="62" y="205"/>
                  </a:lnTo>
                  <a:lnTo>
                    <a:pt x="70" y="213"/>
                  </a:lnTo>
                  <a:lnTo>
                    <a:pt x="77" y="218"/>
                  </a:lnTo>
                  <a:lnTo>
                    <a:pt x="83" y="226"/>
                  </a:lnTo>
                  <a:lnTo>
                    <a:pt x="87" y="230"/>
                  </a:lnTo>
                  <a:lnTo>
                    <a:pt x="93" y="236"/>
                  </a:lnTo>
                  <a:lnTo>
                    <a:pt x="96" y="243"/>
                  </a:lnTo>
                  <a:lnTo>
                    <a:pt x="100" y="251"/>
                  </a:lnTo>
                  <a:lnTo>
                    <a:pt x="100" y="256"/>
                  </a:lnTo>
                  <a:lnTo>
                    <a:pt x="100" y="262"/>
                  </a:lnTo>
                  <a:lnTo>
                    <a:pt x="100" y="268"/>
                  </a:lnTo>
                  <a:lnTo>
                    <a:pt x="100" y="274"/>
                  </a:lnTo>
                  <a:lnTo>
                    <a:pt x="100" y="279"/>
                  </a:lnTo>
                  <a:lnTo>
                    <a:pt x="100" y="287"/>
                  </a:lnTo>
                  <a:lnTo>
                    <a:pt x="100" y="293"/>
                  </a:lnTo>
                  <a:lnTo>
                    <a:pt x="102" y="298"/>
                  </a:lnTo>
                  <a:lnTo>
                    <a:pt x="104" y="304"/>
                  </a:lnTo>
                  <a:lnTo>
                    <a:pt x="108" y="312"/>
                  </a:lnTo>
                  <a:lnTo>
                    <a:pt x="110" y="315"/>
                  </a:lnTo>
                  <a:lnTo>
                    <a:pt x="112" y="319"/>
                  </a:lnTo>
                  <a:lnTo>
                    <a:pt x="116" y="325"/>
                  </a:lnTo>
                  <a:lnTo>
                    <a:pt x="117" y="329"/>
                  </a:lnTo>
                  <a:lnTo>
                    <a:pt x="123" y="338"/>
                  </a:lnTo>
                  <a:lnTo>
                    <a:pt x="133" y="348"/>
                  </a:lnTo>
                  <a:lnTo>
                    <a:pt x="136" y="351"/>
                  </a:lnTo>
                  <a:lnTo>
                    <a:pt x="140" y="357"/>
                  </a:lnTo>
                  <a:lnTo>
                    <a:pt x="146" y="361"/>
                  </a:lnTo>
                  <a:lnTo>
                    <a:pt x="152" y="367"/>
                  </a:lnTo>
                  <a:lnTo>
                    <a:pt x="148" y="256"/>
                  </a:lnTo>
                  <a:lnTo>
                    <a:pt x="150" y="255"/>
                  </a:lnTo>
                  <a:lnTo>
                    <a:pt x="154" y="251"/>
                  </a:lnTo>
                  <a:lnTo>
                    <a:pt x="159" y="245"/>
                  </a:lnTo>
                  <a:lnTo>
                    <a:pt x="169" y="241"/>
                  </a:lnTo>
                  <a:lnTo>
                    <a:pt x="174" y="236"/>
                  </a:lnTo>
                  <a:lnTo>
                    <a:pt x="178" y="234"/>
                  </a:lnTo>
                  <a:lnTo>
                    <a:pt x="184" y="230"/>
                  </a:lnTo>
                  <a:lnTo>
                    <a:pt x="188" y="226"/>
                  </a:lnTo>
                  <a:lnTo>
                    <a:pt x="193" y="222"/>
                  </a:lnTo>
                  <a:lnTo>
                    <a:pt x="197" y="218"/>
                  </a:lnTo>
                  <a:lnTo>
                    <a:pt x="201" y="215"/>
                  </a:lnTo>
                  <a:lnTo>
                    <a:pt x="205" y="213"/>
                  </a:lnTo>
                  <a:lnTo>
                    <a:pt x="142" y="215"/>
                  </a:lnTo>
                  <a:lnTo>
                    <a:pt x="89" y="180"/>
                  </a:lnTo>
                  <a:lnTo>
                    <a:pt x="157" y="165"/>
                  </a:lnTo>
                  <a:lnTo>
                    <a:pt x="188" y="165"/>
                  </a:lnTo>
                  <a:lnTo>
                    <a:pt x="188" y="163"/>
                  </a:lnTo>
                  <a:lnTo>
                    <a:pt x="188" y="156"/>
                  </a:lnTo>
                  <a:lnTo>
                    <a:pt x="188" y="152"/>
                  </a:lnTo>
                  <a:lnTo>
                    <a:pt x="188" y="146"/>
                  </a:lnTo>
                  <a:lnTo>
                    <a:pt x="190" y="142"/>
                  </a:lnTo>
                  <a:lnTo>
                    <a:pt x="190" y="137"/>
                  </a:lnTo>
                  <a:lnTo>
                    <a:pt x="190" y="131"/>
                  </a:lnTo>
                  <a:lnTo>
                    <a:pt x="192" y="125"/>
                  </a:lnTo>
                  <a:lnTo>
                    <a:pt x="193" y="120"/>
                  </a:lnTo>
                  <a:lnTo>
                    <a:pt x="195" y="116"/>
                  </a:lnTo>
                  <a:lnTo>
                    <a:pt x="197" y="106"/>
                  </a:lnTo>
                  <a:lnTo>
                    <a:pt x="203" y="101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3" y="83"/>
                  </a:lnTo>
                  <a:lnTo>
                    <a:pt x="192" y="76"/>
                  </a:lnTo>
                  <a:lnTo>
                    <a:pt x="188" y="70"/>
                  </a:lnTo>
                  <a:lnTo>
                    <a:pt x="186" y="63"/>
                  </a:lnTo>
                  <a:lnTo>
                    <a:pt x="182" y="55"/>
                  </a:lnTo>
                  <a:lnTo>
                    <a:pt x="178" y="47"/>
                  </a:lnTo>
                  <a:lnTo>
                    <a:pt x="176" y="40"/>
                  </a:lnTo>
                  <a:lnTo>
                    <a:pt x="174" y="30"/>
                  </a:lnTo>
                  <a:lnTo>
                    <a:pt x="173" y="23"/>
                  </a:lnTo>
                  <a:lnTo>
                    <a:pt x="173" y="17"/>
                  </a:lnTo>
                  <a:lnTo>
                    <a:pt x="171" y="11"/>
                  </a:lnTo>
                  <a:lnTo>
                    <a:pt x="173" y="7"/>
                  </a:lnTo>
                  <a:lnTo>
                    <a:pt x="165" y="0"/>
                  </a:lnTo>
                  <a:lnTo>
                    <a:pt x="161" y="2"/>
                  </a:lnTo>
                  <a:lnTo>
                    <a:pt x="159" y="4"/>
                  </a:lnTo>
                  <a:lnTo>
                    <a:pt x="159" y="7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5"/>
                  </a:lnTo>
                  <a:lnTo>
                    <a:pt x="159" y="32"/>
                  </a:lnTo>
                  <a:lnTo>
                    <a:pt x="159" y="38"/>
                  </a:lnTo>
                  <a:lnTo>
                    <a:pt x="161" y="44"/>
                  </a:lnTo>
                  <a:lnTo>
                    <a:pt x="161" y="49"/>
                  </a:lnTo>
                  <a:lnTo>
                    <a:pt x="163" y="57"/>
                  </a:lnTo>
                  <a:lnTo>
                    <a:pt x="163" y="63"/>
                  </a:lnTo>
                  <a:lnTo>
                    <a:pt x="165" y="70"/>
                  </a:lnTo>
                  <a:lnTo>
                    <a:pt x="167" y="78"/>
                  </a:lnTo>
                  <a:lnTo>
                    <a:pt x="169" y="85"/>
                  </a:lnTo>
                  <a:lnTo>
                    <a:pt x="169" y="89"/>
                  </a:lnTo>
                  <a:lnTo>
                    <a:pt x="171" y="95"/>
                  </a:lnTo>
                  <a:lnTo>
                    <a:pt x="171" y="97"/>
                  </a:lnTo>
                  <a:lnTo>
                    <a:pt x="173" y="99"/>
                  </a:lnTo>
                  <a:lnTo>
                    <a:pt x="157" y="148"/>
                  </a:lnTo>
                  <a:lnTo>
                    <a:pt x="108" y="140"/>
                  </a:lnTo>
                  <a:lnTo>
                    <a:pt x="91" y="156"/>
                  </a:lnTo>
                  <a:lnTo>
                    <a:pt x="47" y="150"/>
                  </a:lnTo>
                  <a:lnTo>
                    <a:pt x="38" y="137"/>
                  </a:lnTo>
                  <a:lnTo>
                    <a:pt x="85" y="140"/>
                  </a:lnTo>
                  <a:lnTo>
                    <a:pt x="91" y="131"/>
                  </a:lnTo>
                  <a:lnTo>
                    <a:pt x="91" y="131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28">
              <a:extLst>
                <a:ext uri="{FF2B5EF4-FFF2-40B4-BE49-F238E27FC236}">
                  <a16:creationId xmlns:a16="http://schemas.microsoft.com/office/drawing/2014/main" id="{E7538A5B-7E81-44B0-8B6A-5DA0F54C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5420"/>
              <a:ext cx="56" cy="17"/>
            </a:xfrm>
            <a:custGeom>
              <a:avLst/>
              <a:gdLst>
                <a:gd name="T0" fmla="*/ 0 w 112"/>
                <a:gd name="T1" fmla="*/ 9 h 34"/>
                <a:gd name="T2" fmla="*/ 53 w 112"/>
                <a:gd name="T3" fmla="*/ 15 h 34"/>
                <a:gd name="T4" fmla="*/ 91 w 112"/>
                <a:gd name="T5" fmla="*/ 30 h 34"/>
                <a:gd name="T6" fmla="*/ 108 w 112"/>
                <a:gd name="T7" fmla="*/ 34 h 34"/>
                <a:gd name="T8" fmla="*/ 112 w 112"/>
                <a:gd name="T9" fmla="*/ 20 h 34"/>
                <a:gd name="T10" fmla="*/ 53 w 112"/>
                <a:gd name="T11" fmla="*/ 0 h 34"/>
                <a:gd name="T12" fmla="*/ 0 w 112"/>
                <a:gd name="T13" fmla="*/ 0 h 34"/>
                <a:gd name="T14" fmla="*/ 0 w 112"/>
                <a:gd name="T15" fmla="*/ 9 h 34"/>
                <a:gd name="T16" fmla="*/ 0 w 112"/>
                <a:gd name="T1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34">
                  <a:moveTo>
                    <a:pt x="0" y="9"/>
                  </a:moveTo>
                  <a:lnTo>
                    <a:pt x="53" y="15"/>
                  </a:lnTo>
                  <a:lnTo>
                    <a:pt x="91" y="30"/>
                  </a:lnTo>
                  <a:lnTo>
                    <a:pt x="108" y="34"/>
                  </a:lnTo>
                  <a:lnTo>
                    <a:pt x="112" y="2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29">
              <a:extLst>
                <a:ext uri="{FF2B5EF4-FFF2-40B4-BE49-F238E27FC236}">
                  <a16:creationId xmlns:a16="http://schemas.microsoft.com/office/drawing/2014/main" id="{6EE83BA0-21D1-4327-94E2-3EF9E8E4A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5395"/>
              <a:ext cx="66" cy="12"/>
            </a:xfrm>
            <a:custGeom>
              <a:avLst/>
              <a:gdLst>
                <a:gd name="T0" fmla="*/ 15 w 131"/>
                <a:gd name="T1" fmla="*/ 23 h 25"/>
                <a:gd name="T2" fmla="*/ 76 w 131"/>
                <a:gd name="T3" fmla="*/ 25 h 25"/>
                <a:gd name="T4" fmla="*/ 131 w 131"/>
                <a:gd name="T5" fmla="*/ 6 h 25"/>
                <a:gd name="T6" fmla="*/ 80 w 131"/>
                <a:gd name="T7" fmla="*/ 2 h 25"/>
                <a:gd name="T8" fmla="*/ 13 w 131"/>
                <a:gd name="T9" fmla="*/ 0 h 25"/>
                <a:gd name="T10" fmla="*/ 2 w 131"/>
                <a:gd name="T11" fmla="*/ 12 h 25"/>
                <a:gd name="T12" fmla="*/ 0 w 131"/>
                <a:gd name="T13" fmla="*/ 25 h 25"/>
                <a:gd name="T14" fmla="*/ 15 w 131"/>
                <a:gd name="T15" fmla="*/ 23 h 25"/>
                <a:gd name="T16" fmla="*/ 15 w 131"/>
                <a:gd name="T1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5">
                  <a:moveTo>
                    <a:pt x="15" y="23"/>
                  </a:moveTo>
                  <a:lnTo>
                    <a:pt x="76" y="25"/>
                  </a:lnTo>
                  <a:lnTo>
                    <a:pt x="131" y="6"/>
                  </a:lnTo>
                  <a:lnTo>
                    <a:pt x="80" y="2"/>
                  </a:lnTo>
                  <a:lnTo>
                    <a:pt x="13" y="0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15" y="23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E04F5399-9FE0-4EB2-A9B8-A32150CC1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5363"/>
              <a:ext cx="59" cy="18"/>
            </a:xfrm>
            <a:custGeom>
              <a:avLst/>
              <a:gdLst>
                <a:gd name="T0" fmla="*/ 99 w 118"/>
                <a:gd name="T1" fmla="*/ 33 h 37"/>
                <a:gd name="T2" fmla="*/ 118 w 118"/>
                <a:gd name="T3" fmla="*/ 10 h 37"/>
                <a:gd name="T4" fmla="*/ 118 w 118"/>
                <a:gd name="T5" fmla="*/ 0 h 37"/>
                <a:gd name="T6" fmla="*/ 31 w 118"/>
                <a:gd name="T7" fmla="*/ 18 h 37"/>
                <a:gd name="T8" fmla="*/ 0 w 118"/>
                <a:gd name="T9" fmla="*/ 37 h 37"/>
                <a:gd name="T10" fmla="*/ 59 w 118"/>
                <a:gd name="T11" fmla="*/ 27 h 37"/>
                <a:gd name="T12" fmla="*/ 99 w 118"/>
                <a:gd name="T13" fmla="*/ 33 h 37"/>
                <a:gd name="T14" fmla="*/ 99 w 118"/>
                <a:gd name="T15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37">
                  <a:moveTo>
                    <a:pt x="99" y="33"/>
                  </a:moveTo>
                  <a:lnTo>
                    <a:pt x="118" y="10"/>
                  </a:lnTo>
                  <a:lnTo>
                    <a:pt x="118" y="0"/>
                  </a:lnTo>
                  <a:lnTo>
                    <a:pt x="31" y="18"/>
                  </a:lnTo>
                  <a:lnTo>
                    <a:pt x="0" y="37"/>
                  </a:lnTo>
                  <a:lnTo>
                    <a:pt x="59" y="27"/>
                  </a:lnTo>
                  <a:lnTo>
                    <a:pt x="99" y="33"/>
                  </a:lnTo>
                  <a:lnTo>
                    <a:pt x="99" y="33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3A398698-0AAB-4AEF-AB79-79B046C15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5345"/>
              <a:ext cx="40" cy="25"/>
            </a:xfrm>
            <a:custGeom>
              <a:avLst/>
              <a:gdLst>
                <a:gd name="T0" fmla="*/ 72 w 80"/>
                <a:gd name="T1" fmla="*/ 6 h 50"/>
                <a:gd name="T2" fmla="*/ 72 w 80"/>
                <a:gd name="T3" fmla="*/ 4 h 50"/>
                <a:gd name="T4" fmla="*/ 66 w 80"/>
                <a:gd name="T5" fmla="*/ 2 h 50"/>
                <a:gd name="T6" fmla="*/ 61 w 80"/>
                <a:gd name="T7" fmla="*/ 0 h 50"/>
                <a:gd name="T8" fmla="*/ 55 w 80"/>
                <a:gd name="T9" fmla="*/ 0 h 50"/>
                <a:gd name="T10" fmla="*/ 45 w 80"/>
                <a:gd name="T11" fmla="*/ 0 h 50"/>
                <a:gd name="T12" fmla="*/ 38 w 80"/>
                <a:gd name="T13" fmla="*/ 0 h 50"/>
                <a:gd name="T14" fmla="*/ 30 w 80"/>
                <a:gd name="T15" fmla="*/ 0 h 50"/>
                <a:gd name="T16" fmla="*/ 24 w 80"/>
                <a:gd name="T17" fmla="*/ 2 h 50"/>
                <a:gd name="T18" fmla="*/ 19 w 80"/>
                <a:gd name="T19" fmla="*/ 2 h 50"/>
                <a:gd name="T20" fmla="*/ 11 w 80"/>
                <a:gd name="T21" fmla="*/ 4 h 50"/>
                <a:gd name="T22" fmla="*/ 5 w 80"/>
                <a:gd name="T23" fmla="*/ 6 h 50"/>
                <a:gd name="T24" fmla="*/ 2 w 80"/>
                <a:gd name="T25" fmla="*/ 8 h 50"/>
                <a:gd name="T26" fmla="*/ 0 w 80"/>
                <a:gd name="T27" fmla="*/ 10 h 50"/>
                <a:gd name="T28" fmla="*/ 0 w 80"/>
                <a:gd name="T29" fmla="*/ 14 h 50"/>
                <a:gd name="T30" fmla="*/ 2 w 80"/>
                <a:gd name="T31" fmla="*/ 19 h 50"/>
                <a:gd name="T32" fmla="*/ 4 w 80"/>
                <a:gd name="T33" fmla="*/ 25 h 50"/>
                <a:gd name="T34" fmla="*/ 7 w 80"/>
                <a:gd name="T35" fmla="*/ 29 h 50"/>
                <a:gd name="T36" fmla="*/ 9 w 80"/>
                <a:gd name="T37" fmla="*/ 35 h 50"/>
                <a:gd name="T38" fmla="*/ 9 w 80"/>
                <a:gd name="T39" fmla="*/ 38 h 50"/>
                <a:gd name="T40" fmla="*/ 11 w 80"/>
                <a:gd name="T41" fmla="*/ 40 h 50"/>
                <a:gd name="T42" fmla="*/ 15 w 80"/>
                <a:gd name="T43" fmla="*/ 40 h 50"/>
                <a:gd name="T44" fmla="*/ 23 w 80"/>
                <a:gd name="T45" fmla="*/ 46 h 50"/>
                <a:gd name="T46" fmla="*/ 28 w 80"/>
                <a:gd name="T47" fmla="*/ 46 h 50"/>
                <a:gd name="T48" fmla="*/ 34 w 80"/>
                <a:gd name="T49" fmla="*/ 48 h 50"/>
                <a:gd name="T50" fmla="*/ 40 w 80"/>
                <a:gd name="T51" fmla="*/ 48 h 50"/>
                <a:gd name="T52" fmla="*/ 45 w 80"/>
                <a:gd name="T53" fmla="*/ 50 h 50"/>
                <a:gd name="T54" fmla="*/ 55 w 80"/>
                <a:gd name="T55" fmla="*/ 46 h 50"/>
                <a:gd name="T56" fmla="*/ 64 w 80"/>
                <a:gd name="T57" fmla="*/ 44 h 50"/>
                <a:gd name="T58" fmla="*/ 72 w 80"/>
                <a:gd name="T59" fmla="*/ 40 h 50"/>
                <a:gd name="T60" fmla="*/ 80 w 80"/>
                <a:gd name="T61" fmla="*/ 36 h 50"/>
                <a:gd name="T62" fmla="*/ 80 w 80"/>
                <a:gd name="T63" fmla="*/ 29 h 50"/>
                <a:gd name="T64" fmla="*/ 78 w 80"/>
                <a:gd name="T65" fmla="*/ 25 h 50"/>
                <a:gd name="T66" fmla="*/ 78 w 80"/>
                <a:gd name="T67" fmla="*/ 21 h 50"/>
                <a:gd name="T68" fmla="*/ 76 w 80"/>
                <a:gd name="T69" fmla="*/ 19 h 50"/>
                <a:gd name="T70" fmla="*/ 74 w 80"/>
                <a:gd name="T71" fmla="*/ 12 h 50"/>
                <a:gd name="T72" fmla="*/ 72 w 80"/>
                <a:gd name="T73" fmla="*/ 6 h 50"/>
                <a:gd name="T74" fmla="*/ 72 w 80"/>
                <a:gd name="T7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50">
                  <a:moveTo>
                    <a:pt x="72" y="6"/>
                  </a:moveTo>
                  <a:lnTo>
                    <a:pt x="72" y="4"/>
                  </a:lnTo>
                  <a:lnTo>
                    <a:pt x="66" y="2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1" y="4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4" y="25"/>
                  </a:lnTo>
                  <a:lnTo>
                    <a:pt x="7" y="29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5" y="40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34" y="48"/>
                  </a:lnTo>
                  <a:lnTo>
                    <a:pt x="40" y="48"/>
                  </a:lnTo>
                  <a:lnTo>
                    <a:pt x="45" y="50"/>
                  </a:lnTo>
                  <a:lnTo>
                    <a:pt x="55" y="46"/>
                  </a:lnTo>
                  <a:lnTo>
                    <a:pt x="64" y="44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0" y="29"/>
                  </a:lnTo>
                  <a:lnTo>
                    <a:pt x="78" y="25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2"/>
                  </a:lnTo>
                  <a:lnTo>
                    <a:pt x="72" y="6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Freeform 32">
              <a:extLst>
                <a:ext uri="{FF2B5EF4-FFF2-40B4-BE49-F238E27FC236}">
                  <a16:creationId xmlns:a16="http://schemas.microsoft.com/office/drawing/2014/main" id="{83E1EDED-B82B-4EC6-B8C2-CDAF0CD3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5352"/>
              <a:ext cx="50" cy="30"/>
            </a:xfrm>
            <a:custGeom>
              <a:avLst/>
              <a:gdLst>
                <a:gd name="T0" fmla="*/ 95 w 99"/>
                <a:gd name="T1" fmla="*/ 3 h 60"/>
                <a:gd name="T2" fmla="*/ 88 w 99"/>
                <a:gd name="T3" fmla="*/ 0 h 60"/>
                <a:gd name="T4" fmla="*/ 80 w 99"/>
                <a:gd name="T5" fmla="*/ 0 h 60"/>
                <a:gd name="T6" fmla="*/ 74 w 99"/>
                <a:gd name="T7" fmla="*/ 0 h 60"/>
                <a:gd name="T8" fmla="*/ 71 w 99"/>
                <a:gd name="T9" fmla="*/ 0 h 60"/>
                <a:gd name="T10" fmla="*/ 65 w 99"/>
                <a:gd name="T11" fmla="*/ 2 h 60"/>
                <a:gd name="T12" fmla="*/ 61 w 99"/>
                <a:gd name="T13" fmla="*/ 3 h 60"/>
                <a:gd name="T14" fmla="*/ 55 w 99"/>
                <a:gd name="T15" fmla="*/ 3 h 60"/>
                <a:gd name="T16" fmla="*/ 50 w 99"/>
                <a:gd name="T17" fmla="*/ 5 h 60"/>
                <a:gd name="T18" fmla="*/ 46 w 99"/>
                <a:gd name="T19" fmla="*/ 5 h 60"/>
                <a:gd name="T20" fmla="*/ 40 w 99"/>
                <a:gd name="T21" fmla="*/ 7 h 60"/>
                <a:gd name="T22" fmla="*/ 34 w 99"/>
                <a:gd name="T23" fmla="*/ 9 h 60"/>
                <a:gd name="T24" fmla="*/ 29 w 99"/>
                <a:gd name="T25" fmla="*/ 11 h 60"/>
                <a:gd name="T26" fmla="*/ 25 w 99"/>
                <a:gd name="T27" fmla="*/ 13 h 60"/>
                <a:gd name="T28" fmla="*/ 23 w 99"/>
                <a:gd name="T29" fmla="*/ 17 h 60"/>
                <a:gd name="T30" fmla="*/ 15 w 99"/>
                <a:gd name="T31" fmla="*/ 19 h 60"/>
                <a:gd name="T32" fmla="*/ 12 w 99"/>
                <a:gd name="T33" fmla="*/ 22 h 60"/>
                <a:gd name="T34" fmla="*/ 8 w 99"/>
                <a:gd name="T35" fmla="*/ 26 h 60"/>
                <a:gd name="T36" fmla="*/ 6 w 99"/>
                <a:gd name="T37" fmla="*/ 32 h 60"/>
                <a:gd name="T38" fmla="*/ 2 w 99"/>
                <a:gd name="T39" fmla="*/ 38 h 60"/>
                <a:gd name="T40" fmla="*/ 0 w 99"/>
                <a:gd name="T41" fmla="*/ 43 h 60"/>
                <a:gd name="T42" fmla="*/ 0 w 99"/>
                <a:gd name="T43" fmla="*/ 49 h 60"/>
                <a:gd name="T44" fmla="*/ 2 w 99"/>
                <a:gd name="T45" fmla="*/ 53 h 60"/>
                <a:gd name="T46" fmla="*/ 4 w 99"/>
                <a:gd name="T47" fmla="*/ 57 h 60"/>
                <a:gd name="T48" fmla="*/ 10 w 99"/>
                <a:gd name="T49" fmla="*/ 59 h 60"/>
                <a:gd name="T50" fmla="*/ 14 w 99"/>
                <a:gd name="T51" fmla="*/ 59 h 60"/>
                <a:gd name="T52" fmla="*/ 21 w 99"/>
                <a:gd name="T53" fmla="*/ 60 h 60"/>
                <a:gd name="T54" fmla="*/ 29 w 99"/>
                <a:gd name="T55" fmla="*/ 60 h 60"/>
                <a:gd name="T56" fmla="*/ 38 w 99"/>
                <a:gd name="T57" fmla="*/ 60 h 60"/>
                <a:gd name="T58" fmla="*/ 42 w 99"/>
                <a:gd name="T59" fmla="*/ 60 h 60"/>
                <a:gd name="T60" fmla="*/ 48 w 99"/>
                <a:gd name="T61" fmla="*/ 60 h 60"/>
                <a:gd name="T62" fmla="*/ 52 w 99"/>
                <a:gd name="T63" fmla="*/ 59 h 60"/>
                <a:gd name="T64" fmla="*/ 57 w 99"/>
                <a:gd name="T65" fmla="*/ 59 h 60"/>
                <a:gd name="T66" fmla="*/ 65 w 99"/>
                <a:gd name="T67" fmla="*/ 59 h 60"/>
                <a:gd name="T68" fmla="*/ 74 w 99"/>
                <a:gd name="T69" fmla="*/ 57 h 60"/>
                <a:gd name="T70" fmla="*/ 82 w 99"/>
                <a:gd name="T71" fmla="*/ 49 h 60"/>
                <a:gd name="T72" fmla="*/ 90 w 99"/>
                <a:gd name="T73" fmla="*/ 41 h 60"/>
                <a:gd name="T74" fmla="*/ 91 w 99"/>
                <a:gd name="T75" fmla="*/ 38 h 60"/>
                <a:gd name="T76" fmla="*/ 93 w 99"/>
                <a:gd name="T77" fmla="*/ 32 h 60"/>
                <a:gd name="T78" fmla="*/ 95 w 99"/>
                <a:gd name="T79" fmla="*/ 26 h 60"/>
                <a:gd name="T80" fmla="*/ 99 w 99"/>
                <a:gd name="T81" fmla="*/ 22 h 60"/>
                <a:gd name="T82" fmla="*/ 99 w 99"/>
                <a:gd name="T83" fmla="*/ 15 h 60"/>
                <a:gd name="T84" fmla="*/ 99 w 99"/>
                <a:gd name="T85" fmla="*/ 11 h 60"/>
                <a:gd name="T86" fmla="*/ 99 w 99"/>
                <a:gd name="T87" fmla="*/ 7 h 60"/>
                <a:gd name="T88" fmla="*/ 99 w 99"/>
                <a:gd name="T89" fmla="*/ 5 h 60"/>
                <a:gd name="T90" fmla="*/ 95 w 99"/>
                <a:gd name="T91" fmla="*/ 3 h 60"/>
                <a:gd name="T92" fmla="*/ 95 w 99"/>
                <a:gd name="T93" fmla="*/ 3 h 60"/>
                <a:gd name="T94" fmla="*/ 95 w 99"/>
                <a:gd name="T9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" h="60">
                  <a:moveTo>
                    <a:pt x="95" y="3"/>
                  </a:moveTo>
                  <a:lnTo>
                    <a:pt x="88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5" y="2"/>
                  </a:lnTo>
                  <a:lnTo>
                    <a:pt x="61" y="3"/>
                  </a:lnTo>
                  <a:lnTo>
                    <a:pt x="55" y="3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0" y="7"/>
                  </a:lnTo>
                  <a:lnTo>
                    <a:pt x="34" y="9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3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6"/>
                  </a:lnTo>
                  <a:lnTo>
                    <a:pt x="6" y="32"/>
                  </a:lnTo>
                  <a:lnTo>
                    <a:pt x="2" y="38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" y="53"/>
                  </a:lnTo>
                  <a:lnTo>
                    <a:pt x="4" y="57"/>
                  </a:lnTo>
                  <a:lnTo>
                    <a:pt x="10" y="59"/>
                  </a:lnTo>
                  <a:lnTo>
                    <a:pt x="14" y="59"/>
                  </a:lnTo>
                  <a:lnTo>
                    <a:pt x="21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2" y="59"/>
                  </a:lnTo>
                  <a:lnTo>
                    <a:pt x="57" y="59"/>
                  </a:lnTo>
                  <a:lnTo>
                    <a:pt x="65" y="59"/>
                  </a:lnTo>
                  <a:lnTo>
                    <a:pt x="74" y="57"/>
                  </a:lnTo>
                  <a:lnTo>
                    <a:pt x="82" y="49"/>
                  </a:lnTo>
                  <a:lnTo>
                    <a:pt x="90" y="41"/>
                  </a:lnTo>
                  <a:lnTo>
                    <a:pt x="91" y="38"/>
                  </a:lnTo>
                  <a:lnTo>
                    <a:pt x="93" y="32"/>
                  </a:lnTo>
                  <a:lnTo>
                    <a:pt x="95" y="26"/>
                  </a:lnTo>
                  <a:lnTo>
                    <a:pt x="99" y="22"/>
                  </a:lnTo>
                  <a:lnTo>
                    <a:pt x="99" y="15"/>
                  </a:lnTo>
                  <a:lnTo>
                    <a:pt x="99" y="11"/>
                  </a:lnTo>
                  <a:lnTo>
                    <a:pt x="99" y="7"/>
                  </a:lnTo>
                  <a:lnTo>
                    <a:pt x="99" y="5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5" name="Freeform 33">
              <a:extLst>
                <a:ext uri="{FF2B5EF4-FFF2-40B4-BE49-F238E27FC236}">
                  <a16:creationId xmlns:a16="http://schemas.microsoft.com/office/drawing/2014/main" id="{DCAD89F9-F1CE-4E60-91F2-6C2EEA7C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5300"/>
              <a:ext cx="159" cy="224"/>
            </a:xfrm>
            <a:custGeom>
              <a:avLst/>
              <a:gdLst>
                <a:gd name="T0" fmla="*/ 80 w 317"/>
                <a:gd name="T1" fmla="*/ 4 h 447"/>
                <a:gd name="T2" fmla="*/ 63 w 317"/>
                <a:gd name="T3" fmla="*/ 19 h 447"/>
                <a:gd name="T4" fmla="*/ 49 w 317"/>
                <a:gd name="T5" fmla="*/ 34 h 447"/>
                <a:gd name="T6" fmla="*/ 36 w 317"/>
                <a:gd name="T7" fmla="*/ 53 h 447"/>
                <a:gd name="T8" fmla="*/ 26 w 317"/>
                <a:gd name="T9" fmla="*/ 76 h 447"/>
                <a:gd name="T10" fmla="*/ 21 w 317"/>
                <a:gd name="T11" fmla="*/ 103 h 447"/>
                <a:gd name="T12" fmla="*/ 17 w 317"/>
                <a:gd name="T13" fmla="*/ 127 h 447"/>
                <a:gd name="T14" fmla="*/ 13 w 317"/>
                <a:gd name="T15" fmla="*/ 148 h 447"/>
                <a:gd name="T16" fmla="*/ 11 w 317"/>
                <a:gd name="T17" fmla="*/ 163 h 447"/>
                <a:gd name="T18" fmla="*/ 13 w 317"/>
                <a:gd name="T19" fmla="*/ 169 h 447"/>
                <a:gd name="T20" fmla="*/ 13 w 317"/>
                <a:gd name="T21" fmla="*/ 192 h 447"/>
                <a:gd name="T22" fmla="*/ 6 w 317"/>
                <a:gd name="T23" fmla="*/ 203 h 447"/>
                <a:gd name="T24" fmla="*/ 0 w 317"/>
                <a:gd name="T25" fmla="*/ 219 h 447"/>
                <a:gd name="T26" fmla="*/ 2 w 317"/>
                <a:gd name="T27" fmla="*/ 241 h 447"/>
                <a:gd name="T28" fmla="*/ 9 w 317"/>
                <a:gd name="T29" fmla="*/ 262 h 447"/>
                <a:gd name="T30" fmla="*/ 17 w 317"/>
                <a:gd name="T31" fmla="*/ 276 h 447"/>
                <a:gd name="T32" fmla="*/ 34 w 317"/>
                <a:gd name="T33" fmla="*/ 279 h 447"/>
                <a:gd name="T34" fmla="*/ 78 w 317"/>
                <a:gd name="T35" fmla="*/ 424 h 447"/>
                <a:gd name="T36" fmla="*/ 91 w 317"/>
                <a:gd name="T37" fmla="*/ 432 h 447"/>
                <a:gd name="T38" fmla="*/ 112 w 317"/>
                <a:gd name="T39" fmla="*/ 439 h 447"/>
                <a:gd name="T40" fmla="*/ 127 w 317"/>
                <a:gd name="T41" fmla="*/ 447 h 447"/>
                <a:gd name="T42" fmla="*/ 118 w 317"/>
                <a:gd name="T43" fmla="*/ 395 h 447"/>
                <a:gd name="T44" fmla="*/ 139 w 317"/>
                <a:gd name="T45" fmla="*/ 403 h 447"/>
                <a:gd name="T46" fmla="*/ 161 w 317"/>
                <a:gd name="T47" fmla="*/ 409 h 447"/>
                <a:gd name="T48" fmla="*/ 182 w 317"/>
                <a:gd name="T49" fmla="*/ 411 h 447"/>
                <a:gd name="T50" fmla="*/ 203 w 317"/>
                <a:gd name="T51" fmla="*/ 413 h 447"/>
                <a:gd name="T52" fmla="*/ 199 w 317"/>
                <a:gd name="T53" fmla="*/ 399 h 447"/>
                <a:gd name="T54" fmla="*/ 207 w 317"/>
                <a:gd name="T55" fmla="*/ 394 h 447"/>
                <a:gd name="T56" fmla="*/ 224 w 317"/>
                <a:gd name="T57" fmla="*/ 388 h 447"/>
                <a:gd name="T58" fmla="*/ 239 w 317"/>
                <a:gd name="T59" fmla="*/ 380 h 447"/>
                <a:gd name="T60" fmla="*/ 258 w 317"/>
                <a:gd name="T61" fmla="*/ 371 h 447"/>
                <a:gd name="T62" fmla="*/ 275 w 317"/>
                <a:gd name="T63" fmla="*/ 357 h 447"/>
                <a:gd name="T64" fmla="*/ 289 w 317"/>
                <a:gd name="T65" fmla="*/ 346 h 447"/>
                <a:gd name="T66" fmla="*/ 300 w 317"/>
                <a:gd name="T67" fmla="*/ 331 h 447"/>
                <a:gd name="T68" fmla="*/ 310 w 317"/>
                <a:gd name="T69" fmla="*/ 316 h 447"/>
                <a:gd name="T70" fmla="*/ 315 w 317"/>
                <a:gd name="T71" fmla="*/ 302 h 447"/>
                <a:gd name="T72" fmla="*/ 312 w 317"/>
                <a:gd name="T73" fmla="*/ 306 h 447"/>
                <a:gd name="T74" fmla="*/ 294 w 317"/>
                <a:gd name="T75" fmla="*/ 329 h 447"/>
                <a:gd name="T76" fmla="*/ 277 w 317"/>
                <a:gd name="T77" fmla="*/ 342 h 447"/>
                <a:gd name="T78" fmla="*/ 256 w 317"/>
                <a:gd name="T79" fmla="*/ 352 h 447"/>
                <a:gd name="T80" fmla="*/ 232 w 317"/>
                <a:gd name="T81" fmla="*/ 357 h 447"/>
                <a:gd name="T82" fmla="*/ 207 w 317"/>
                <a:gd name="T83" fmla="*/ 361 h 447"/>
                <a:gd name="T84" fmla="*/ 182 w 317"/>
                <a:gd name="T85" fmla="*/ 361 h 447"/>
                <a:gd name="T86" fmla="*/ 159 w 317"/>
                <a:gd name="T87" fmla="*/ 359 h 447"/>
                <a:gd name="T88" fmla="*/ 140 w 317"/>
                <a:gd name="T89" fmla="*/ 354 h 447"/>
                <a:gd name="T90" fmla="*/ 118 w 317"/>
                <a:gd name="T91" fmla="*/ 340 h 447"/>
                <a:gd name="T92" fmla="*/ 101 w 317"/>
                <a:gd name="T93" fmla="*/ 323 h 447"/>
                <a:gd name="T94" fmla="*/ 89 w 317"/>
                <a:gd name="T95" fmla="*/ 308 h 447"/>
                <a:gd name="T96" fmla="*/ 82 w 317"/>
                <a:gd name="T97" fmla="*/ 295 h 447"/>
                <a:gd name="T98" fmla="*/ 125 w 317"/>
                <a:gd name="T99" fmla="*/ 306 h 447"/>
                <a:gd name="T100" fmla="*/ 55 w 317"/>
                <a:gd name="T101" fmla="*/ 179 h 447"/>
                <a:gd name="T102" fmla="*/ 93 w 317"/>
                <a:gd name="T103" fmla="*/ 49 h 447"/>
                <a:gd name="T104" fmla="*/ 85 w 317"/>
                <a:gd name="T10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7" h="447">
                  <a:moveTo>
                    <a:pt x="85" y="0"/>
                  </a:moveTo>
                  <a:lnTo>
                    <a:pt x="83" y="0"/>
                  </a:lnTo>
                  <a:lnTo>
                    <a:pt x="80" y="4"/>
                  </a:lnTo>
                  <a:lnTo>
                    <a:pt x="72" y="8"/>
                  </a:lnTo>
                  <a:lnTo>
                    <a:pt x="66" y="15"/>
                  </a:lnTo>
                  <a:lnTo>
                    <a:pt x="63" y="19"/>
                  </a:lnTo>
                  <a:lnTo>
                    <a:pt x="57" y="25"/>
                  </a:lnTo>
                  <a:lnTo>
                    <a:pt x="53" y="29"/>
                  </a:lnTo>
                  <a:lnTo>
                    <a:pt x="49" y="34"/>
                  </a:lnTo>
                  <a:lnTo>
                    <a:pt x="45" y="40"/>
                  </a:lnTo>
                  <a:lnTo>
                    <a:pt x="42" y="48"/>
                  </a:lnTo>
                  <a:lnTo>
                    <a:pt x="36" y="53"/>
                  </a:lnTo>
                  <a:lnTo>
                    <a:pt x="34" y="61"/>
                  </a:lnTo>
                  <a:lnTo>
                    <a:pt x="30" y="68"/>
                  </a:lnTo>
                  <a:lnTo>
                    <a:pt x="26" y="76"/>
                  </a:lnTo>
                  <a:lnTo>
                    <a:pt x="25" y="86"/>
                  </a:lnTo>
                  <a:lnTo>
                    <a:pt x="23" y="93"/>
                  </a:lnTo>
                  <a:lnTo>
                    <a:pt x="21" y="103"/>
                  </a:lnTo>
                  <a:lnTo>
                    <a:pt x="19" y="110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15" y="135"/>
                  </a:lnTo>
                  <a:lnTo>
                    <a:pt x="13" y="143"/>
                  </a:lnTo>
                  <a:lnTo>
                    <a:pt x="13" y="148"/>
                  </a:lnTo>
                  <a:lnTo>
                    <a:pt x="13" y="154"/>
                  </a:lnTo>
                  <a:lnTo>
                    <a:pt x="11" y="160"/>
                  </a:lnTo>
                  <a:lnTo>
                    <a:pt x="11" y="163"/>
                  </a:lnTo>
                  <a:lnTo>
                    <a:pt x="11" y="165"/>
                  </a:lnTo>
                  <a:lnTo>
                    <a:pt x="11" y="167"/>
                  </a:lnTo>
                  <a:lnTo>
                    <a:pt x="13" y="169"/>
                  </a:lnTo>
                  <a:lnTo>
                    <a:pt x="15" y="175"/>
                  </a:lnTo>
                  <a:lnTo>
                    <a:pt x="17" y="183"/>
                  </a:lnTo>
                  <a:lnTo>
                    <a:pt x="13" y="192"/>
                  </a:lnTo>
                  <a:lnTo>
                    <a:pt x="9" y="196"/>
                  </a:lnTo>
                  <a:lnTo>
                    <a:pt x="7" y="200"/>
                  </a:lnTo>
                  <a:lnTo>
                    <a:pt x="6" y="203"/>
                  </a:lnTo>
                  <a:lnTo>
                    <a:pt x="4" y="209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2" y="234"/>
                  </a:lnTo>
                  <a:lnTo>
                    <a:pt x="2" y="241"/>
                  </a:lnTo>
                  <a:lnTo>
                    <a:pt x="4" y="251"/>
                  </a:lnTo>
                  <a:lnTo>
                    <a:pt x="6" y="257"/>
                  </a:lnTo>
                  <a:lnTo>
                    <a:pt x="9" y="262"/>
                  </a:lnTo>
                  <a:lnTo>
                    <a:pt x="9" y="268"/>
                  </a:lnTo>
                  <a:lnTo>
                    <a:pt x="13" y="272"/>
                  </a:lnTo>
                  <a:lnTo>
                    <a:pt x="17" y="276"/>
                  </a:lnTo>
                  <a:lnTo>
                    <a:pt x="21" y="278"/>
                  </a:lnTo>
                  <a:lnTo>
                    <a:pt x="28" y="279"/>
                  </a:lnTo>
                  <a:lnTo>
                    <a:pt x="34" y="279"/>
                  </a:lnTo>
                  <a:lnTo>
                    <a:pt x="36" y="278"/>
                  </a:lnTo>
                  <a:lnTo>
                    <a:pt x="38" y="278"/>
                  </a:lnTo>
                  <a:lnTo>
                    <a:pt x="78" y="424"/>
                  </a:lnTo>
                  <a:lnTo>
                    <a:pt x="82" y="426"/>
                  </a:lnTo>
                  <a:lnTo>
                    <a:pt x="85" y="428"/>
                  </a:lnTo>
                  <a:lnTo>
                    <a:pt x="91" y="432"/>
                  </a:lnTo>
                  <a:lnTo>
                    <a:pt x="99" y="433"/>
                  </a:lnTo>
                  <a:lnTo>
                    <a:pt x="108" y="437"/>
                  </a:lnTo>
                  <a:lnTo>
                    <a:pt x="112" y="439"/>
                  </a:lnTo>
                  <a:lnTo>
                    <a:pt x="116" y="443"/>
                  </a:lnTo>
                  <a:lnTo>
                    <a:pt x="121" y="445"/>
                  </a:lnTo>
                  <a:lnTo>
                    <a:pt x="127" y="447"/>
                  </a:lnTo>
                  <a:lnTo>
                    <a:pt x="108" y="392"/>
                  </a:lnTo>
                  <a:lnTo>
                    <a:pt x="112" y="394"/>
                  </a:lnTo>
                  <a:lnTo>
                    <a:pt x="118" y="395"/>
                  </a:lnTo>
                  <a:lnTo>
                    <a:pt x="123" y="397"/>
                  </a:lnTo>
                  <a:lnTo>
                    <a:pt x="131" y="401"/>
                  </a:lnTo>
                  <a:lnTo>
                    <a:pt x="139" y="403"/>
                  </a:lnTo>
                  <a:lnTo>
                    <a:pt x="146" y="403"/>
                  </a:lnTo>
                  <a:lnTo>
                    <a:pt x="154" y="405"/>
                  </a:lnTo>
                  <a:lnTo>
                    <a:pt x="161" y="409"/>
                  </a:lnTo>
                  <a:lnTo>
                    <a:pt x="169" y="409"/>
                  </a:lnTo>
                  <a:lnTo>
                    <a:pt x="177" y="411"/>
                  </a:lnTo>
                  <a:lnTo>
                    <a:pt x="182" y="411"/>
                  </a:lnTo>
                  <a:lnTo>
                    <a:pt x="190" y="411"/>
                  </a:lnTo>
                  <a:lnTo>
                    <a:pt x="196" y="411"/>
                  </a:lnTo>
                  <a:lnTo>
                    <a:pt x="203" y="413"/>
                  </a:lnTo>
                  <a:lnTo>
                    <a:pt x="209" y="413"/>
                  </a:lnTo>
                  <a:lnTo>
                    <a:pt x="213" y="413"/>
                  </a:lnTo>
                  <a:lnTo>
                    <a:pt x="199" y="399"/>
                  </a:lnTo>
                  <a:lnTo>
                    <a:pt x="199" y="397"/>
                  </a:lnTo>
                  <a:lnTo>
                    <a:pt x="203" y="397"/>
                  </a:lnTo>
                  <a:lnTo>
                    <a:pt x="207" y="394"/>
                  </a:lnTo>
                  <a:lnTo>
                    <a:pt x="215" y="394"/>
                  </a:lnTo>
                  <a:lnTo>
                    <a:pt x="218" y="390"/>
                  </a:lnTo>
                  <a:lnTo>
                    <a:pt x="224" y="388"/>
                  </a:lnTo>
                  <a:lnTo>
                    <a:pt x="230" y="386"/>
                  </a:lnTo>
                  <a:lnTo>
                    <a:pt x="234" y="384"/>
                  </a:lnTo>
                  <a:lnTo>
                    <a:pt x="239" y="380"/>
                  </a:lnTo>
                  <a:lnTo>
                    <a:pt x="245" y="378"/>
                  </a:lnTo>
                  <a:lnTo>
                    <a:pt x="251" y="375"/>
                  </a:lnTo>
                  <a:lnTo>
                    <a:pt x="258" y="371"/>
                  </a:lnTo>
                  <a:lnTo>
                    <a:pt x="264" y="367"/>
                  </a:lnTo>
                  <a:lnTo>
                    <a:pt x="270" y="363"/>
                  </a:lnTo>
                  <a:lnTo>
                    <a:pt x="275" y="357"/>
                  </a:lnTo>
                  <a:lnTo>
                    <a:pt x="279" y="356"/>
                  </a:lnTo>
                  <a:lnTo>
                    <a:pt x="285" y="350"/>
                  </a:lnTo>
                  <a:lnTo>
                    <a:pt x="289" y="346"/>
                  </a:lnTo>
                  <a:lnTo>
                    <a:pt x="294" y="340"/>
                  </a:lnTo>
                  <a:lnTo>
                    <a:pt x="298" y="336"/>
                  </a:lnTo>
                  <a:lnTo>
                    <a:pt x="300" y="331"/>
                  </a:lnTo>
                  <a:lnTo>
                    <a:pt x="304" y="325"/>
                  </a:lnTo>
                  <a:lnTo>
                    <a:pt x="306" y="321"/>
                  </a:lnTo>
                  <a:lnTo>
                    <a:pt x="310" y="316"/>
                  </a:lnTo>
                  <a:lnTo>
                    <a:pt x="312" y="312"/>
                  </a:lnTo>
                  <a:lnTo>
                    <a:pt x="313" y="306"/>
                  </a:lnTo>
                  <a:lnTo>
                    <a:pt x="315" y="302"/>
                  </a:lnTo>
                  <a:lnTo>
                    <a:pt x="317" y="297"/>
                  </a:lnTo>
                  <a:lnTo>
                    <a:pt x="313" y="300"/>
                  </a:lnTo>
                  <a:lnTo>
                    <a:pt x="312" y="306"/>
                  </a:lnTo>
                  <a:lnTo>
                    <a:pt x="308" y="314"/>
                  </a:lnTo>
                  <a:lnTo>
                    <a:pt x="302" y="321"/>
                  </a:lnTo>
                  <a:lnTo>
                    <a:pt x="294" y="329"/>
                  </a:lnTo>
                  <a:lnTo>
                    <a:pt x="287" y="336"/>
                  </a:lnTo>
                  <a:lnTo>
                    <a:pt x="283" y="340"/>
                  </a:lnTo>
                  <a:lnTo>
                    <a:pt x="277" y="342"/>
                  </a:lnTo>
                  <a:lnTo>
                    <a:pt x="270" y="346"/>
                  </a:lnTo>
                  <a:lnTo>
                    <a:pt x="264" y="350"/>
                  </a:lnTo>
                  <a:lnTo>
                    <a:pt x="256" y="352"/>
                  </a:lnTo>
                  <a:lnTo>
                    <a:pt x="249" y="354"/>
                  </a:lnTo>
                  <a:lnTo>
                    <a:pt x="239" y="356"/>
                  </a:lnTo>
                  <a:lnTo>
                    <a:pt x="232" y="357"/>
                  </a:lnTo>
                  <a:lnTo>
                    <a:pt x="224" y="359"/>
                  </a:lnTo>
                  <a:lnTo>
                    <a:pt x="215" y="361"/>
                  </a:lnTo>
                  <a:lnTo>
                    <a:pt x="207" y="361"/>
                  </a:lnTo>
                  <a:lnTo>
                    <a:pt x="199" y="363"/>
                  </a:lnTo>
                  <a:lnTo>
                    <a:pt x="192" y="361"/>
                  </a:lnTo>
                  <a:lnTo>
                    <a:pt x="182" y="361"/>
                  </a:lnTo>
                  <a:lnTo>
                    <a:pt x="175" y="361"/>
                  </a:lnTo>
                  <a:lnTo>
                    <a:pt x="167" y="361"/>
                  </a:lnTo>
                  <a:lnTo>
                    <a:pt x="159" y="359"/>
                  </a:lnTo>
                  <a:lnTo>
                    <a:pt x="152" y="357"/>
                  </a:lnTo>
                  <a:lnTo>
                    <a:pt x="146" y="356"/>
                  </a:lnTo>
                  <a:lnTo>
                    <a:pt x="140" y="354"/>
                  </a:lnTo>
                  <a:lnTo>
                    <a:pt x="133" y="350"/>
                  </a:lnTo>
                  <a:lnTo>
                    <a:pt x="125" y="346"/>
                  </a:lnTo>
                  <a:lnTo>
                    <a:pt x="118" y="340"/>
                  </a:lnTo>
                  <a:lnTo>
                    <a:pt x="112" y="336"/>
                  </a:lnTo>
                  <a:lnTo>
                    <a:pt x="106" y="331"/>
                  </a:lnTo>
                  <a:lnTo>
                    <a:pt x="101" y="323"/>
                  </a:lnTo>
                  <a:lnTo>
                    <a:pt x="97" y="319"/>
                  </a:lnTo>
                  <a:lnTo>
                    <a:pt x="93" y="314"/>
                  </a:lnTo>
                  <a:lnTo>
                    <a:pt x="89" y="308"/>
                  </a:lnTo>
                  <a:lnTo>
                    <a:pt x="85" y="302"/>
                  </a:lnTo>
                  <a:lnTo>
                    <a:pt x="82" y="297"/>
                  </a:lnTo>
                  <a:lnTo>
                    <a:pt x="82" y="295"/>
                  </a:lnTo>
                  <a:lnTo>
                    <a:pt x="78" y="287"/>
                  </a:lnTo>
                  <a:lnTo>
                    <a:pt x="78" y="287"/>
                  </a:lnTo>
                  <a:lnTo>
                    <a:pt x="125" y="306"/>
                  </a:lnTo>
                  <a:lnTo>
                    <a:pt x="116" y="241"/>
                  </a:lnTo>
                  <a:lnTo>
                    <a:pt x="78" y="207"/>
                  </a:lnTo>
                  <a:lnTo>
                    <a:pt x="55" y="179"/>
                  </a:lnTo>
                  <a:lnTo>
                    <a:pt x="102" y="80"/>
                  </a:lnTo>
                  <a:lnTo>
                    <a:pt x="66" y="91"/>
                  </a:lnTo>
                  <a:lnTo>
                    <a:pt x="93" y="49"/>
                  </a:lnTo>
                  <a:lnTo>
                    <a:pt x="59" y="6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6" name="Freeform 34">
              <a:extLst>
                <a:ext uri="{FF2B5EF4-FFF2-40B4-BE49-F238E27FC236}">
                  <a16:creationId xmlns:a16="http://schemas.microsoft.com/office/drawing/2014/main" id="{0969D649-7D14-4534-8961-A1421FC42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5372"/>
              <a:ext cx="81" cy="107"/>
            </a:xfrm>
            <a:custGeom>
              <a:avLst/>
              <a:gdLst>
                <a:gd name="T0" fmla="*/ 154 w 164"/>
                <a:gd name="T1" fmla="*/ 0 h 214"/>
                <a:gd name="T2" fmla="*/ 154 w 164"/>
                <a:gd name="T3" fmla="*/ 5 h 214"/>
                <a:gd name="T4" fmla="*/ 156 w 164"/>
                <a:gd name="T5" fmla="*/ 11 h 214"/>
                <a:gd name="T6" fmla="*/ 160 w 164"/>
                <a:gd name="T7" fmla="*/ 20 h 214"/>
                <a:gd name="T8" fmla="*/ 162 w 164"/>
                <a:gd name="T9" fmla="*/ 32 h 214"/>
                <a:gd name="T10" fmla="*/ 164 w 164"/>
                <a:gd name="T11" fmla="*/ 45 h 214"/>
                <a:gd name="T12" fmla="*/ 164 w 164"/>
                <a:gd name="T13" fmla="*/ 60 h 214"/>
                <a:gd name="T14" fmla="*/ 164 w 164"/>
                <a:gd name="T15" fmla="*/ 78 h 214"/>
                <a:gd name="T16" fmla="*/ 164 w 164"/>
                <a:gd name="T17" fmla="*/ 95 h 214"/>
                <a:gd name="T18" fmla="*/ 162 w 164"/>
                <a:gd name="T19" fmla="*/ 112 h 214"/>
                <a:gd name="T20" fmla="*/ 160 w 164"/>
                <a:gd name="T21" fmla="*/ 129 h 214"/>
                <a:gd name="T22" fmla="*/ 156 w 164"/>
                <a:gd name="T23" fmla="*/ 146 h 214"/>
                <a:gd name="T24" fmla="*/ 152 w 164"/>
                <a:gd name="T25" fmla="*/ 161 h 214"/>
                <a:gd name="T26" fmla="*/ 146 w 164"/>
                <a:gd name="T27" fmla="*/ 174 h 214"/>
                <a:gd name="T28" fmla="*/ 139 w 164"/>
                <a:gd name="T29" fmla="*/ 184 h 214"/>
                <a:gd name="T30" fmla="*/ 131 w 164"/>
                <a:gd name="T31" fmla="*/ 192 h 214"/>
                <a:gd name="T32" fmla="*/ 120 w 164"/>
                <a:gd name="T33" fmla="*/ 197 h 214"/>
                <a:gd name="T34" fmla="*/ 108 w 164"/>
                <a:gd name="T35" fmla="*/ 203 h 214"/>
                <a:gd name="T36" fmla="*/ 97 w 164"/>
                <a:gd name="T37" fmla="*/ 205 h 214"/>
                <a:gd name="T38" fmla="*/ 86 w 164"/>
                <a:gd name="T39" fmla="*/ 209 h 214"/>
                <a:gd name="T40" fmla="*/ 74 w 164"/>
                <a:gd name="T41" fmla="*/ 211 h 214"/>
                <a:gd name="T42" fmla="*/ 65 w 164"/>
                <a:gd name="T43" fmla="*/ 213 h 214"/>
                <a:gd name="T44" fmla="*/ 53 w 164"/>
                <a:gd name="T45" fmla="*/ 213 h 214"/>
                <a:gd name="T46" fmla="*/ 44 w 164"/>
                <a:gd name="T47" fmla="*/ 214 h 214"/>
                <a:gd name="T48" fmla="*/ 34 w 164"/>
                <a:gd name="T49" fmla="*/ 213 h 214"/>
                <a:gd name="T50" fmla="*/ 27 w 164"/>
                <a:gd name="T51" fmla="*/ 213 h 214"/>
                <a:gd name="T52" fmla="*/ 11 w 164"/>
                <a:gd name="T53" fmla="*/ 211 h 214"/>
                <a:gd name="T54" fmla="*/ 2 w 164"/>
                <a:gd name="T55" fmla="*/ 209 h 214"/>
                <a:gd name="T56" fmla="*/ 0 w 164"/>
                <a:gd name="T57" fmla="*/ 209 h 214"/>
                <a:gd name="T58" fmla="*/ 6 w 164"/>
                <a:gd name="T59" fmla="*/ 207 h 214"/>
                <a:gd name="T60" fmla="*/ 19 w 164"/>
                <a:gd name="T61" fmla="*/ 207 h 214"/>
                <a:gd name="T62" fmla="*/ 34 w 164"/>
                <a:gd name="T63" fmla="*/ 205 h 214"/>
                <a:gd name="T64" fmla="*/ 53 w 164"/>
                <a:gd name="T65" fmla="*/ 201 h 214"/>
                <a:gd name="T66" fmla="*/ 70 w 164"/>
                <a:gd name="T67" fmla="*/ 195 h 214"/>
                <a:gd name="T68" fmla="*/ 87 w 164"/>
                <a:gd name="T69" fmla="*/ 188 h 214"/>
                <a:gd name="T70" fmla="*/ 101 w 164"/>
                <a:gd name="T71" fmla="*/ 180 h 214"/>
                <a:gd name="T72" fmla="*/ 112 w 164"/>
                <a:gd name="T73" fmla="*/ 167 h 214"/>
                <a:gd name="T74" fmla="*/ 120 w 164"/>
                <a:gd name="T75" fmla="*/ 152 h 214"/>
                <a:gd name="T76" fmla="*/ 124 w 164"/>
                <a:gd name="T77" fmla="*/ 142 h 214"/>
                <a:gd name="T78" fmla="*/ 127 w 164"/>
                <a:gd name="T79" fmla="*/ 133 h 214"/>
                <a:gd name="T80" fmla="*/ 129 w 164"/>
                <a:gd name="T81" fmla="*/ 121 h 214"/>
                <a:gd name="T82" fmla="*/ 131 w 164"/>
                <a:gd name="T83" fmla="*/ 112 h 214"/>
                <a:gd name="T84" fmla="*/ 133 w 164"/>
                <a:gd name="T85" fmla="*/ 100 h 214"/>
                <a:gd name="T86" fmla="*/ 135 w 164"/>
                <a:gd name="T87" fmla="*/ 91 h 214"/>
                <a:gd name="T88" fmla="*/ 135 w 164"/>
                <a:gd name="T89" fmla="*/ 81 h 214"/>
                <a:gd name="T90" fmla="*/ 135 w 164"/>
                <a:gd name="T91" fmla="*/ 70 h 214"/>
                <a:gd name="T92" fmla="*/ 137 w 164"/>
                <a:gd name="T93" fmla="*/ 57 h 214"/>
                <a:gd name="T94" fmla="*/ 137 w 164"/>
                <a:gd name="T95" fmla="*/ 49 h 214"/>
                <a:gd name="T96" fmla="*/ 118 w 164"/>
                <a:gd name="T97" fmla="*/ 2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214">
                  <a:moveTo>
                    <a:pt x="118" y="22"/>
                  </a:moveTo>
                  <a:lnTo>
                    <a:pt x="154" y="0"/>
                  </a:lnTo>
                  <a:lnTo>
                    <a:pt x="154" y="1"/>
                  </a:lnTo>
                  <a:lnTo>
                    <a:pt x="154" y="5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8" y="17"/>
                  </a:lnTo>
                  <a:lnTo>
                    <a:pt x="160" y="20"/>
                  </a:lnTo>
                  <a:lnTo>
                    <a:pt x="160" y="26"/>
                  </a:lnTo>
                  <a:lnTo>
                    <a:pt x="162" y="32"/>
                  </a:lnTo>
                  <a:lnTo>
                    <a:pt x="162" y="38"/>
                  </a:lnTo>
                  <a:lnTo>
                    <a:pt x="164" y="45"/>
                  </a:lnTo>
                  <a:lnTo>
                    <a:pt x="164" y="53"/>
                  </a:lnTo>
                  <a:lnTo>
                    <a:pt x="164" y="60"/>
                  </a:lnTo>
                  <a:lnTo>
                    <a:pt x="164" y="68"/>
                  </a:lnTo>
                  <a:lnTo>
                    <a:pt x="164" y="78"/>
                  </a:lnTo>
                  <a:lnTo>
                    <a:pt x="164" y="85"/>
                  </a:lnTo>
                  <a:lnTo>
                    <a:pt x="164" y="95"/>
                  </a:lnTo>
                  <a:lnTo>
                    <a:pt x="164" y="102"/>
                  </a:lnTo>
                  <a:lnTo>
                    <a:pt x="162" y="112"/>
                  </a:lnTo>
                  <a:lnTo>
                    <a:pt x="160" y="119"/>
                  </a:lnTo>
                  <a:lnTo>
                    <a:pt x="160" y="129"/>
                  </a:lnTo>
                  <a:lnTo>
                    <a:pt x="158" y="136"/>
                  </a:lnTo>
                  <a:lnTo>
                    <a:pt x="156" y="146"/>
                  </a:lnTo>
                  <a:lnTo>
                    <a:pt x="154" y="152"/>
                  </a:lnTo>
                  <a:lnTo>
                    <a:pt x="152" y="161"/>
                  </a:lnTo>
                  <a:lnTo>
                    <a:pt x="148" y="167"/>
                  </a:lnTo>
                  <a:lnTo>
                    <a:pt x="146" y="174"/>
                  </a:lnTo>
                  <a:lnTo>
                    <a:pt x="143" y="178"/>
                  </a:lnTo>
                  <a:lnTo>
                    <a:pt x="139" y="184"/>
                  </a:lnTo>
                  <a:lnTo>
                    <a:pt x="135" y="188"/>
                  </a:lnTo>
                  <a:lnTo>
                    <a:pt x="131" y="192"/>
                  </a:lnTo>
                  <a:lnTo>
                    <a:pt x="125" y="195"/>
                  </a:lnTo>
                  <a:lnTo>
                    <a:pt x="120" y="197"/>
                  </a:lnTo>
                  <a:lnTo>
                    <a:pt x="114" y="199"/>
                  </a:lnTo>
                  <a:lnTo>
                    <a:pt x="108" y="203"/>
                  </a:lnTo>
                  <a:lnTo>
                    <a:pt x="103" y="205"/>
                  </a:lnTo>
                  <a:lnTo>
                    <a:pt x="97" y="205"/>
                  </a:lnTo>
                  <a:lnTo>
                    <a:pt x="91" y="207"/>
                  </a:lnTo>
                  <a:lnTo>
                    <a:pt x="86" y="209"/>
                  </a:lnTo>
                  <a:lnTo>
                    <a:pt x="80" y="209"/>
                  </a:lnTo>
                  <a:lnTo>
                    <a:pt x="74" y="211"/>
                  </a:lnTo>
                  <a:lnTo>
                    <a:pt x="68" y="211"/>
                  </a:lnTo>
                  <a:lnTo>
                    <a:pt x="65" y="213"/>
                  </a:lnTo>
                  <a:lnTo>
                    <a:pt x="59" y="213"/>
                  </a:lnTo>
                  <a:lnTo>
                    <a:pt x="53" y="213"/>
                  </a:lnTo>
                  <a:lnTo>
                    <a:pt x="48" y="213"/>
                  </a:lnTo>
                  <a:lnTo>
                    <a:pt x="44" y="214"/>
                  </a:lnTo>
                  <a:lnTo>
                    <a:pt x="38" y="213"/>
                  </a:lnTo>
                  <a:lnTo>
                    <a:pt x="34" y="213"/>
                  </a:lnTo>
                  <a:lnTo>
                    <a:pt x="30" y="213"/>
                  </a:lnTo>
                  <a:lnTo>
                    <a:pt x="27" y="213"/>
                  </a:lnTo>
                  <a:lnTo>
                    <a:pt x="17" y="211"/>
                  </a:lnTo>
                  <a:lnTo>
                    <a:pt x="11" y="211"/>
                  </a:lnTo>
                  <a:lnTo>
                    <a:pt x="6" y="211"/>
                  </a:lnTo>
                  <a:lnTo>
                    <a:pt x="2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6" y="207"/>
                  </a:lnTo>
                  <a:lnTo>
                    <a:pt x="11" y="207"/>
                  </a:lnTo>
                  <a:lnTo>
                    <a:pt x="19" y="207"/>
                  </a:lnTo>
                  <a:lnTo>
                    <a:pt x="27" y="205"/>
                  </a:lnTo>
                  <a:lnTo>
                    <a:pt x="34" y="205"/>
                  </a:lnTo>
                  <a:lnTo>
                    <a:pt x="44" y="203"/>
                  </a:lnTo>
                  <a:lnTo>
                    <a:pt x="53" y="201"/>
                  </a:lnTo>
                  <a:lnTo>
                    <a:pt x="61" y="197"/>
                  </a:lnTo>
                  <a:lnTo>
                    <a:pt x="70" y="195"/>
                  </a:lnTo>
                  <a:lnTo>
                    <a:pt x="80" y="193"/>
                  </a:lnTo>
                  <a:lnTo>
                    <a:pt x="87" y="188"/>
                  </a:lnTo>
                  <a:lnTo>
                    <a:pt x="95" y="186"/>
                  </a:lnTo>
                  <a:lnTo>
                    <a:pt x="101" y="180"/>
                  </a:lnTo>
                  <a:lnTo>
                    <a:pt x="108" y="174"/>
                  </a:lnTo>
                  <a:lnTo>
                    <a:pt x="112" y="167"/>
                  </a:lnTo>
                  <a:lnTo>
                    <a:pt x="118" y="157"/>
                  </a:lnTo>
                  <a:lnTo>
                    <a:pt x="120" y="152"/>
                  </a:lnTo>
                  <a:lnTo>
                    <a:pt x="122" y="148"/>
                  </a:lnTo>
                  <a:lnTo>
                    <a:pt x="124" y="142"/>
                  </a:lnTo>
                  <a:lnTo>
                    <a:pt x="125" y="138"/>
                  </a:lnTo>
                  <a:lnTo>
                    <a:pt x="127" y="133"/>
                  </a:lnTo>
                  <a:lnTo>
                    <a:pt x="127" y="127"/>
                  </a:lnTo>
                  <a:lnTo>
                    <a:pt x="129" y="121"/>
                  </a:lnTo>
                  <a:lnTo>
                    <a:pt x="131" y="116"/>
                  </a:lnTo>
                  <a:lnTo>
                    <a:pt x="131" y="112"/>
                  </a:lnTo>
                  <a:lnTo>
                    <a:pt x="133" y="106"/>
                  </a:lnTo>
                  <a:lnTo>
                    <a:pt x="133" y="100"/>
                  </a:lnTo>
                  <a:lnTo>
                    <a:pt x="135" y="97"/>
                  </a:lnTo>
                  <a:lnTo>
                    <a:pt x="135" y="91"/>
                  </a:lnTo>
                  <a:lnTo>
                    <a:pt x="135" y="87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5" y="70"/>
                  </a:lnTo>
                  <a:lnTo>
                    <a:pt x="137" y="62"/>
                  </a:lnTo>
                  <a:lnTo>
                    <a:pt x="137" y="57"/>
                  </a:lnTo>
                  <a:lnTo>
                    <a:pt x="137" y="53"/>
                  </a:lnTo>
                  <a:lnTo>
                    <a:pt x="137" y="49"/>
                  </a:lnTo>
                  <a:lnTo>
                    <a:pt x="118" y="22"/>
                  </a:lnTo>
                  <a:lnTo>
                    <a:pt x="118" y="22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7" name="Freeform 35">
              <a:extLst>
                <a:ext uri="{FF2B5EF4-FFF2-40B4-BE49-F238E27FC236}">
                  <a16:creationId xmlns:a16="http://schemas.microsoft.com/office/drawing/2014/main" id="{4C12533E-EFD2-4998-9316-0FCD7670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5293"/>
              <a:ext cx="92" cy="113"/>
            </a:xfrm>
            <a:custGeom>
              <a:avLst/>
              <a:gdLst>
                <a:gd name="T0" fmla="*/ 2 w 182"/>
                <a:gd name="T1" fmla="*/ 9 h 226"/>
                <a:gd name="T2" fmla="*/ 13 w 182"/>
                <a:gd name="T3" fmla="*/ 5 h 226"/>
                <a:gd name="T4" fmla="*/ 27 w 182"/>
                <a:gd name="T5" fmla="*/ 4 h 226"/>
                <a:gd name="T6" fmla="*/ 42 w 182"/>
                <a:gd name="T7" fmla="*/ 2 h 226"/>
                <a:gd name="T8" fmla="*/ 55 w 182"/>
                <a:gd name="T9" fmla="*/ 0 h 226"/>
                <a:gd name="T10" fmla="*/ 66 w 182"/>
                <a:gd name="T11" fmla="*/ 0 h 226"/>
                <a:gd name="T12" fmla="*/ 76 w 182"/>
                <a:gd name="T13" fmla="*/ 2 h 226"/>
                <a:gd name="T14" fmla="*/ 85 w 182"/>
                <a:gd name="T15" fmla="*/ 2 h 226"/>
                <a:gd name="T16" fmla="*/ 97 w 182"/>
                <a:gd name="T17" fmla="*/ 4 h 226"/>
                <a:gd name="T18" fmla="*/ 106 w 182"/>
                <a:gd name="T19" fmla="*/ 5 h 226"/>
                <a:gd name="T20" fmla="*/ 120 w 182"/>
                <a:gd name="T21" fmla="*/ 11 h 226"/>
                <a:gd name="T22" fmla="*/ 133 w 182"/>
                <a:gd name="T23" fmla="*/ 17 h 226"/>
                <a:gd name="T24" fmla="*/ 144 w 182"/>
                <a:gd name="T25" fmla="*/ 26 h 226"/>
                <a:gd name="T26" fmla="*/ 154 w 182"/>
                <a:gd name="T27" fmla="*/ 36 h 226"/>
                <a:gd name="T28" fmla="*/ 161 w 182"/>
                <a:gd name="T29" fmla="*/ 45 h 226"/>
                <a:gd name="T30" fmla="*/ 167 w 182"/>
                <a:gd name="T31" fmla="*/ 55 h 226"/>
                <a:gd name="T32" fmla="*/ 173 w 182"/>
                <a:gd name="T33" fmla="*/ 68 h 226"/>
                <a:gd name="T34" fmla="*/ 179 w 182"/>
                <a:gd name="T35" fmla="*/ 76 h 226"/>
                <a:gd name="T36" fmla="*/ 181 w 182"/>
                <a:gd name="T37" fmla="*/ 85 h 226"/>
                <a:gd name="T38" fmla="*/ 179 w 182"/>
                <a:gd name="T39" fmla="*/ 87 h 226"/>
                <a:gd name="T40" fmla="*/ 171 w 182"/>
                <a:gd name="T41" fmla="*/ 87 h 226"/>
                <a:gd name="T42" fmla="*/ 163 w 182"/>
                <a:gd name="T43" fmla="*/ 87 h 226"/>
                <a:gd name="T44" fmla="*/ 152 w 182"/>
                <a:gd name="T45" fmla="*/ 89 h 226"/>
                <a:gd name="T46" fmla="*/ 141 w 182"/>
                <a:gd name="T47" fmla="*/ 93 h 226"/>
                <a:gd name="T48" fmla="*/ 127 w 182"/>
                <a:gd name="T49" fmla="*/ 97 h 226"/>
                <a:gd name="T50" fmla="*/ 116 w 182"/>
                <a:gd name="T51" fmla="*/ 102 h 226"/>
                <a:gd name="T52" fmla="*/ 106 w 182"/>
                <a:gd name="T53" fmla="*/ 108 h 226"/>
                <a:gd name="T54" fmla="*/ 106 w 182"/>
                <a:gd name="T55" fmla="*/ 116 h 226"/>
                <a:gd name="T56" fmla="*/ 110 w 182"/>
                <a:gd name="T57" fmla="*/ 129 h 226"/>
                <a:gd name="T58" fmla="*/ 116 w 182"/>
                <a:gd name="T59" fmla="*/ 140 h 226"/>
                <a:gd name="T60" fmla="*/ 120 w 182"/>
                <a:gd name="T61" fmla="*/ 150 h 226"/>
                <a:gd name="T62" fmla="*/ 125 w 182"/>
                <a:gd name="T63" fmla="*/ 163 h 226"/>
                <a:gd name="T64" fmla="*/ 133 w 182"/>
                <a:gd name="T65" fmla="*/ 178 h 226"/>
                <a:gd name="T66" fmla="*/ 141 w 182"/>
                <a:gd name="T67" fmla="*/ 194 h 226"/>
                <a:gd name="T68" fmla="*/ 146 w 182"/>
                <a:gd name="T69" fmla="*/ 207 h 226"/>
                <a:gd name="T70" fmla="*/ 120 w 182"/>
                <a:gd name="T71" fmla="*/ 226 h 226"/>
                <a:gd name="T72" fmla="*/ 6 w 182"/>
                <a:gd name="T73" fmla="*/ 112 h 226"/>
                <a:gd name="T74" fmla="*/ 23 w 182"/>
                <a:gd name="T75" fmla="*/ 70 h 226"/>
                <a:gd name="T76" fmla="*/ 4 w 182"/>
                <a:gd name="T77" fmla="*/ 44 h 226"/>
                <a:gd name="T78" fmla="*/ 0 w 182"/>
                <a:gd name="T79" fmla="*/ 1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" h="226">
                  <a:moveTo>
                    <a:pt x="0" y="11"/>
                  </a:moveTo>
                  <a:lnTo>
                    <a:pt x="2" y="9"/>
                  </a:lnTo>
                  <a:lnTo>
                    <a:pt x="9" y="7"/>
                  </a:lnTo>
                  <a:lnTo>
                    <a:pt x="13" y="5"/>
                  </a:lnTo>
                  <a:lnTo>
                    <a:pt x="19" y="5"/>
                  </a:lnTo>
                  <a:lnTo>
                    <a:pt x="27" y="4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5" y="2"/>
                  </a:lnTo>
                  <a:lnTo>
                    <a:pt x="91" y="4"/>
                  </a:lnTo>
                  <a:lnTo>
                    <a:pt x="97" y="4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1"/>
                  </a:lnTo>
                  <a:lnTo>
                    <a:pt x="127" y="13"/>
                  </a:lnTo>
                  <a:lnTo>
                    <a:pt x="133" y="17"/>
                  </a:lnTo>
                  <a:lnTo>
                    <a:pt x="139" y="23"/>
                  </a:lnTo>
                  <a:lnTo>
                    <a:pt x="144" y="26"/>
                  </a:lnTo>
                  <a:lnTo>
                    <a:pt x="150" y="30"/>
                  </a:lnTo>
                  <a:lnTo>
                    <a:pt x="154" y="36"/>
                  </a:lnTo>
                  <a:lnTo>
                    <a:pt x="160" y="40"/>
                  </a:lnTo>
                  <a:lnTo>
                    <a:pt x="161" y="45"/>
                  </a:lnTo>
                  <a:lnTo>
                    <a:pt x="165" y="49"/>
                  </a:lnTo>
                  <a:lnTo>
                    <a:pt x="167" y="55"/>
                  </a:lnTo>
                  <a:lnTo>
                    <a:pt x="171" y="59"/>
                  </a:lnTo>
                  <a:lnTo>
                    <a:pt x="173" y="68"/>
                  </a:lnTo>
                  <a:lnTo>
                    <a:pt x="177" y="76"/>
                  </a:lnTo>
                  <a:lnTo>
                    <a:pt x="179" y="76"/>
                  </a:lnTo>
                  <a:lnTo>
                    <a:pt x="181" y="82"/>
                  </a:lnTo>
                  <a:lnTo>
                    <a:pt x="181" y="85"/>
                  </a:lnTo>
                  <a:lnTo>
                    <a:pt x="182" y="87"/>
                  </a:lnTo>
                  <a:lnTo>
                    <a:pt x="179" y="87"/>
                  </a:lnTo>
                  <a:lnTo>
                    <a:pt x="175" y="87"/>
                  </a:lnTo>
                  <a:lnTo>
                    <a:pt x="171" y="87"/>
                  </a:lnTo>
                  <a:lnTo>
                    <a:pt x="167" y="87"/>
                  </a:lnTo>
                  <a:lnTo>
                    <a:pt x="163" y="87"/>
                  </a:lnTo>
                  <a:lnTo>
                    <a:pt x="158" y="89"/>
                  </a:lnTo>
                  <a:lnTo>
                    <a:pt x="152" y="89"/>
                  </a:lnTo>
                  <a:lnTo>
                    <a:pt x="146" y="91"/>
                  </a:lnTo>
                  <a:lnTo>
                    <a:pt x="141" y="93"/>
                  </a:lnTo>
                  <a:lnTo>
                    <a:pt x="135" y="95"/>
                  </a:lnTo>
                  <a:lnTo>
                    <a:pt x="127" y="97"/>
                  </a:lnTo>
                  <a:lnTo>
                    <a:pt x="122" y="99"/>
                  </a:lnTo>
                  <a:lnTo>
                    <a:pt x="116" y="102"/>
                  </a:lnTo>
                  <a:lnTo>
                    <a:pt x="110" y="106"/>
                  </a:lnTo>
                  <a:lnTo>
                    <a:pt x="106" y="108"/>
                  </a:lnTo>
                  <a:lnTo>
                    <a:pt x="106" y="112"/>
                  </a:lnTo>
                  <a:lnTo>
                    <a:pt x="106" y="116"/>
                  </a:lnTo>
                  <a:lnTo>
                    <a:pt x="110" y="123"/>
                  </a:lnTo>
                  <a:lnTo>
                    <a:pt x="110" y="129"/>
                  </a:lnTo>
                  <a:lnTo>
                    <a:pt x="114" y="137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0" y="150"/>
                  </a:lnTo>
                  <a:lnTo>
                    <a:pt x="122" y="156"/>
                  </a:lnTo>
                  <a:lnTo>
                    <a:pt x="125" y="163"/>
                  </a:lnTo>
                  <a:lnTo>
                    <a:pt x="129" y="171"/>
                  </a:lnTo>
                  <a:lnTo>
                    <a:pt x="133" y="178"/>
                  </a:lnTo>
                  <a:lnTo>
                    <a:pt x="137" y="186"/>
                  </a:lnTo>
                  <a:lnTo>
                    <a:pt x="141" y="194"/>
                  </a:lnTo>
                  <a:lnTo>
                    <a:pt x="144" y="201"/>
                  </a:lnTo>
                  <a:lnTo>
                    <a:pt x="146" y="207"/>
                  </a:lnTo>
                  <a:lnTo>
                    <a:pt x="150" y="215"/>
                  </a:lnTo>
                  <a:lnTo>
                    <a:pt x="120" y="226"/>
                  </a:lnTo>
                  <a:lnTo>
                    <a:pt x="78" y="106"/>
                  </a:lnTo>
                  <a:lnTo>
                    <a:pt x="6" y="112"/>
                  </a:lnTo>
                  <a:lnTo>
                    <a:pt x="129" y="66"/>
                  </a:lnTo>
                  <a:lnTo>
                    <a:pt x="23" y="70"/>
                  </a:lnTo>
                  <a:lnTo>
                    <a:pt x="112" y="40"/>
                  </a:lnTo>
                  <a:lnTo>
                    <a:pt x="4" y="44"/>
                  </a:lnTo>
                  <a:lnTo>
                    <a:pt x="80" y="2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8" name="Freeform 36">
              <a:extLst>
                <a:ext uri="{FF2B5EF4-FFF2-40B4-BE49-F238E27FC236}">
                  <a16:creationId xmlns:a16="http://schemas.microsoft.com/office/drawing/2014/main" id="{5E1EA3AE-0578-4234-904A-4554A8E8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5384"/>
              <a:ext cx="60" cy="37"/>
            </a:xfrm>
            <a:custGeom>
              <a:avLst/>
              <a:gdLst>
                <a:gd name="T0" fmla="*/ 88 w 120"/>
                <a:gd name="T1" fmla="*/ 0 h 74"/>
                <a:gd name="T2" fmla="*/ 90 w 120"/>
                <a:gd name="T3" fmla="*/ 2 h 74"/>
                <a:gd name="T4" fmla="*/ 93 w 120"/>
                <a:gd name="T5" fmla="*/ 6 h 74"/>
                <a:gd name="T6" fmla="*/ 95 w 120"/>
                <a:gd name="T7" fmla="*/ 12 h 74"/>
                <a:gd name="T8" fmla="*/ 99 w 120"/>
                <a:gd name="T9" fmla="*/ 17 h 74"/>
                <a:gd name="T10" fmla="*/ 103 w 120"/>
                <a:gd name="T11" fmla="*/ 23 h 74"/>
                <a:gd name="T12" fmla="*/ 107 w 120"/>
                <a:gd name="T13" fmla="*/ 29 h 74"/>
                <a:gd name="T14" fmla="*/ 111 w 120"/>
                <a:gd name="T15" fmla="*/ 35 h 74"/>
                <a:gd name="T16" fmla="*/ 111 w 120"/>
                <a:gd name="T17" fmla="*/ 38 h 74"/>
                <a:gd name="T18" fmla="*/ 112 w 120"/>
                <a:gd name="T19" fmla="*/ 46 h 74"/>
                <a:gd name="T20" fmla="*/ 112 w 120"/>
                <a:gd name="T21" fmla="*/ 52 h 74"/>
                <a:gd name="T22" fmla="*/ 116 w 120"/>
                <a:gd name="T23" fmla="*/ 59 h 74"/>
                <a:gd name="T24" fmla="*/ 116 w 120"/>
                <a:gd name="T25" fmla="*/ 65 h 74"/>
                <a:gd name="T26" fmla="*/ 118 w 120"/>
                <a:gd name="T27" fmla="*/ 71 h 74"/>
                <a:gd name="T28" fmla="*/ 118 w 120"/>
                <a:gd name="T29" fmla="*/ 74 h 74"/>
                <a:gd name="T30" fmla="*/ 120 w 120"/>
                <a:gd name="T31" fmla="*/ 74 h 74"/>
                <a:gd name="T32" fmla="*/ 88 w 120"/>
                <a:gd name="T33" fmla="*/ 55 h 74"/>
                <a:gd name="T34" fmla="*/ 19 w 120"/>
                <a:gd name="T35" fmla="*/ 42 h 74"/>
                <a:gd name="T36" fmla="*/ 55 w 120"/>
                <a:gd name="T37" fmla="*/ 25 h 74"/>
                <a:gd name="T38" fmla="*/ 0 w 120"/>
                <a:gd name="T39" fmla="*/ 14 h 74"/>
                <a:gd name="T40" fmla="*/ 88 w 120"/>
                <a:gd name="T41" fmla="*/ 0 h 74"/>
                <a:gd name="T42" fmla="*/ 88 w 120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74">
                  <a:moveTo>
                    <a:pt x="88" y="0"/>
                  </a:moveTo>
                  <a:lnTo>
                    <a:pt x="90" y="2"/>
                  </a:lnTo>
                  <a:lnTo>
                    <a:pt x="93" y="6"/>
                  </a:lnTo>
                  <a:lnTo>
                    <a:pt x="95" y="12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7" y="29"/>
                  </a:lnTo>
                  <a:lnTo>
                    <a:pt x="111" y="35"/>
                  </a:lnTo>
                  <a:lnTo>
                    <a:pt x="111" y="38"/>
                  </a:lnTo>
                  <a:lnTo>
                    <a:pt x="112" y="46"/>
                  </a:lnTo>
                  <a:lnTo>
                    <a:pt x="112" y="52"/>
                  </a:lnTo>
                  <a:lnTo>
                    <a:pt x="116" y="59"/>
                  </a:lnTo>
                  <a:lnTo>
                    <a:pt x="116" y="65"/>
                  </a:lnTo>
                  <a:lnTo>
                    <a:pt x="118" y="71"/>
                  </a:lnTo>
                  <a:lnTo>
                    <a:pt x="118" y="74"/>
                  </a:lnTo>
                  <a:lnTo>
                    <a:pt x="120" y="74"/>
                  </a:lnTo>
                  <a:lnTo>
                    <a:pt x="88" y="55"/>
                  </a:lnTo>
                  <a:lnTo>
                    <a:pt x="19" y="42"/>
                  </a:lnTo>
                  <a:lnTo>
                    <a:pt x="55" y="25"/>
                  </a:lnTo>
                  <a:lnTo>
                    <a:pt x="0" y="14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9" name="Freeform 37">
              <a:extLst>
                <a:ext uri="{FF2B5EF4-FFF2-40B4-BE49-F238E27FC236}">
                  <a16:creationId xmlns:a16="http://schemas.microsoft.com/office/drawing/2014/main" id="{E87DBE9C-AFA6-4244-81A9-AE569130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5270"/>
              <a:ext cx="55" cy="157"/>
            </a:xfrm>
            <a:custGeom>
              <a:avLst/>
              <a:gdLst>
                <a:gd name="T0" fmla="*/ 54 w 111"/>
                <a:gd name="T1" fmla="*/ 306 h 314"/>
                <a:gd name="T2" fmla="*/ 50 w 111"/>
                <a:gd name="T3" fmla="*/ 291 h 314"/>
                <a:gd name="T4" fmla="*/ 48 w 111"/>
                <a:gd name="T5" fmla="*/ 274 h 314"/>
                <a:gd name="T6" fmla="*/ 50 w 111"/>
                <a:gd name="T7" fmla="*/ 253 h 314"/>
                <a:gd name="T8" fmla="*/ 56 w 111"/>
                <a:gd name="T9" fmla="*/ 234 h 314"/>
                <a:gd name="T10" fmla="*/ 59 w 111"/>
                <a:gd name="T11" fmla="*/ 217 h 314"/>
                <a:gd name="T12" fmla="*/ 71 w 111"/>
                <a:gd name="T13" fmla="*/ 204 h 314"/>
                <a:gd name="T14" fmla="*/ 88 w 111"/>
                <a:gd name="T15" fmla="*/ 192 h 314"/>
                <a:gd name="T16" fmla="*/ 97 w 111"/>
                <a:gd name="T17" fmla="*/ 175 h 314"/>
                <a:gd name="T18" fmla="*/ 99 w 111"/>
                <a:gd name="T19" fmla="*/ 158 h 314"/>
                <a:gd name="T20" fmla="*/ 75 w 111"/>
                <a:gd name="T21" fmla="*/ 169 h 314"/>
                <a:gd name="T22" fmla="*/ 78 w 111"/>
                <a:gd name="T23" fmla="*/ 150 h 314"/>
                <a:gd name="T24" fmla="*/ 86 w 111"/>
                <a:gd name="T25" fmla="*/ 128 h 314"/>
                <a:gd name="T26" fmla="*/ 95 w 111"/>
                <a:gd name="T27" fmla="*/ 101 h 314"/>
                <a:gd name="T28" fmla="*/ 101 w 111"/>
                <a:gd name="T29" fmla="*/ 86 h 314"/>
                <a:gd name="T30" fmla="*/ 111 w 111"/>
                <a:gd name="T31" fmla="*/ 65 h 314"/>
                <a:gd name="T32" fmla="*/ 95 w 111"/>
                <a:gd name="T33" fmla="*/ 78 h 314"/>
                <a:gd name="T34" fmla="*/ 82 w 111"/>
                <a:gd name="T35" fmla="*/ 91 h 314"/>
                <a:gd name="T36" fmla="*/ 71 w 111"/>
                <a:gd name="T37" fmla="*/ 107 h 314"/>
                <a:gd name="T38" fmla="*/ 59 w 111"/>
                <a:gd name="T39" fmla="*/ 126 h 314"/>
                <a:gd name="T40" fmla="*/ 61 w 111"/>
                <a:gd name="T41" fmla="*/ 112 h 314"/>
                <a:gd name="T42" fmla="*/ 67 w 111"/>
                <a:gd name="T43" fmla="*/ 95 h 314"/>
                <a:gd name="T44" fmla="*/ 75 w 111"/>
                <a:gd name="T45" fmla="*/ 76 h 314"/>
                <a:gd name="T46" fmla="*/ 82 w 111"/>
                <a:gd name="T47" fmla="*/ 55 h 314"/>
                <a:gd name="T48" fmla="*/ 92 w 111"/>
                <a:gd name="T49" fmla="*/ 36 h 314"/>
                <a:gd name="T50" fmla="*/ 84 w 111"/>
                <a:gd name="T51" fmla="*/ 36 h 314"/>
                <a:gd name="T52" fmla="*/ 67 w 111"/>
                <a:gd name="T53" fmla="*/ 50 h 314"/>
                <a:gd name="T54" fmla="*/ 54 w 111"/>
                <a:gd name="T55" fmla="*/ 67 h 314"/>
                <a:gd name="T56" fmla="*/ 42 w 111"/>
                <a:gd name="T57" fmla="*/ 86 h 314"/>
                <a:gd name="T58" fmla="*/ 35 w 111"/>
                <a:gd name="T59" fmla="*/ 101 h 314"/>
                <a:gd name="T60" fmla="*/ 37 w 111"/>
                <a:gd name="T61" fmla="*/ 86 h 314"/>
                <a:gd name="T62" fmla="*/ 40 w 111"/>
                <a:gd name="T63" fmla="*/ 69 h 314"/>
                <a:gd name="T64" fmla="*/ 46 w 111"/>
                <a:gd name="T65" fmla="*/ 50 h 314"/>
                <a:gd name="T66" fmla="*/ 54 w 111"/>
                <a:gd name="T67" fmla="*/ 29 h 314"/>
                <a:gd name="T68" fmla="*/ 61 w 111"/>
                <a:gd name="T69" fmla="*/ 6 h 314"/>
                <a:gd name="T70" fmla="*/ 52 w 111"/>
                <a:gd name="T71" fmla="*/ 13 h 314"/>
                <a:gd name="T72" fmla="*/ 38 w 111"/>
                <a:gd name="T73" fmla="*/ 27 h 314"/>
                <a:gd name="T74" fmla="*/ 27 w 111"/>
                <a:gd name="T75" fmla="*/ 46 h 314"/>
                <a:gd name="T76" fmla="*/ 18 w 111"/>
                <a:gd name="T77" fmla="*/ 65 h 314"/>
                <a:gd name="T78" fmla="*/ 12 w 111"/>
                <a:gd name="T79" fmla="*/ 80 h 314"/>
                <a:gd name="T80" fmla="*/ 8 w 111"/>
                <a:gd name="T81" fmla="*/ 95 h 314"/>
                <a:gd name="T82" fmla="*/ 4 w 111"/>
                <a:gd name="T83" fmla="*/ 112 h 314"/>
                <a:gd name="T84" fmla="*/ 0 w 111"/>
                <a:gd name="T85" fmla="*/ 129 h 314"/>
                <a:gd name="T86" fmla="*/ 0 w 111"/>
                <a:gd name="T87" fmla="*/ 145 h 314"/>
                <a:gd name="T88" fmla="*/ 0 w 111"/>
                <a:gd name="T89" fmla="*/ 160 h 314"/>
                <a:gd name="T90" fmla="*/ 2 w 111"/>
                <a:gd name="T91" fmla="*/ 175 h 314"/>
                <a:gd name="T92" fmla="*/ 4 w 111"/>
                <a:gd name="T93" fmla="*/ 196 h 314"/>
                <a:gd name="T94" fmla="*/ 10 w 111"/>
                <a:gd name="T95" fmla="*/ 219 h 314"/>
                <a:gd name="T96" fmla="*/ 14 w 111"/>
                <a:gd name="T97" fmla="*/ 234 h 314"/>
                <a:gd name="T98" fmla="*/ 21 w 111"/>
                <a:gd name="T99" fmla="*/ 251 h 314"/>
                <a:gd name="T100" fmla="*/ 33 w 111"/>
                <a:gd name="T101" fmla="*/ 276 h 314"/>
                <a:gd name="T102" fmla="*/ 42 w 111"/>
                <a:gd name="T103" fmla="*/ 297 h 314"/>
                <a:gd name="T104" fmla="*/ 56 w 111"/>
                <a:gd name="T105" fmla="*/ 31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" h="314">
                  <a:moveTo>
                    <a:pt x="57" y="314"/>
                  </a:moveTo>
                  <a:lnTo>
                    <a:pt x="56" y="312"/>
                  </a:lnTo>
                  <a:lnTo>
                    <a:pt x="54" y="306"/>
                  </a:lnTo>
                  <a:lnTo>
                    <a:pt x="52" y="301"/>
                  </a:lnTo>
                  <a:lnTo>
                    <a:pt x="52" y="297"/>
                  </a:lnTo>
                  <a:lnTo>
                    <a:pt x="50" y="291"/>
                  </a:lnTo>
                  <a:lnTo>
                    <a:pt x="50" y="285"/>
                  </a:lnTo>
                  <a:lnTo>
                    <a:pt x="50" y="280"/>
                  </a:lnTo>
                  <a:lnTo>
                    <a:pt x="48" y="274"/>
                  </a:lnTo>
                  <a:lnTo>
                    <a:pt x="48" y="266"/>
                  </a:lnTo>
                  <a:lnTo>
                    <a:pt x="50" y="261"/>
                  </a:lnTo>
                  <a:lnTo>
                    <a:pt x="50" y="253"/>
                  </a:lnTo>
                  <a:lnTo>
                    <a:pt x="52" y="247"/>
                  </a:lnTo>
                  <a:lnTo>
                    <a:pt x="54" y="240"/>
                  </a:lnTo>
                  <a:lnTo>
                    <a:pt x="56" y="234"/>
                  </a:lnTo>
                  <a:lnTo>
                    <a:pt x="57" y="228"/>
                  </a:lnTo>
                  <a:lnTo>
                    <a:pt x="59" y="223"/>
                  </a:lnTo>
                  <a:lnTo>
                    <a:pt x="59" y="217"/>
                  </a:lnTo>
                  <a:lnTo>
                    <a:pt x="63" y="213"/>
                  </a:lnTo>
                  <a:lnTo>
                    <a:pt x="67" y="207"/>
                  </a:lnTo>
                  <a:lnTo>
                    <a:pt x="71" y="204"/>
                  </a:lnTo>
                  <a:lnTo>
                    <a:pt x="76" y="196"/>
                  </a:lnTo>
                  <a:lnTo>
                    <a:pt x="84" y="196"/>
                  </a:lnTo>
                  <a:lnTo>
                    <a:pt x="88" y="192"/>
                  </a:lnTo>
                  <a:lnTo>
                    <a:pt x="94" y="186"/>
                  </a:lnTo>
                  <a:lnTo>
                    <a:pt x="95" y="181"/>
                  </a:lnTo>
                  <a:lnTo>
                    <a:pt x="97" y="175"/>
                  </a:lnTo>
                  <a:lnTo>
                    <a:pt x="97" y="169"/>
                  </a:lnTo>
                  <a:lnTo>
                    <a:pt x="97" y="164"/>
                  </a:lnTo>
                  <a:lnTo>
                    <a:pt x="99" y="158"/>
                  </a:lnTo>
                  <a:lnTo>
                    <a:pt x="99" y="152"/>
                  </a:lnTo>
                  <a:lnTo>
                    <a:pt x="75" y="173"/>
                  </a:lnTo>
                  <a:lnTo>
                    <a:pt x="75" y="169"/>
                  </a:lnTo>
                  <a:lnTo>
                    <a:pt x="76" y="162"/>
                  </a:lnTo>
                  <a:lnTo>
                    <a:pt x="76" y="156"/>
                  </a:lnTo>
                  <a:lnTo>
                    <a:pt x="78" y="150"/>
                  </a:lnTo>
                  <a:lnTo>
                    <a:pt x="82" y="143"/>
                  </a:lnTo>
                  <a:lnTo>
                    <a:pt x="84" y="137"/>
                  </a:lnTo>
                  <a:lnTo>
                    <a:pt x="86" y="128"/>
                  </a:lnTo>
                  <a:lnTo>
                    <a:pt x="90" y="120"/>
                  </a:lnTo>
                  <a:lnTo>
                    <a:pt x="92" y="110"/>
                  </a:lnTo>
                  <a:lnTo>
                    <a:pt x="95" y="101"/>
                  </a:lnTo>
                  <a:lnTo>
                    <a:pt x="97" y="95"/>
                  </a:lnTo>
                  <a:lnTo>
                    <a:pt x="99" y="91"/>
                  </a:lnTo>
                  <a:lnTo>
                    <a:pt x="101" y="86"/>
                  </a:lnTo>
                  <a:lnTo>
                    <a:pt x="103" y="82"/>
                  </a:lnTo>
                  <a:lnTo>
                    <a:pt x="107" y="72"/>
                  </a:lnTo>
                  <a:lnTo>
                    <a:pt x="111" y="65"/>
                  </a:lnTo>
                  <a:lnTo>
                    <a:pt x="107" y="67"/>
                  </a:lnTo>
                  <a:lnTo>
                    <a:pt x="101" y="72"/>
                  </a:lnTo>
                  <a:lnTo>
                    <a:pt x="95" y="78"/>
                  </a:lnTo>
                  <a:lnTo>
                    <a:pt x="90" y="84"/>
                  </a:lnTo>
                  <a:lnTo>
                    <a:pt x="86" y="88"/>
                  </a:lnTo>
                  <a:lnTo>
                    <a:pt x="82" y="91"/>
                  </a:lnTo>
                  <a:lnTo>
                    <a:pt x="78" y="95"/>
                  </a:lnTo>
                  <a:lnTo>
                    <a:pt x="75" y="101"/>
                  </a:lnTo>
                  <a:lnTo>
                    <a:pt x="71" y="107"/>
                  </a:lnTo>
                  <a:lnTo>
                    <a:pt x="67" y="112"/>
                  </a:lnTo>
                  <a:lnTo>
                    <a:pt x="63" y="118"/>
                  </a:lnTo>
                  <a:lnTo>
                    <a:pt x="59" y="126"/>
                  </a:lnTo>
                  <a:lnTo>
                    <a:pt x="59" y="122"/>
                  </a:lnTo>
                  <a:lnTo>
                    <a:pt x="61" y="118"/>
                  </a:lnTo>
                  <a:lnTo>
                    <a:pt x="61" y="112"/>
                  </a:lnTo>
                  <a:lnTo>
                    <a:pt x="63" y="109"/>
                  </a:lnTo>
                  <a:lnTo>
                    <a:pt x="65" y="101"/>
                  </a:lnTo>
                  <a:lnTo>
                    <a:pt x="67" y="95"/>
                  </a:lnTo>
                  <a:lnTo>
                    <a:pt x="69" y="90"/>
                  </a:lnTo>
                  <a:lnTo>
                    <a:pt x="73" y="84"/>
                  </a:lnTo>
                  <a:lnTo>
                    <a:pt x="75" y="76"/>
                  </a:lnTo>
                  <a:lnTo>
                    <a:pt x="76" y="69"/>
                  </a:lnTo>
                  <a:lnTo>
                    <a:pt x="78" y="61"/>
                  </a:lnTo>
                  <a:lnTo>
                    <a:pt x="82" y="55"/>
                  </a:lnTo>
                  <a:lnTo>
                    <a:pt x="84" y="48"/>
                  </a:lnTo>
                  <a:lnTo>
                    <a:pt x="88" y="42"/>
                  </a:lnTo>
                  <a:lnTo>
                    <a:pt x="92" y="36"/>
                  </a:lnTo>
                  <a:lnTo>
                    <a:pt x="94" y="31"/>
                  </a:lnTo>
                  <a:lnTo>
                    <a:pt x="90" y="32"/>
                  </a:lnTo>
                  <a:lnTo>
                    <a:pt x="84" y="36"/>
                  </a:lnTo>
                  <a:lnTo>
                    <a:pt x="78" y="40"/>
                  </a:lnTo>
                  <a:lnTo>
                    <a:pt x="71" y="48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7" y="59"/>
                  </a:lnTo>
                  <a:lnTo>
                    <a:pt x="54" y="67"/>
                  </a:lnTo>
                  <a:lnTo>
                    <a:pt x="48" y="72"/>
                  </a:lnTo>
                  <a:lnTo>
                    <a:pt x="44" y="82"/>
                  </a:lnTo>
                  <a:lnTo>
                    <a:pt x="42" y="86"/>
                  </a:lnTo>
                  <a:lnTo>
                    <a:pt x="40" y="90"/>
                  </a:lnTo>
                  <a:lnTo>
                    <a:pt x="37" y="95"/>
                  </a:lnTo>
                  <a:lnTo>
                    <a:pt x="35" y="101"/>
                  </a:lnTo>
                  <a:lnTo>
                    <a:pt x="35" y="95"/>
                  </a:lnTo>
                  <a:lnTo>
                    <a:pt x="35" y="91"/>
                  </a:lnTo>
                  <a:lnTo>
                    <a:pt x="37" y="86"/>
                  </a:lnTo>
                  <a:lnTo>
                    <a:pt x="38" y="82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0" y="63"/>
                  </a:lnTo>
                  <a:lnTo>
                    <a:pt x="44" y="57"/>
                  </a:lnTo>
                  <a:lnTo>
                    <a:pt x="46" y="50"/>
                  </a:lnTo>
                  <a:lnTo>
                    <a:pt x="48" y="42"/>
                  </a:lnTo>
                  <a:lnTo>
                    <a:pt x="50" y="34"/>
                  </a:lnTo>
                  <a:lnTo>
                    <a:pt x="54" y="29"/>
                  </a:lnTo>
                  <a:lnTo>
                    <a:pt x="56" y="21"/>
                  </a:lnTo>
                  <a:lnTo>
                    <a:pt x="57" y="13"/>
                  </a:lnTo>
                  <a:lnTo>
                    <a:pt x="61" y="6"/>
                  </a:lnTo>
                  <a:lnTo>
                    <a:pt x="67" y="0"/>
                  </a:lnTo>
                  <a:lnTo>
                    <a:pt x="57" y="6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42" y="21"/>
                  </a:lnTo>
                  <a:lnTo>
                    <a:pt x="38" y="27"/>
                  </a:lnTo>
                  <a:lnTo>
                    <a:pt x="35" y="32"/>
                  </a:lnTo>
                  <a:lnTo>
                    <a:pt x="31" y="38"/>
                  </a:lnTo>
                  <a:lnTo>
                    <a:pt x="27" y="46"/>
                  </a:lnTo>
                  <a:lnTo>
                    <a:pt x="23" y="53"/>
                  </a:lnTo>
                  <a:lnTo>
                    <a:pt x="19" y="61"/>
                  </a:lnTo>
                  <a:lnTo>
                    <a:pt x="18" y="65"/>
                  </a:lnTo>
                  <a:lnTo>
                    <a:pt x="16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8" y="95"/>
                  </a:lnTo>
                  <a:lnTo>
                    <a:pt x="6" y="103"/>
                  </a:lnTo>
                  <a:lnTo>
                    <a:pt x="4" y="107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2" y="124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6"/>
                  </a:lnTo>
                  <a:lnTo>
                    <a:pt x="0" y="171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4" y="186"/>
                  </a:lnTo>
                  <a:lnTo>
                    <a:pt x="4" y="196"/>
                  </a:lnTo>
                  <a:lnTo>
                    <a:pt x="6" y="204"/>
                  </a:lnTo>
                  <a:lnTo>
                    <a:pt x="8" y="211"/>
                  </a:lnTo>
                  <a:lnTo>
                    <a:pt x="10" y="219"/>
                  </a:lnTo>
                  <a:lnTo>
                    <a:pt x="12" y="224"/>
                  </a:lnTo>
                  <a:lnTo>
                    <a:pt x="12" y="230"/>
                  </a:lnTo>
                  <a:lnTo>
                    <a:pt x="14" y="234"/>
                  </a:lnTo>
                  <a:lnTo>
                    <a:pt x="16" y="240"/>
                  </a:lnTo>
                  <a:lnTo>
                    <a:pt x="18" y="244"/>
                  </a:lnTo>
                  <a:lnTo>
                    <a:pt x="21" y="251"/>
                  </a:lnTo>
                  <a:lnTo>
                    <a:pt x="23" y="259"/>
                  </a:lnTo>
                  <a:lnTo>
                    <a:pt x="29" y="268"/>
                  </a:lnTo>
                  <a:lnTo>
                    <a:pt x="33" y="276"/>
                  </a:lnTo>
                  <a:lnTo>
                    <a:pt x="37" y="285"/>
                  </a:lnTo>
                  <a:lnTo>
                    <a:pt x="40" y="291"/>
                  </a:lnTo>
                  <a:lnTo>
                    <a:pt x="42" y="297"/>
                  </a:lnTo>
                  <a:lnTo>
                    <a:pt x="46" y="304"/>
                  </a:lnTo>
                  <a:lnTo>
                    <a:pt x="50" y="310"/>
                  </a:lnTo>
                  <a:lnTo>
                    <a:pt x="56" y="312"/>
                  </a:lnTo>
                  <a:lnTo>
                    <a:pt x="57" y="314"/>
                  </a:lnTo>
                  <a:lnTo>
                    <a:pt x="57" y="314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0" name="Freeform 38">
              <a:extLst>
                <a:ext uri="{FF2B5EF4-FFF2-40B4-BE49-F238E27FC236}">
                  <a16:creationId xmlns:a16="http://schemas.microsoft.com/office/drawing/2014/main" id="{1B2C4F01-73E0-46DF-9836-7C22E175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5249"/>
              <a:ext cx="156" cy="55"/>
            </a:xfrm>
            <a:custGeom>
              <a:avLst/>
              <a:gdLst>
                <a:gd name="T0" fmla="*/ 306 w 312"/>
                <a:gd name="T1" fmla="*/ 67 h 111"/>
                <a:gd name="T2" fmla="*/ 296 w 312"/>
                <a:gd name="T3" fmla="*/ 59 h 111"/>
                <a:gd name="T4" fmla="*/ 287 w 312"/>
                <a:gd name="T5" fmla="*/ 54 h 111"/>
                <a:gd name="T6" fmla="*/ 277 w 312"/>
                <a:gd name="T7" fmla="*/ 48 h 111"/>
                <a:gd name="T8" fmla="*/ 264 w 312"/>
                <a:gd name="T9" fmla="*/ 44 h 111"/>
                <a:gd name="T10" fmla="*/ 249 w 312"/>
                <a:gd name="T11" fmla="*/ 40 h 111"/>
                <a:gd name="T12" fmla="*/ 232 w 312"/>
                <a:gd name="T13" fmla="*/ 38 h 111"/>
                <a:gd name="T14" fmla="*/ 218 w 312"/>
                <a:gd name="T15" fmla="*/ 38 h 111"/>
                <a:gd name="T16" fmla="*/ 209 w 312"/>
                <a:gd name="T17" fmla="*/ 38 h 111"/>
                <a:gd name="T18" fmla="*/ 198 w 312"/>
                <a:gd name="T19" fmla="*/ 38 h 111"/>
                <a:gd name="T20" fmla="*/ 186 w 312"/>
                <a:gd name="T21" fmla="*/ 40 h 111"/>
                <a:gd name="T22" fmla="*/ 175 w 312"/>
                <a:gd name="T23" fmla="*/ 42 h 111"/>
                <a:gd name="T24" fmla="*/ 163 w 312"/>
                <a:gd name="T25" fmla="*/ 44 h 111"/>
                <a:gd name="T26" fmla="*/ 152 w 312"/>
                <a:gd name="T27" fmla="*/ 48 h 111"/>
                <a:gd name="T28" fmla="*/ 139 w 312"/>
                <a:gd name="T29" fmla="*/ 52 h 111"/>
                <a:gd name="T30" fmla="*/ 127 w 312"/>
                <a:gd name="T31" fmla="*/ 55 h 111"/>
                <a:gd name="T32" fmla="*/ 116 w 312"/>
                <a:gd name="T33" fmla="*/ 59 h 111"/>
                <a:gd name="T34" fmla="*/ 104 w 312"/>
                <a:gd name="T35" fmla="*/ 67 h 111"/>
                <a:gd name="T36" fmla="*/ 93 w 312"/>
                <a:gd name="T37" fmla="*/ 73 h 111"/>
                <a:gd name="T38" fmla="*/ 82 w 312"/>
                <a:gd name="T39" fmla="*/ 78 h 111"/>
                <a:gd name="T40" fmla="*/ 72 w 312"/>
                <a:gd name="T41" fmla="*/ 86 h 111"/>
                <a:gd name="T42" fmla="*/ 63 w 312"/>
                <a:gd name="T43" fmla="*/ 95 h 111"/>
                <a:gd name="T44" fmla="*/ 53 w 312"/>
                <a:gd name="T45" fmla="*/ 105 h 111"/>
                <a:gd name="T46" fmla="*/ 53 w 312"/>
                <a:gd name="T47" fmla="*/ 84 h 111"/>
                <a:gd name="T48" fmla="*/ 0 w 312"/>
                <a:gd name="T49" fmla="*/ 65 h 111"/>
                <a:gd name="T50" fmla="*/ 6 w 312"/>
                <a:gd name="T51" fmla="*/ 57 h 111"/>
                <a:gd name="T52" fmla="*/ 11 w 312"/>
                <a:gd name="T53" fmla="*/ 50 h 111"/>
                <a:gd name="T54" fmla="*/ 21 w 312"/>
                <a:gd name="T55" fmla="*/ 44 h 111"/>
                <a:gd name="T56" fmla="*/ 32 w 312"/>
                <a:gd name="T57" fmla="*/ 35 h 111"/>
                <a:gd name="T58" fmla="*/ 46 w 312"/>
                <a:gd name="T59" fmla="*/ 25 h 111"/>
                <a:gd name="T60" fmla="*/ 61 w 312"/>
                <a:gd name="T61" fmla="*/ 17 h 111"/>
                <a:gd name="T62" fmla="*/ 70 w 312"/>
                <a:gd name="T63" fmla="*/ 14 h 111"/>
                <a:gd name="T64" fmla="*/ 80 w 312"/>
                <a:gd name="T65" fmla="*/ 12 h 111"/>
                <a:gd name="T66" fmla="*/ 99 w 312"/>
                <a:gd name="T67" fmla="*/ 6 h 111"/>
                <a:gd name="T68" fmla="*/ 116 w 312"/>
                <a:gd name="T69" fmla="*/ 4 h 111"/>
                <a:gd name="T70" fmla="*/ 133 w 312"/>
                <a:gd name="T71" fmla="*/ 2 h 111"/>
                <a:gd name="T72" fmla="*/ 148 w 312"/>
                <a:gd name="T73" fmla="*/ 2 h 111"/>
                <a:gd name="T74" fmla="*/ 161 w 312"/>
                <a:gd name="T75" fmla="*/ 0 h 111"/>
                <a:gd name="T76" fmla="*/ 171 w 312"/>
                <a:gd name="T77" fmla="*/ 2 h 111"/>
                <a:gd name="T78" fmla="*/ 180 w 312"/>
                <a:gd name="T79" fmla="*/ 2 h 111"/>
                <a:gd name="T80" fmla="*/ 169 w 312"/>
                <a:gd name="T81" fmla="*/ 4 h 111"/>
                <a:gd name="T82" fmla="*/ 160 w 312"/>
                <a:gd name="T83" fmla="*/ 8 h 111"/>
                <a:gd name="T84" fmla="*/ 150 w 312"/>
                <a:gd name="T85" fmla="*/ 14 h 111"/>
                <a:gd name="T86" fmla="*/ 139 w 312"/>
                <a:gd name="T87" fmla="*/ 19 h 111"/>
                <a:gd name="T88" fmla="*/ 129 w 312"/>
                <a:gd name="T89" fmla="*/ 25 h 111"/>
                <a:gd name="T90" fmla="*/ 122 w 312"/>
                <a:gd name="T91" fmla="*/ 33 h 111"/>
                <a:gd name="T92" fmla="*/ 131 w 312"/>
                <a:gd name="T93" fmla="*/ 29 h 111"/>
                <a:gd name="T94" fmla="*/ 146 w 312"/>
                <a:gd name="T95" fmla="*/ 23 h 111"/>
                <a:gd name="T96" fmla="*/ 161 w 312"/>
                <a:gd name="T97" fmla="*/ 19 h 111"/>
                <a:gd name="T98" fmla="*/ 180 w 312"/>
                <a:gd name="T99" fmla="*/ 16 h 111"/>
                <a:gd name="T100" fmla="*/ 198 w 312"/>
                <a:gd name="T101" fmla="*/ 12 h 111"/>
                <a:gd name="T102" fmla="*/ 207 w 312"/>
                <a:gd name="T103" fmla="*/ 12 h 111"/>
                <a:gd name="T104" fmla="*/ 217 w 312"/>
                <a:gd name="T105" fmla="*/ 12 h 111"/>
                <a:gd name="T106" fmla="*/ 234 w 312"/>
                <a:gd name="T107" fmla="*/ 12 h 111"/>
                <a:gd name="T108" fmla="*/ 249 w 312"/>
                <a:gd name="T109" fmla="*/ 14 h 111"/>
                <a:gd name="T110" fmla="*/ 262 w 312"/>
                <a:gd name="T111" fmla="*/ 17 h 111"/>
                <a:gd name="T112" fmla="*/ 275 w 312"/>
                <a:gd name="T113" fmla="*/ 23 h 111"/>
                <a:gd name="T114" fmla="*/ 287 w 312"/>
                <a:gd name="T115" fmla="*/ 31 h 111"/>
                <a:gd name="T116" fmla="*/ 294 w 312"/>
                <a:gd name="T117" fmla="*/ 38 h 111"/>
                <a:gd name="T118" fmla="*/ 304 w 312"/>
                <a:gd name="T119" fmla="*/ 55 h 111"/>
                <a:gd name="T120" fmla="*/ 312 w 312"/>
                <a:gd name="T121" fmla="*/ 7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2" h="111">
                  <a:moveTo>
                    <a:pt x="312" y="73"/>
                  </a:moveTo>
                  <a:lnTo>
                    <a:pt x="306" y="67"/>
                  </a:lnTo>
                  <a:lnTo>
                    <a:pt x="300" y="63"/>
                  </a:lnTo>
                  <a:lnTo>
                    <a:pt x="296" y="59"/>
                  </a:lnTo>
                  <a:lnTo>
                    <a:pt x="293" y="57"/>
                  </a:lnTo>
                  <a:lnTo>
                    <a:pt x="287" y="54"/>
                  </a:lnTo>
                  <a:lnTo>
                    <a:pt x="283" y="52"/>
                  </a:lnTo>
                  <a:lnTo>
                    <a:pt x="277" y="48"/>
                  </a:lnTo>
                  <a:lnTo>
                    <a:pt x="272" y="46"/>
                  </a:lnTo>
                  <a:lnTo>
                    <a:pt x="264" y="44"/>
                  </a:lnTo>
                  <a:lnTo>
                    <a:pt x="258" y="42"/>
                  </a:lnTo>
                  <a:lnTo>
                    <a:pt x="249" y="40"/>
                  </a:lnTo>
                  <a:lnTo>
                    <a:pt x="241" y="38"/>
                  </a:lnTo>
                  <a:lnTo>
                    <a:pt x="232" y="38"/>
                  </a:lnTo>
                  <a:lnTo>
                    <a:pt x="224" y="38"/>
                  </a:lnTo>
                  <a:lnTo>
                    <a:pt x="218" y="38"/>
                  </a:lnTo>
                  <a:lnTo>
                    <a:pt x="213" y="38"/>
                  </a:lnTo>
                  <a:lnTo>
                    <a:pt x="209" y="38"/>
                  </a:lnTo>
                  <a:lnTo>
                    <a:pt x="203" y="38"/>
                  </a:lnTo>
                  <a:lnTo>
                    <a:pt x="198" y="38"/>
                  </a:lnTo>
                  <a:lnTo>
                    <a:pt x="192" y="38"/>
                  </a:lnTo>
                  <a:lnTo>
                    <a:pt x="186" y="40"/>
                  </a:lnTo>
                  <a:lnTo>
                    <a:pt x="182" y="42"/>
                  </a:lnTo>
                  <a:lnTo>
                    <a:pt x="175" y="42"/>
                  </a:lnTo>
                  <a:lnTo>
                    <a:pt x="169" y="44"/>
                  </a:lnTo>
                  <a:lnTo>
                    <a:pt x="163" y="44"/>
                  </a:lnTo>
                  <a:lnTo>
                    <a:pt x="158" y="46"/>
                  </a:lnTo>
                  <a:lnTo>
                    <a:pt x="152" y="48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5" y="54"/>
                  </a:lnTo>
                  <a:lnTo>
                    <a:pt x="127" y="55"/>
                  </a:lnTo>
                  <a:lnTo>
                    <a:pt x="122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9" y="69"/>
                  </a:lnTo>
                  <a:lnTo>
                    <a:pt x="93" y="73"/>
                  </a:lnTo>
                  <a:lnTo>
                    <a:pt x="87" y="74"/>
                  </a:lnTo>
                  <a:lnTo>
                    <a:pt x="82" y="78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6" y="92"/>
                  </a:lnTo>
                  <a:lnTo>
                    <a:pt x="63" y="95"/>
                  </a:lnTo>
                  <a:lnTo>
                    <a:pt x="57" y="101"/>
                  </a:lnTo>
                  <a:lnTo>
                    <a:pt x="53" y="105"/>
                  </a:lnTo>
                  <a:lnTo>
                    <a:pt x="49" y="111"/>
                  </a:lnTo>
                  <a:lnTo>
                    <a:pt x="53" y="84"/>
                  </a:lnTo>
                  <a:lnTo>
                    <a:pt x="82" y="35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6" y="57"/>
                  </a:lnTo>
                  <a:lnTo>
                    <a:pt x="7" y="54"/>
                  </a:lnTo>
                  <a:lnTo>
                    <a:pt x="11" y="50"/>
                  </a:lnTo>
                  <a:lnTo>
                    <a:pt x="15" y="48"/>
                  </a:lnTo>
                  <a:lnTo>
                    <a:pt x="21" y="44"/>
                  </a:lnTo>
                  <a:lnTo>
                    <a:pt x="26" y="38"/>
                  </a:lnTo>
                  <a:lnTo>
                    <a:pt x="32" y="35"/>
                  </a:lnTo>
                  <a:lnTo>
                    <a:pt x="38" y="29"/>
                  </a:lnTo>
                  <a:lnTo>
                    <a:pt x="46" y="25"/>
                  </a:lnTo>
                  <a:lnTo>
                    <a:pt x="53" y="21"/>
                  </a:lnTo>
                  <a:lnTo>
                    <a:pt x="61" y="17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80" y="12"/>
                  </a:lnTo>
                  <a:lnTo>
                    <a:pt x="89" y="8"/>
                  </a:lnTo>
                  <a:lnTo>
                    <a:pt x="99" y="6"/>
                  </a:lnTo>
                  <a:lnTo>
                    <a:pt x="106" y="4"/>
                  </a:lnTo>
                  <a:lnTo>
                    <a:pt x="116" y="4"/>
                  </a:lnTo>
                  <a:lnTo>
                    <a:pt x="125" y="2"/>
                  </a:lnTo>
                  <a:lnTo>
                    <a:pt x="133" y="2"/>
                  </a:lnTo>
                  <a:lnTo>
                    <a:pt x="141" y="2"/>
                  </a:lnTo>
                  <a:lnTo>
                    <a:pt x="148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71" y="2"/>
                  </a:lnTo>
                  <a:lnTo>
                    <a:pt x="177" y="2"/>
                  </a:lnTo>
                  <a:lnTo>
                    <a:pt x="180" y="2"/>
                  </a:lnTo>
                  <a:lnTo>
                    <a:pt x="177" y="2"/>
                  </a:lnTo>
                  <a:lnTo>
                    <a:pt x="169" y="4"/>
                  </a:lnTo>
                  <a:lnTo>
                    <a:pt x="165" y="6"/>
                  </a:lnTo>
                  <a:lnTo>
                    <a:pt x="160" y="8"/>
                  </a:lnTo>
                  <a:lnTo>
                    <a:pt x="156" y="12"/>
                  </a:lnTo>
                  <a:lnTo>
                    <a:pt x="150" y="14"/>
                  </a:lnTo>
                  <a:lnTo>
                    <a:pt x="144" y="16"/>
                  </a:lnTo>
                  <a:lnTo>
                    <a:pt x="139" y="19"/>
                  </a:lnTo>
                  <a:lnTo>
                    <a:pt x="133" y="21"/>
                  </a:lnTo>
                  <a:lnTo>
                    <a:pt x="129" y="25"/>
                  </a:lnTo>
                  <a:lnTo>
                    <a:pt x="123" y="31"/>
                  </a:lnTo>
                  <a:lnTo>
                    <a:pt x="122" y="33"/>
                  </a:lnTo>
                  <a:lnTo>
                    <a:pt x="125" y="31"/>
                  </a:lnTo>
                  <a:lnTo>
                    <a:pt x="131" y="29"/>
                  </a:lnTo>
                  <a:lnTo>
                    <a:pt x="139" y="25"/>
                  </a:lnTo>
                  <a:lnTo>
                    <a:pt x="146" y="23"/>
                  </a:lnTo>
                  <a:lnTo>
                    <a:pt x="154" y="21"/>
                  </a:lnTo>
                  <a:lnTo>
                    <a:pt x="161" y="19"/>
                  </a:lnTo>
                  <a:lnTo>
                    <a:pt x="171" y="17"/>
                  </a:lnTo>
                  <a:lnTo>
                    <a:pt x="180" y="16"/>
                  </a:lnTo>
                  <a:lnTo>
                    <a:pt x="188" y="14"/>
                  </a:lnTo>
                  <a:lnTo>
                    <a:pt x="198" y="12"/>
                  </a:lnTo>
                  <a:lnTo>
                    <a:pt x="201" y="12"/>
                  </a:lnTo>
                  <a:lnTo>
                    <a:pt x="207" y="12"/>
                  </a:lnTo>
                  <a:lnTo>
                    <a:pt x="211" y="12"/>
                  </a:lnTo>
                  <a:lnTo>
                    <a:pt x="217" y="12"/>
                  </a:lnTo>
                  <a:lnTo>
                    <a:pt x="224" y="10"/>
                  </a:lnTo>
                  <a:lnTo>
                    <a:pt x="234" y="12"/>
                  </a:lnTo>
                  <a:lnTo>
                    <a:pt x="241" y="12"/>
                  </a:lnTo>
                  <a:lnTo>
                    <a:pt x="249" y="14"/>
                  </a:lnTo>
                  <a:lnTo>
                    <a:pt x="255" y="14"/>
                  </a:lnTo>
                  <a:lnTo>
                    <a:pt x="262" y="17"/>
                  </a:lnTo>
                  <a:lnTo>
                    <a:pt x="270" y="19"/>
                  </a:lnTo>
                  <a:lnTo>
                    <a:pt x="275" y="23"/>
                  </a:lnTo>
                  <a:lnTo>
                    <a:pt x="281" y="25"/>
                  </a:lnTo>
                  <a:lnTo>
                    <a:pt x="287" y="31"/>
                  </a:lnTo>
                  <a:lnTo>
                    <a:pt x="289" y="33"/>
                  </a:lnTo>
                  <a:lnTo>
                    <a:pt x="294" y="38"/>
                  </a:lnTo>
                  <a:lnTo>
                    <a:pt x="298" y="46"/>
                  </a:lnTo>
                  <a:lnTo>
                    <a:pt x="304" y="55"/>
                  </a:lnTo>
                  <a:lnTo>
                    <a:pt x="308" y="63"/>
                  </a:lnTo>
                  <a:lnTo>
                    <a:pt x="312" y="73"/>
                  </a:lnTo>
                  <a:lnTo>
                    <a:pt x="312" y="73"/>
                  </a:lnTo>
                  <a:close/>
                </a:path>
              </a:pathLst>
            </a:custGeom>
            <a:solidFill>
              <a:srgbClr val="E8A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1" name="Freeform 39">
              <a:extLst>
                <a:ext uri="{FF2B5EF4-FFF2-40B4-BE49-F238E27FC236}">
                  <a16:creationId xmlns:a16="http://schemas.microsoft.com/office/drawing/2014/main" id="{55406852-5E05-4F0E-A6B0-636CC9DC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5237"/>
              <a:ext cx="70" cy="126"/>
            </a:xfrm>
            <a:custGeom>
              <a:avLst/>
              <a:gdLst>
                <a:gd name="T0" fmla="*/ 6 w 141"/>
                <a:gd name="T1" fmla="*/ 0 h 252"/>
                <a:gd name="T2" fmla="*/ 112 w 141"/>
                <a:gd name="T3" fmla="*/ 110 h 252"/>
                <a:gd name="T4" fmla="*/ 125 w 141"/>
                <a:gd name="T5" fmla="*/ 144 h 252"/>
                <a:gd name="T6" fmla="*/ 129 w 141"/>
                <a:gd name="T7" fmla="*/ 159 h 252"/>
                <a:gd name="T8" fmla="*/ 131 w 141"/>
                <a:gd name="T9" fmla="*/ 175 h 252"/>
                <a:gd name="T10" fmla="*/ 131 w 141"/>
                <a:gd name="T11" fmla="*/ 192 h 252"/>
                <a:gd name="T12" fmla="*/ 133 w 141"/>
                <a:gd name="T13" fmla="*/ 201 h 252"/>
                <a:gd name="T14" fmla="*/ 133 w 141"/>
                <a:gd name="T15" fmla="*/ 213 h 252"/>
                <a:gd name="T16" fmla="*/ 131 w 141"/>
                <a:gd name="T17" fmla="*/ 222 h 252"/>
                <a:gd name="T18" fmla="*/ 127 w 141"/>
                <a:gd name="T19" fmla="*/ 235 h 252"/>
                <a:gd name="T20" fmla="*/ 123 w 141"/>
                <a:gd name="T21" fmla="*/ 247 h 252"/>
                <a:gd name="T22" fmla="*/ 120 w 141"/>
                <a:gd name="T23" fmla="*/ 252 h 252"/>
                <a:gd name="T24" fmla="*/ 104 w 141"/>
                <a:gd name="T25" fmla="*/ 239 h 252"/>
                <a:gd name="T26" fmla="*/ 101 w 141"/>
                <a:gd name="T27" fmla="*/ 226 h 252"/>
                <a:gd name="T28" fmla="*/ 99 w 141"/>
                <a:gd name="T29" fmla="*/ 216 h 252"/>
                <a:gd name="T30" fmla="*/ 99 w 141"/>
                <a:gd name="T31" fmla="*/ 203 h 252"/>
                <a:gd name="T32" fmla="*/ 99 w 141"/>
                <a:gd name="T33" fmla="*/ 194 h 252"/>
                <a:gd name="T34" fmla="*/ 95 w 141"/>
                <a:gd name="T35" fmla="*/ 184 h 252"/>
                <a:gd name="T36" fmla="*/ 93 w 141"/>
                <a:gd name="T37" fmla="*/ 176 h 252"/>
                <a:gd name="T38" fmla="*/ 89 w 141"/>
                <a:gd name="T39" fmla="*/ 167 h 252"/>
                <a:gd name="T40" fmla="*/ 84 w 141"/>
                <a:gd name="T41" fmla="*/ 154 h 252"/>
                <a:gd name="T42" fmla="*/ 78 w 141"/>
                <a:gd name="T43" fmla="*/ 140 h 252"/>
                <a:gd name="T44" fmla="*/ 74 w 141"/>
                <a:gd name="T45" fmla="*/ 127 h 252"/>
                <a:gd name="T46" fmla="*/ 68 w 141"/>
                <a:gd name="T47" fmla="*/ 116 h 252"/>
                <a:gd name="T48" fmla="*/ 63 w 141"/>
                <a:gd name="T49" fmla="*/ 100 h 252"/>
                <a:gd name="T50" fmla="*/ 59 w 141"/>
                <a:gd name="T51" fmla="*/ 91 h 252"/>
                <a:gd name="T52" fmla="*/ 53 w 141"/>
                <a:gd name="T53" fmla="*/ 79 h 252"/>
                <a:gd name="T54" fmla="*/ 53 w 141"/>
                <a:gd name="T55" fmla="*/ 72 h 252"/>
                <a:gd name="T56" fmla="*/ 42 w 141"/>
                <a:gd name="T57" fmla="*/ 59 h 252"/>
                <a:gd name="T58" fmla="*/ 34 w 141"/>
                <a:gd name="T59" fmla="*/ 49 h 252"/>
                <a:gd name="T60" fmla="*/ 25 w 141"/>
                <a:gd name="T61" fmla="*/ 38 h 252"/>
                <a:gd name="T62" fmla="*/ 15 w 141"/>
                <a:gd name="T63" fmla="*/ 28 h 252"/>
                <a:gd name="T64" fmla="*/ 7 w 141"/>
                <a:gd name="T65" fmla="*/ 19 h 252"/>
                <a:gd name="T66" fmla="*/ 0 w 141"/>
                <a:gd name="T67" fmla="*/ 1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252">
                  <a:moveTo>
                    <a:pt x="0" y="11"/>
                  </a:moveTo>
                  <a:lnTo>
                    <a:pt x="6" y="0"/>
                  </a:lnTo>
                  <a:lnTo>
                    <a:pt x="65" y="41"/>
                  </a:lnTo>
                  <a:lnTo>
                    <a:pt x="112" y="110"/>
                  </a:lnTo>
                  <a:lnTo>
                    <a:pt x="141" y="104"/>
                  </a:lnTo>
                  <a:lnTo>
                    <a:pt x="125" y="144"/>
                  </a:lnTo>
                  <a:lnTo>
                    <a:pt x="127" y="152"/>
                  </a:lnTo>
                  <a:lnTo>
                    <a:pt x="129" y="159"/>
                  </a:lnTo>
                  <a:lnTo>
                    <a:pt x="129" y="167"/>
                  </a:lnTo>
                  <a:lnTo>
                    <a:pt x="131" y="175"/>
                  </a:lnTo>
                  <a:lnTo>
                    <a:pt x="131" y="182"/>
                  </a:lnTo>
                  <a:lnTo>
                    <a:pt x="131" y="192"/>
                  </a:lnTo>
                  <a:lnTo>
                    <a:pt x="131" y="197"/>
                  </a:lnTo>
                  <a:lnTo>
                    <a:pt x="133" y="201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3" y="214"/>
                  </a:lnTo>
                  <a:lnTo>
                    <a:pt x="131" y="222"/>
                  </a:lnTo>
                  <a:lnTo>
                    <a:pt x="129" y="228"/>
                  </a:lnTo>
                  <a:lnTo>
                    <a:pt x="127" y="235"/>
                  </a:lnTo>
                  <a:lnTo>
                    <a:pt x="125" y="241"/>
                  </a:lnTo>
                  <a:lnTo>
                    <a:pt x="123" y="247"/>
                  </a:lnTo>
                  <a:lnTo>
                    <a:pt x="122" y="251"/>
                  </a:lnTo>
                  <a:lnTo>
                    <a:pt x="120" y="252"/>
                  </a:lnTo>
                  <a:lnTo>
                    <a:pt x="112" y="247"/>
                  </a:lnTo>
                  <a:lnTo>
                    <a:pt x="104" y="239"/>
                  </a:lnTo>
                  <a:lnTo>
                    <a:pt x="101" y="232"/>
                  </a:lnTo>
                  <a:lnTo>
                    <a:pt x="101" y="226"/>
                  </a:lnTo>
                  <a:lnTo>
                    <a:pt x="99" y="222"/>
                  </a:lnTo>
                  <a:lnTo>
                    <a:pt x="99" y="216"/>
                  </a:lnTo>
                  <a:lnTo>
                    <a:pt x="99" y="211"/>
                  </a:lnTo>
                  <a:lnTo>
                    <a:pt x="99" y="203"/>
                  </a:lnTo>
                  <a:lnTo>
                    <a:pt x="99" y="197"/>
                  </a:lnTo>
                  <a:lnTo>
                    <a:pt x="99" y="194"/>
                  </a:lnTo>
                  <a:lnTo>
                    <a:pt x="97" y="190"/>
                  </a:lnTo>
                  <a:lnTo>
                    <a:pt x="95" y="184"/>
                  </a:lnTo>
                  <a:lnTo>
                    <a:pt x="95" y="180"/>
                  </a:lnTo>
                  <a:lnTo>
                    <a:pt x="93" y="176"/>
                  </a:lnTo>
                  <a:lnTo>
                    <a:pt x="91" y="171"/>
                  </a:lnTo>
                  <a:lnTo>
                    <a:pt x="89" y="167"/>
                  </a:lnTo>
                  <a:lnTo>
                    <a:pt x="87" y="159"/>
                  </a:lnTo>
                  <a:lnTo>
                    <a:pt x="84" y="154"/>
                  </a:lnTo>
                  <a:lnTo>
                    <a:pt x="82" y="146"/>
                  </a:lnTo>
                  <a:lnTo>
                    <a:pt x="78" y="140"/>
                  </a:lnTo>
                  <a:lnTo>
                    <a:pt x="76" y="135"/>
                  </a:lnTo>
                  <a:lnTo>
                    <a:pt x="74" y="127"/>
                  </a:lnTo>
                  <a:lnTo>
                    <a:pt x="70" y="121"/>
                  </a:lnTo>
                  <a:lnTo>
                    <a:pt x="68" y="116"/>
                  </a:lnTo>
                  <a:lnTo>
                    <a:pt x="65" y="108"/>
                  </a:lnTo>
                  <a:lnTo>
                    <a:pt x="63" y="100"/>
                  </a:lnTo>
                  <a:lnTo>
                    <a:pt x="61" y="95"/>
                  </a:lnTo>
                  <a:lnTo>
                    <a:pt x="59" y="91"/>
                  </a:lnTo>
                  <a:lnTo>
                    <a:pt x="55" y="83"/>
                  </a:lnTo>
                  <a:lnTo>
                    <a:pt x="53" y="79"/>
                  </a:lnTo>
                  <a:lnTo>
                    <a:pt x="53" y="74"/>
                  </a:lnTo>
                  <a:lnTo>
                    <a:pt x="53" y="72"/>
                  </a:lnTo>
                  <a:lnTo>
                    <a:pt x="47" y="66"/>
                  </a:lnTo>
                  <a:lnTo>
                    <a:pt x="42" y="59"/>
                  </a:lnTo>
                  <a:lnTo>
                    <a:pt x="38" y="55"/>
                  </a:lnTo>
                  <a:lnTo>
                    <a:pt x="34" y="49"/>
                  </a:lnTo>
                  <a:lnTo>
                    <a:pt x="28" y="43"/>
                  </a:lnTo>
                  <a:lnTo>
                    <a:pt x="25" y="38"/>
                  </a:lnTo>
                  <a:lnTo>
                    <a:pt x="19" y="34"/>
                  </a:lnTo>
                  <a:lnTo>
                    <a:pt x="15" y="28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2" name="Freeform 40">
              <a:extLst>
                <a:ext uri="{FF2B5EF4-FFF2-40B4-BE49-F238E27FC236}">
                  <a16:creationId xmlns:a16="http://schemas.microsoft.com/office/drawing/2014/main" id="{B25AC2AF-B6A5-4D51-A03E-90C0AC2BC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5200"/>
              <a:ext cx="68" cy="71"/>
            </a:xfrm>
            <a:custGeom>
              <a:avLst/>
              <a:gdLst>
                <a:gd name="T0" fmla="*/ 0 w 135"/>
                <a:gd name="T1" fmla="*/ 12 h 143"/>
                <a:gd name="T2" fmla="*/ 38 w 135"/>
                <a:gd name="T3" fmla="*/ 58 h 143"/>
                <a:gd name="T4" fmla="*/ 90 w 135"/>
                <a:gd name="T5" fmla="*/ 90 h 143"/>
                <a:gd name="T6" fmla="*/ 113 w 135"/>
                <a:gd name="T7" fmla="*/ 124 h 143"/>
                <a:gd name="T8" fmla="*/ 126 w 135"/>
                <a:gd name="T9" fmla="*/ 143 h 143"/>
                <a:gd name="T10" fmla="*/ 135 w 135"/>
                <a:gd name="T11" fmla="*/ 126 h 143"/>
                <a:gd name="T12" fmla="*/ 92 w 135"/>
                <a:gd name="T13" fmla="*/ 65 h 143"/>
                <a:gd name="T14" fmla="*/ 12 w 135"/>
                <a:gd name="T15" fmla="*/ 0 h 143"/>
                <a:gd name="T16" fmla="*/ 0 w 135"/>
                <a:gd name="T17" fmla="*/ 12 h 143"/>
                <a:gd name="T18" fmla="*/ 0 w 135"/>
                <a:gd name="T19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43">
                  <a:moveTo>
                    <a:pt x="0" y="12"/>
                  </a:moveTo>
                  <a:lnTo>
                    <a:pt x="38" y="58"/>
                  </a:lnTo>
                  <a:lnTo>
                    <a:pt x="90" y="90"/>
                  </a:lnTo>
                  <a:lnTo>
                    <a:pt x="113" y="124"/>
                  </a:lnTo>
                  <a:lnTo>
                    <a:pt x="126" y="143"/>
                  </a:lnTo>
                  <a:lnTo>
                    <a:pt x="135" y="126"/>
                  </a:lnTo>
                  <a:lnTo>
                    <a:pt x="92" y="65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3" name="Freeform 41">
              <a:extLst>
                <a:ext uri="{FF2B5EF4-FFF2-40B4-BE49-F238E27FC236}">
                  <a16:creationId xmlns:a16="http://schemas.microsoft.com/office/drawing/2014/main" id="{CDBD7364-8C1D-480F-A178-0F932AA6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5179"/>
              <a:ext cx="71" cy="72"/>
            </a:xfrm>
            <a:custGeom>
              <a:avLst/>
              <a:gdLst>
                <a:gd name="T0" fmla="*/ 10 w 143"/>
                <a:gd name="T1" fmla="*/ 26 h 144"/>
                <a:gd name="T2" fmla="*/ 0 w 143"/>
                <a:gd name="T3" fmla="*/ 19 h 144"/>
                <a:gd name="T4" fmla="*/ 10 w 143"/>
                <a:gd name="T5" fmla="*/ 0 h 144"/>
                <a:gd name="T6" fmla="*/ 89 w 143"/>
                <a:gd name="T7" fmla="*/ 55 h 144"/>
                <a:gd name="T8" fmla="*/ 126 w 143"/>
                <a:gd name="T9" fmla="*/ 118 h 144"/>
                <a:gd name="T10" fmla="*/ 143 w 143"/>
                <a:gd name="T11" fmla="*/ 118 h 144"/>
                <a:gd name="T12" fmla="*/ 116 w 143"/>
                <a:gd name="T13" fmla="*/ 144 h 144"/>
                <a:gd name="T14" fmla="*/ 107 w 143"/>
                <a:gd name="T15" fmla="*/ 118 h 144"/>
                <a:gd name="T16" fmla="*/ 72 w 143"/>
                <a:gd name="T17" fmla="*/ 76 h 144"/>
                <a:gd name="T18" fmla="*/ 10 w 143"/>
                <a:gd name="T19" fmla="*/ 26 h 144"/>
                <a:gd name="T20" fmla="*/ 10 w 143"/>
                <a:gd name="T21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44">
                  <a:moveTo>
                    <a:pt x="10" y="26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89" y="55"/>
                  </a:lnTo>
                  <a:lnTo>
                    <a:pt x="126" y="118"/>
                  </a:lnTo>
                  <a:lnTo>
                    <a:pt x="143" y="118"/>
                  </a:lnTo>
                  <a:lnTo>
                    <a:pt x="116" y="144"/>
                  </a:lnTo>
                  <a:lnTo>
                    <a:pt x="107" y="118"/>
                  </a:lnTo>
                  <a:lnTo>
                    <a:pt x="72" y="7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4" name="Freeform 42">
              <a:extLst>
                <a:ext uri="{FF2B5EF4-FFF2-40B4-BE49-F238E27FC236}">
                  <a16:creationId xmlns:a16="http://schemas.microsoft.com/office/drawing/2014/main" id="{0D8FCD4F-5EE3-4954-89A8-561765A15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5162"/>
              <a:ext cx="49" cy="63"/>
            </a:xfrm>
            <a:custGeom>
              <a:avLst/>
              <a:gdLst>
                <a:gd name="T0" fmla="*/ 27 w 97"/>
                <a:gd name="T1" fmla="*/ 52 h 128"/>
                <a:gd name="T2" fmla="*/ 0 w 97"/>
                <a:gd name="T3" fmla="*/ 8 h 128"/>
                <a:gd name="T4" fmla="*/ 10 w 97"/>
                <a:gd name="T5" fmla="*/ 0 h 128"/>
                <a:gd name="T6" fmla="*/ 57 w 97"/>
                <a:gd name="T7" fmla="*/ 50 h 128"/>
                <a:gd name="T8" fmla="*/ 97 w 97"/>
                <a:gd name="T9" fmla="*/ 128 h 128"/>
                <a:gd name="T10" fmla="*/ 82 w 97"/>
                <a:gd name="T11" fmla="*/ 126 h 128"/>
                <a:gd name="T12" fmla="*/ 50 w 97"/>
                <a:gd name="T13" fmla="*/ 71 h 128"/>
                <a:gd name="T14" fmla="*/ 27 w 97"/>
                <a:gd name="T15" fmla="*/ 52 h 128"/>
                <a:gd name="T16" fmla="*/ 27 w 97"/>
                <a:gd name="T17" fmla="*/ 5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8">
                  <a:moveTo>
                    <a:pt x="27" y="5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57" y="50"/>
                  </a:lnTo>
                  <a:lnTo>
                    <a:pt x="97" y="128"/>
                  </a:lnTo>
                  <a:lnTo>
                    <a:pt x="82" y="126"/>
                  </a:lnTo>
                  <a:lnTo>
                    <a:pt x="50" y="71"/>
                  </a:lnTo>
                  <a:lnTo>
                    <a:pt x="27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5" name="Freeform 43">
              <a:extLst>
                <a:ext uri="{FF2B5EF4-FFF2-40B4-BE49-F238E27FC236}">
                  <a16:creationId xmlns:a16="http://schemas.microsoft.com/office/drawing/2014/main" id="{47EB018A-6067-4250-B616-77389A367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5553"/>
              <a:ext cx="349" cy="382"/>
            </a:xfrm>
            <a:custGeom>
              <a:avLst/>
              <a:gdLst>
                <a:gd name="T0" fmla="*/ 182 w 698"/>
                <a:gd name="T1" fmla="*/ 42 h 764"/>
                <a:gd name="T2" fmla="*/ 154 w 698"/>
                <a:gd name="T3" fmla="*/ 85 h 764"/>
                <a:gd name="T4" fmla="*/ 133 w 698"/>
                <a:gd name="T5" fmla="*/ 123 h 764"/>
                <a:gd name="T6" fmla="*/ 108 w 698"/>
                <a:gd name="T7" fmla="*/ 165 h 764"/>
                <a:gd name="T8" fmla="*/ 86 w 698"/>
                <a:gd name="T9" fmla="*/ 213 h 764"/>
                <a:gd name="T10" fmla="*/ 61 w 698"/>
                <a:gd name="T11" fmla="*/ 262 h 764"/>
                <a:gd name="T12" fmla="*/ 40 w 698"/>
                <a:gd name="T13" fmla="*/ 313 h 764"/>
                <a:gd name="T14" fmla="*/ 21 w 698"/>
                <a:gd name="T15" fmla="*/ 363 h 764"/>
                <a:gd name="T16" fmla="*/ 10 w 698"/>
                <a:gd name="T17" fmla="*/ 408 h 764"/>
                <a:gd name="T18" fmla="*/ 2 w 698"/>
                <a:gd name="T19" fmla="*/ 452 h 764"/>
                <a:gd name="T20" fmla="*/ 0 w 698"/>
                <a:gd name="T21" fmla="*/ 490 h 764"/>
                <a:gd name="T22" fmla="*/ 2 w 698"/>
                <a:gd name="T23" fmla="*/ 530 h 764"/>
                <a:gd name="T24" fmla="*/ 15 w 698"/>
                <a:gd name="T25" fmla="*/ 587 h 764"/>
                <a:gd name="T26" fmla="*/ 36 w 698"/>
                <a:gd name="T27" fmla="*/ 629 h 764"/>
                <a:gd name="T28" fmla="*/ 76 w 698"/>
                <a:gd name="T29" fmla="*/ 659 h 764"/>
                <a:gd name="T30" fmla="*/ 120 w 698"/>
                <a:gd name="T31" fmla="*/ 671 h 764"/>
                <a:gd name="T32" fmla="*/ 163 w 698"/>
                <a:gd name="T33" fmla="*/ 673 h 764"/>
                <a:gd name="T34" fmla="*/ 203 w 698"/>
                <a:gd name="T35" fmla="*/ 665 h 764"/>
                <a:gd name="T36" fmla="*/ 245 w 698"/>
                <a:gd name="T37" fmla="*/ 648 h 764"/>
                <a:gd name="T38" fmla="*/ 285 w 698"/>
                <a:gd name="T39" fmla="*/ 625 h 764"/>
                <a:gd name="T40" fmla="*/ 327 w 698"/>
                <a:gd name="T41" fmla="*/ 599 h 764"/>
                <a:gd name="T42" fmla="*/ 365 w 698"/>
                <a:gd name="T43" fmla="*/ 568 h 764"/>
                <a:gd name="T44" fmla="*/ 388 w 698"/>
                <a:gd name="T45" fmla="*/ 551 h 764"/>
                <a:gd name="T46" fmla="*/ 390 w 698"/>
                <a:gd name="T47" fmla="*/ 591 h 764"/>
                <a:gd name="T48" fmla="*/ 399 w 698"/>
                <a:gd name="T49" fmla="*/ 648 h 764"/>
                <a:gd name="T50" fmla="*/ 418 w 698"/>
                <a:gd name="T51" fmla="*/ 705 h 764"/>
                <a:gd name="T52" fmla="*/ 450 w 698"/>
                <a:gd name="T53" fmla="*/ 745 h 764"/>
                <a:gd name="T54" fmla="*/ 483 w 698"/>
                <a:gd name="T55" fmla="*/ 753 h 764"/>
                <a:gd name="T56" fmla="*/ 528 w 698"/>
                <a:gd name="T57" fmla="*/ 758 h 764"/>
                <a:gd name="T58" fmla="*/ 564 w 698"/>
                <a:gd name="T59" fmla="*/ 762 h 764"/>
                <a:gd name="T60" fmla="*/ 604 w 698"/>
                <a:gd name="T61" fmla="*/ 764 h 764"/>
                <a:gd name="T62" fmla="*/ 641 w 698"/>
                <a:gd name="T63" fmla="*/ 764 h 764"/>
                <a:gd name="T64" fmla="*/ 686 w 698"/>
                <a:gd name="T65" fmla="*/ 764 h 764"/>
                <a:gd name="T66" fmla="*/ 481 w 698"/>
                <a:gd name="T67" fmla="*/ 494 h 764"/>
                <a:gd name="T68" fmla="*/ 426 w 698"/>
                <a:gd name="T69" fmla="*/ 34 h 764"/>
                <a:gd name="T70" fmla="*/ 428 w 698"/>
                <a:gd name="T71" fmla="*/ 62 h 764"/>
                <a:gd name="T72" fmla="*/ 428 w 698"/>
                <a:gd name="T73" fmla="*/ 112 h 764"/>
                <a:gd name="T74" fmla="*/ 420 w 698"/>
                <a:gd name="T75" fmla="*/ 146 h 764"/>
                <a:gd name="T76" fmla="*/ 409 w 698"/>
                <a:gd name="T77" fmla="*/ 190 h 764"/>
                <a:gd name="T78" fmla="*/ 393 w 698"/>
                <a:gd name="T79" fmla="*/ 239 h 764"/>
                <a:gd name="T80" fmla="*/ 374 w 698"/>
                <a:gd name="T81" fmla="*/ 294 h 764"/>
                <a:gd name="T82" fmla="*/ 367 w 698"/>
                <a:gd name="T83" fmla="*/ 348 h 764"/>
                <a:gd name="T84" fmla="*/ 369 w 698"/>
                <a:gd name="T85" fmla="*/ 386 h 764"/>
                <a:gd name="T86" fmla="*/ 373 w 698"/>
                <a:gd name="T87" fmla="*/ 426 h 764"/>
                <a:gd name="T88" fmla="*/ 376 w 698"/>
                <a:gd name="T89" fmla="*/ 465 h 764"/>
                <a:gd name="T90" fmla="*/ 354 w 698"/>
                <a:gd name="T91" fmla="*/ 494 h 764"/>
                <a:gd name="T92" fmla="*/ 323 w 698"/>
                <a:gd name="T93" fmla="*/ 532 h 764"/>
                <a:gd name="T94" fmla="*/ 285 w 698"/>
                <a:gd name="T95" fmla="*/ 574 h 764"/>
                <a:gd name="T96" fmla="*/ 243 w 698"/>
                <a:gd name="T97" fmla="*/ 610 h 764"/>
                <a:gd name="T98" fmla="*/ 198 w 698"/>
                <a:gd name="T99" fmla="*/ 627 h 764"/>
                <a:gd name="T100" fmla="*/ 154 w 698"/>
                <a:gd name="T101" fmla="*/ 631 h 764"/>
                <a:gd name="T102" fmla="*/ 110 w 698"/>
                <a:gd name="T103" fmla="*/ 623 h 764"/>
                <a:gd name="T104" fmla="*/ 86 w 698"/>
                <a:gd name="T105" fmla="*/ 608 h 764"/>
                <a:gd name="T106" fmla="*/ 78 w 698"/>
                <a:gd name="T107" fmla="*/ 572 h 764"/>
                <a:gd name="T108" fmla="*/ 74 w 698"/>
                <a:gd name="T109" fmla="*/ 521 h 764"/>
                <a:gd name="T110" fmla="*/ 74 w 698"/>
                <a:gd name="T111" fmla="*/ 473 h 764"/>
                <a:gd name="T112" fmla="*/ 80 w 698"/>
                <a:gd name="T113" fmla="*/ 435 h 764"/>
                <a:gd name="T114" fmla="*/ 114 w 698"/>
                <a:gd name="T115" fmla="*/ 285 h 764"/>
                <a:gd name="T116" fmla="*/ 200 w 698"/>
                <a:gd name="T117" fmla="*/ 1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8" h="764">
                  <a:moveTo>
                    <a:pt x="200" y="17"/>
                  </a:moveTo>
                  <a:lnTo>
                    <a:pt x="200" y="17"/>
                  </a:lnTo>
                  <a:lnTo>
                    <a:pt x="196" y="23"/>
                  </a:lnTo>
                  <a:lnTo>
                    <a:pt x="192" y="26"/>
                  </a:lnTo>
                  <a:lnTo>
                    <a:pt x="190" y="32"/>
                  </a:lnTo>
                  <a:lnTo>
                    <a:pt x="186" y="36"/>
                  </a:lnTo>
                  <a:lnTo>
                    <a:pt x="182" y="42"/>
                  </a:lnTo>
                  <a:lnTo>
                    <a:pt x="177" y="49"/>
                  </a:lnTo>
                  <a:lnTo>
                    <a:pt x="173" y="57"/>
                  </a:lnTo>
                  <a:lnTo>
                    <a:pt x="167" y="64"/>
                  </a:lnTo>
                  <a:lnTo>
                    <a:pt x="163" y="72"/>
                  </a:lnTo>
                  <a:lnTo>
                    <a:pt x="160" y="76"/>
                  </a:lnTo>
                  <a:lnTo>
                    <a:pt x="156" y="81"/>
                  </a:lnTo>
                  <a:lnTo>
                    <a:pt x="154" y="85"/>
                  </a:lnTo>
                  <a:lnTo>
                    <a:pt x="152" y="91"/>
                  </a:lnTo>
                  <a:lnTo>
                    <a:pt x="148" y="97"/>
                  </a:lnTo>
                  <a:lnTo>
                    <a:pt x="144" y="102"/>
                  </a:lnTo>
                  <a:lnTo>
                    <a:pt x="143" y="106"/>
                  </a:lnTo>
                  <a:lnTo>
                    <a:pt x="139" y="112"/>
                  </a:lnTo>
                  <a:lnTo>
                    <a:pt x="135" y="118"/>
                  </a:lnTo>
                  <a:lnTo>
                    <a:pt x="133" y="123"/>
                  </a:lnTo>
                  <a:lnTo>
                    <a:pt x="127" y="129"/>
                  </a:lnTo>
                  <a:lnTo>
                    <a:pt x="125" y="135"/>
                  </a:lnTo>
                  <a:lnTo>
                    <a:pt x="122" y="140"/>
                  </a:lnTo>
                  <a:lnTo>
                    <a:pt x="118" y="146"/>
                  </a:lnTo>
                  <a:lnTo>
                    <a:pt x="114" y="152"/>
                  </a:lnTo>
                  <a:lnTo>
                    <a:pt x="112" y="159"/>
                  </a:lnTo>
                  <a:lnTo>
                    <a:pt x="108" y="165"/>
                  </a:lnTo>
                  <a:lnTo>
                    <a:pt x="105" y="173"/>
                  </a:lnTo>
                  <a:lnTo>
                    <a:pt x="101" y="178"/>
                  </a:lnTo>
                  <a:lnTo>
                    <a:pt x="99" y="184"/>
                  </a:lnTo>
                  <a:lnTo>
                    <a:pt x="95" y="192"/>
                  </a:lnTo>
                  <a:lnTo>
                    <a:pt x="91" y="197"/>
                  </a:lnTo>
                  <a:lnTo>
                    <a:pt x="87" y="205"/>
                  </a:lnTo>
                  <a:lnTo>
                    <a:pt x="86" y="213"/>
                  </a:lnTo>
                  <a:lnTo>
                    <a:pt x="82" y="218"/>
                  </a:lnTo>
                  <a:lnTo>
                    <a:pt x="78" y="226"/>
                  </a:lnTo>
                  <a:lnTo>
                    <a:pt x="74" y="232"/>
                  </a:lnTo>
                  <a:lnTo>
                    <a:pt x="72" y="239"/>
                  </a:lnTo>
                  <a:lnTo>
                    <a:pt x="68" y="247"/>
                  </a:lnTo>
                  <a:lnTo>
                    <a:pt x="65" y="254"/>
                  </a:lnTo>
                  <a:lnTo>
                    <a:pt x="61" y="262"/>
                  </a:lnTo>
                  <a:lnTo>
                    <a:pt x="59" y="270"/>
                  </a:lnTo>
                  <a:lnTo>
                    <a:pt x="55" y="275"/>
                  </a:lnTo>
                  <a:lnTo>
                    <a:pt x="51" y="283"/>
                  </a:lnTo>
                  <a:lnTo>
                    <a:pt x="49" y="291"/>
                  </a:lnTo>
                  <a:lnTo>
                    <a:pt x="46" y="298"/>
                  </a:lnTo>
                  <a:lnTo>
                    <a:pt x="44" y="306"/>
                  </a:lnTo>
                  <a:lnTo>
                    <a:pt x="40" y="313"/>
                  </a:lnTo>
                  <a:lnTo>
                    <a:pt x="38" y="321"/>
                  </a:lnTo>
                  <a:lnTo>
                    <a:pt x="36" y="329"/>
                  </a:lnTo>
                  <a:lnTo>
                    <a:pt x="32" y="336"/>
                  </a:lnTo>
                  <a:lnTo>
                    <a:pt x="30" y="342"/>
                  </a:lnTo>
                  <a:lnTo>
                    <a:pt x="27" y="350"/>
                  </a:lnTo>
                  <a:lnTo>
                    <a:pt x="25" y="355"/>
                  </a:lnTo>
                  <a:lnTo>
                    <a:pt x="21" y="363"/>
                  </a:lnTo>
                  <a:lnTo>
                    <a:pt x="21" y="370"/>
                  </a:lnTo>
                  <a:lnTo>
                    <a:pt x="19" y="376"/>
                  </a:lnTo>
                  <a:lnTo>
                    <a:pt x="17" y="384"/>
                  </a:lnTo>
                  <a:lnTo>
                    <a:pt x="13" y="389"/>
                  </a:lnTo>
                  <a:lnTo>
                    <a:pt x="13" y="397"/>
                  </a:lnTo>
                  <a:lnTo>
                    <a:pt x="11" y="403"/>
                  </a:lnTo>
                  <a:lnTo>
                    <a:pt x="10" y="408"/>
                  </a:lnTo>
                  <a:lnTo>
                    <a:pt x="8" y="416"/>
                  </a:lnTo>
                  <a:lnTo>
                    <a:pt x="8" y="422"/>
                  </a:lnTo>
                  <a:lnTo>
                    <a:pt x="6" y="427"/>
                  </a:lnTo>
                  <a:lnTo>
                    <a:pt x="6" y="433"/>
                  </a:lnTo>
                  <a:lnTo>
                    <a:pt x="4" y="439"/>
                  </a:lnTo>
                  <a:lnTo>
                    <a:pt x="4" y="445"/>
                  </a:lnTo>
                  <a:lnTo>
                    <a:pt x="2" y="452"/>
                  </a:lnTo>
                  <a:lnTo>
                    <a:pt x="2" y="458"/>
                  </a:lnTo>
                  <a:lnTo>
                    <a:pt x="2" y="462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81"/>
                  </a:lnTo>
                  <a:lnTo>
                    <a:pt x="0" y="484"/>
                  </a:lnTo>
                  <a:lnTo>
                    <a:pt x="0" y="490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0" y="505"/>
                  </a:lnTo>
                  <a:lnTo>
                    <a:pt x="0" y="511"/>
                  </a:lnTo>
                  <a:lnTo>
                    <a:pt x="2" y="517"/>
                  </a:lnTo>
                  <a:lnTo>
                    <a:pt x="2" y="521"/>
                  </a:lnTo>
                  <a:lnTo>
                    <a:pt x="2" y="530"/>
                  </a:lnTo>
                  <a:lnTo>
                    <a:pt x="4" y="540"/>
                  </a:lnTo>
                  <a:lnTo>
                    <a:pt x="4" y="547"/>
                  </a:lnTo>
                  <a:lnTo>
                    <a:pt x="6" y="557"/>
                  </a:lnTo>
                  <a:lnTo>
                    <a:pt x="8" y="564"/>
                  </a:lnTo>
                  <a:lnTo>
                    <a:pt x="10" y="572"/>
                  </a:lnTo>
                  <a:lnTo>
                    <a:pt x="13" y="580"/>
                  </a:lnTo>
                  <a:lnTo>
                    <a:pt x="15" y="587"/>
                  </a:lnTo>
                  <a:lnTo>
                    <a:pt x="17" y="593"/>
                  </a:lnTo>
                  <a:lnTo>
                    <a:pt x="21" y="600"/>
                  </a:lnTo>
                  <a:lnTo>
                    <a:pt x="23" y="606"/>
                  </a:lnTo>
                  <a:lnTo>
                    <a:pt x="27" y="614"/>
                  </a:lnTo>
                  <a:lnTo>
                    <a:pt x="29" y="618"/>
                  </a:lnTo>
                  <a:lnTo>
                    <a:pt x="32" y="623"/>
                  </a:lnTo>
                  <a:lnTo>
                    <a:pt x="36" y="629"/>
                  </a:lnTo>
                  <a:lnTo>
                    <a:pt x="40" y="633"/>
                  </a:lnTo>
                  <a:lnTo>
                    <a:pt x="48" y="640"/>
                  </a:lnTo>
                  <a:lnTo>
                    <a:pt x="55" y="648"/>
                  </a:lnTo>
                  <a:lnTo>
                    <a:pt x="61" y="650"/>
                  </a:lnTo>
                  <a:lnTo>
                    <a:pt x="65" y="654"/>
                  </a:lnTo>
                  <a:lnTo>
                    <a:pt x="70" y="657"/>
                  </a:lnTo>
                  <a:lnTo>
                    <a:pt x="76" y="659"/>
                  </a:lnTo>
                  <a:lnTo>
                    <a:pt x="82" y="661"/>
                  </a:lnTo>
                  <a:lnTo>
                    <a:pt x="87" y="663"/>
                  </a:lnTo>
                  <a:lnTo>
                    <a:pt x="93" y="665"/>
                  </a:lnTo>
                  <a:lnTo>
                    <a:pt x="101" y="667"/>
                  </a:lnTo>
                  <a:lnTo>
                    <a:pt x="106" y="667"/>
                  </a:lnTo>
                  <a:lnTo>
                    <a:pt x="114" y="669"/>
                  </a:lnTo>
                  <a:lnTo>
                    <a:pt x="120" y="671"/>
                  </a:lnTo>
                  <a:lnTo>
                    <a:pt x="127" y="673"/>
                  </a:lnTo>
                  <a:lnTo>
                    <a:pt x="133" y="673"/>
                  </a:lnTo>
                  <a:lnTo>
                    <a:pt x="139" y="673"/>
                  </a:lnTo>
                  <a:lnTo>
                    <a:pt x="144" y="673"/>
                  </a:lnTo>
                  <a:lnTo>
                    <a:pt x="152" y="673"/>
                  </a:lnTo>
                  <a:lnTo>
                    <a:pt x="158" y="673"/>
                  </a:lnTo>
                  <a:lnTo>
                    <a:pt x="163" y="673"/>
                  </a:lnTo>
                  <a:lnTo>
                    <a:pt x="169" y="671"/>
                  </a:lnTo>
                  <a:lnTo>
                    <a:pt x="177" y="671"/>
                  </a:lnTo>
                  <a:lnTo>
                    <a:pt x="181" y="669"/>
                  </a:lnTo>
                  <a:lnTo>
                    <a:pt x="188" y="669"/>
                  </a:lnTo>
                  <a:lnTo>
                    <a:pt x="192" y="667"/>
                  </a:lnTo>
                  <a:lnTo>
                    <a:pt x="200" y="667"/>
                  </a:lnTo>
                  <a:lnTo>
                    <a:pt x="203" y="665"/>
                  </a:lnTo>
                  <a:lnTo>
                    <a:pt x="207" y="665"/>
                  </a:lnTo>
                  <a:lnTo>
                    <a:pt x="213" y="663"/>
                  </a:lnTo>
                  <a:lnTo>
                    <a:pt x="217" y="661"/>
                  </a:lnTo>
                  <a:lnTo>
                    <a:pt x="224" y="657"/>
                  </a:lnTo>
                  <a:lnTo>
                    <a:pt x="234" y="654"/>
                  </a:lnTo>
                  <a:lnTo>
                    <a:pt x="239" y="650"/>
                  </a:lnTo>
                  <a:lnTo>
                    <a:pt x="245" y="648"/>
                  </a:lnTo>
                  <a:lnTo>
                    <a:pt x="251" y="646"/>
                  </a:lnTo>
                  <a:lnTo>
                    <a:pt x="257" y="642"/>
                  </a:lnTo>
                  <a:lnTo>
                    <a:pt x="260" y="640"/>
                  </a:lnTo>
                  <a:lnTo>
                    <a:pt x="266" y="637"/>
                  </a:lnTo>
                  <a:lnTo>
                    <a:pt x="272" y="633"/>
                  </a:lnTo>
                  <a:lnTo>
                    <a:pt x="277" y="631"/>
                  </a:lnTo>
                  <a:lnTo>
                    <a:pt x="285" y="625"/>
                  </a:lnTo>
                  <a:lnTo>
                    <a:pt x="291" y="623"/>
                  </a:lnTo>
                  <a:lnTo>
                    <a:pt x="297" y="619"/>
                  </a:lnTo>
                  <a:lnTo>
                    <a:pt x="304" y="616"/>
                  </a:lnTo>
                  <a:lnTo>
                    <a:pt x="308" y="612"/>
                  </a:lnTo>
                  <a:lnTo>
                    <a:pt x="314" y="606"/>
                  </a:lnTo>
                  <a:lnTo>
                    <a:pt x="321" y="602"/>
                  </a:lnTo>
                  <a:lnTo>
                    <a:pt x="327" y="599"/>
                  </a:lnTo>
                  <a:lnTo>
                    <a:pt x="331" y="595"/>
                  </a:lnTo>
                  <a:lnTo>
                    <a:pt x="338" y="591"/>
                  </a:lnTo>
                  <a:lnTo>
                    <a:pt x="344" y="585"/>
                  </a:lnTo>
                  <a:lnTo>
                    <a:pt x="350" y="581"/>
                  </a:lnTo>
                  <a:lnTo>
                    <a:pt x="354" y="578"/>
                  </a:lnTo>
                  <a:lnTo>
                    <a:pt x="359" y="572"/>
                  </a:lnTo>
                  <a:lnTo>
                    <a:pt x="365" y="568"/>
                  </a:lnTo>
                  <a:lnTo>
                    <a:pt x="369" y="564"/>
                  </a:lnTo>
                  <a:lnTo>
                    <a:pt x="374" y="559"/>
                  </a:lnTo>
                  <a:lnTo>
                    <a:pt x="378" y="555"/>
                  </a:lnTo>
                  <a:lnTo>
                    <a:pt x="384" y="551"/>
                  </a:lnTo>
                  <a:lnTo>
                    <a:pt x="388" y="545"/>
                  </a:lnTo>
                  <a:lnTo>
                    <a:pt x="388" y="547"/>
                  </a:lnTo>
                  <a:lnTo>
                    <a:pt x="388" y="551"/>
                  </a:lnTo>
                  <a:lnTo>
                    <a:pt x="388" y="555"/>
                  </a:lnTo>
                  <a:lnTo>
                    <a:pt x="388" y="561"/>
                  </a:lnTo>
                  <a:lnTo>
                    <a:pt x="388" y="564"/>
                  </a:lnTo>
                  <a:lnTo>
                    <a:pt x="388" y="572"/>
                  </a:lnTo>
                  <a:lnTo>
                    <a:pt x="388" y="578"/>
                  </a:lnTo>
                  <a:lnTo>
                    <a:pt x="390" y="583"/>
                  </a:lnTo>
                  <a:lnTo>
                    <a:pt x="390" y="591"/>
                  </a:lnTo>
                  <a:lnTo>
                    <a:pt x="392" y="599"/>
                  </a:lnTo>
                  <a:lnTo>
                    <a:pt x="392" y="606"/>
                  </a:lnTo>
                  <a:lnTo>
                    <a:pt x="393" y="614"/>
                  </a:lnTo>
                  <a:lnTo>
                    <a:pt x="393" y="623"/>
                  </a:lnTo>
                  <a:lnTo>
                    <a:pt x="397" y="631"/>
                  </a:lnTo>
                  <a:lnTo>
                    <a:pt x="397" y="638"/>
                  </a:lnTo>
                  <a:lnTo>
                    <a:pt x="399" y="648"/>
                  </a:lnTo>
                  <a:lnTo>
                    <a:pt x="401" y="656"/>
                  </a:lnTo>
                  <a:lnTo>
                    <a:pt x="405" y="665"/>
                  </a:lnTo>
                  <a:lnTo>
                    <a:pt x="407" y="673"/>
                  </a:lnTo>
                  <a:lnTo>
                    <a:pt x="409" y="682"/>
                  </a:lnTo>
                  <a:lnTo>
                    <a:pt x="412" y="690"/>
                  </a:lnTo>
                  <a:lnTo>
                    <a:pt x="416" y="697"/>
                  </a:lnTo>
                  <a:lnTo>
                    <a:pt x="418" y="705"/>
                  </a:lnTo>
                  <a:lnTo>
                    <a:pt x="422" y="713"/>
                  </a:lnTo>
                  <a:lnTo>
                    <a:pt x="426" y="718"/>
                  </a:lnTo>
                  <a:lnTo>
                    <a:pt x="430" y="724"/>
                  </a:lnTo>
                  <a:lnTo>
                    <a:pt x="435" y="730"/>
                  </a:lnTo>
                  <a:lnTo>
                    <a:pt x="439" y="735"/>
                  </a:lnTo>
                  <a:lnTo>
                    <a:pt x="445" y="739"/>
                  </a:lnTo>
                  <a:lnTo>
                    <a:pt x="450" y="745"/>
                  </a:lnTo>
                  <a:lnTo>
                    <a:pt x="452" y="745"/>
                  </a:lnTo>
                  <a:lnTo>
                    <a:pt x="454" y="747"/>
                  </a:lnTo>
                  <a:lnTo>
                    <a:pt x="460" y="749"/>
                  </a:lnTo>
                  <a:lnTo>
                    <a:pt x="464" y="749"/>
                  </a:lnTo>
                  <a:lnTo>
                    <a:pt x="469" y="751"/>
                  </a:lnTo>
                  <a:lnTo>
                    <a:pt x="477" y="753"/>
                  </a:lnTo>
                  <a:lnTo>
                    <a:pt x="483" y="753"/>
                  </a:lnTo>
                  <a:lnTo>
                    <a:pt x="492" y="754"/>
                  </a:lnTo>
                  <a:lnTo>
                    <a:pt x="500" y="756"/>
                  </a:lnTo>
                  <a:lnTo>
                    <a:pt x="509" y="756"/>
                  </a:lnTo>
                  <a:lnTo>
                    <a:pt x="513" y="756"/>
                  </a:lnTo>
                  <a:lnTo>
                    <a:pt x="517" y="756"/>
                  </a:lnTo>
                  <a:lnTo>
                    <a:pt x="523" y="758"/>
                  </a:lnTo>
                  <a:lnTo>
                    <a:pt x="528" y="758"/>
                  </a:lnTo>
                  <a:lnTo>
                    <a:pt x="532" y="758"/>
                  </a:lnTo>
                  <a:lnTo>
                    <a:pt x="538" y="760"/>
                  </a:lnTo>
                  <a:lnTo>
                    <a:pt x="544" y="760"/>
                  </a:lnTo>
                  <a:lnTo>
                    <a:pt x="547" y="760"/>
                  </a:lnTo>
                  <a:lnTo>
                    <a:pt x="553" y="760"/>
                  </a:lnTo>
                  <a:lnTo>
                    <a:pt x="559" y="762"/>
                  </a:lnTo>
                  <a:lnTo>
                    <a:pt x="564" y="762"/>
                  </a:lnTo>
                  <a:lnTo>
                    <a:pt x="570" y="764"/>
                  </a:lnTo>
                  <a:lnTo>
                    <a:pt x="576" y="764"/>
                  </a:lnTo>
                  <a:lnTo>
                    <a:pt x="582" y="764"/>
                  </a:lnTo>
                  <a:lnTo>
                    <a:pt x="587" y="764"/>
                  </a:lnTo>
                  <a:lnTo>
                    <a:pt x="593" y="764"/>
                  </a:lnTo>
                  <a:lnTo>
                    <a:pt x="597" y="764"/>
                  </a:lnTo>
                  <a:lnTo>
                    <a:pt x="604" y="764"/>
                  </a:lnTo>
                  <a:lnTo>
                    <a:pt x="608" y="764"/>
                  </a:lnTo>
                  <a:lnTo>
                    <a:pt x="614" y="764"/>
                  </a:lnTo>
                  <a:lnTo>
                    <a:pt x="620" y="764"/>
                  </a:lnTo>
                  <a:lnTo>
                    <a:pt x="625" y="764"/>
                  </a:lnTo>
                  <a:lnTo>
                    <a:pt x="631" y="764"/>
                  </a:lnTo>
                  <a:lnTo>
                    <a:pt x="635" y="764"/>
                  </a:lnTo>
                  <a:lnTo>
                    <a:pt x="641" y="764"/>
                  </a:lnTo>
                  <a:lnTo>
                    <a:pt x="646" y="764"/>
                  </a:lnTo>
                  <a:lnTo>
                    <a:pt x="650" y="764"/>
                  </a:lnTo>
                  <a:lnTo>
                    <a:pt x="656" y="764"/>
                  </a:lnTo>
                  <a:lnTo>
                    <a:pt x="663" y="764"/>
                  </a:lnTo>
                  <a:lnTo>
                    <a:pt x="673" y="764"/>
                  </a:lnTo>
                  <a:lnTo>
                    <a:pt x="679" y="764"/>
                  </a:lnTo>
                  <a:lnTo>
                    <a:pt x="686" y="764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696" y="764"/>
                  </a:lnTo>
                  <a:lnTo>
                    <a:pt x="698" y="764"/>
                  </a:lnTo>
                  <a:lnTo>
                    <a:pt x="492" y="692"/>
                  </a:lnTo>
                  <a:lnTo>
                    <a:pt x="599" y="675"/>
                  </a:lnTo>
                  <a:lnTo>
                    <a:pt x="481" y="494"/>
                  </a:lnTo>
                  <a:lnTo>
                    <a:pt x="437" y="277"/>
                  </a:lnTo>
                  <a:lnTo>
                    <a:pt x="604" y="431"/>
                  </a:lnTo>
                  <a:lnTo>
                    <a:pt x="466" y="146"/>
                  </a:lnTo>
                  <a:lnTo>
                    <a:pt x="654" y="353"/>
                  </a:lnTo>
                  <a:lnTo>
                    <a:pt x="500" y="61"/>
                  </a:lnTo>
                  <a:lnTo>
                    <a:pt x="500" y="0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6" y="40"/>
                  </a:lnTo>
                  <a:lnTo>
                    <a:pt x="426" y="42"/>
                  </a:lnTo>
                  <a:lnTo>
                    <a:pt x="426" y="47"/>
                  </a:lnTo>
                  <a:lnTo>
                    <a:pt x="428" y="51"/>
                  </a:lnTo>
                  <a:lnTo>
                    <a:pt x="428" y="57"/>
                  </a:lnTo>
                  <a:lnTo>
                    <a:pt x="428" y="62"/>
                  </a:lnTo>
                  <a:lnTo>
                    <a:pt x="428" y="68"/>
                  </a:lnTo>
                  <a:lnTo>
                    <a:pt x="428" y="74"/>
                  </a:lnTo>
                  <a:lnTo>
                    <a:pt x="430" y="81"/>
                  </a:lnTo>
                  <a:lnTo>
                    <a:pt x="428" y="89"/>
                  </a:lnTo>
                  <a:lnTo>
                    <a:pt x="428" y="97"/>
                  </a:lnTo>
                  <a:lnTo>
                    <a:pt x="428" y="104"/>
                  </a:lnTo>
                  <a:lnTo>
                    <a:pt x="428" y="112"/>
                  </a:lnTo>
                  <a:lnTo>
                    <a:pt x="428" y="116"/>
                  </a:lnTo>
                  <a:lnTo>
                    <a:pt x="428" y="121"/>
                  </a:lnTo>
                  <a:lnTo>
                    <a:pt x="426" y="125"/>
                  </a:lnTo>
                  <a:lnTo>
                    <a:pt x="426" y="131"/>
                  </a:lnTo>
                  <a:lnTo>
                    <a:pt x="424" y="135"/>
                  </a:lnTo>
                  <a:lnTo>
                    <a:pt x="422" y="138"/>
                  </a:lnTo>
                  <a:lnTo>
                    <a:pt x="420" y="146"/>
                  </a:lnTo>
                  <a:lnTo>
                    <a:pt x="420" y="152"/>
                  </a:lnTo>
                  <a:lnTo>
                    <a:pt x="418" y="157"/>
                  </a:lnTo>
                  <a:lnTo>
                    <a:pt x="416" y="163"/>
                  </a:lnTo>
                  <a:lnTo>
                    <a:pt x="414" y="169"/>
                  </a:lnTo>
                  <a:lnTo>
                    <a:pt x="412" y="176"/>
                  </a:lnTo>
                  <a:lnTo>
                    <a:pt x="411" y="182"/>
                  </a:lnTo>
                  <a:lnTo>
                    <a:pt x="409" y="190"/>
                  </a:lnTo>
                  <a:lnTo>
                    <a:pt x="407" y="196"/>
                  </a:lnTo>
                  <a:lnTo>
                    <a:pt x="405" y="203"/>
                  </a:lnTo>
                  <a:lnTo>
                    <a:pt x="403" y="211"/>
                  </a:lnTo>
                  <a:lnTo>
                    <a:pt x="401" y="218"/>
                  </a:lnTo>
                  <a:lnTo>
                    <a:pt x="397" y="224"/>
                  </a:lnTo>
                  <a:lnTo>
                    <a:pt x="395" y="232"/>
                  </a:lnTo>
                  <a:lnTo>
                    <a:pt x="393" y="239"/>
                  </a:lnTo>
                  <a:lnTo>
                    <a:pt x="392" y="247"/>
                  </a:lnTo>
                  <a:lnTo>
                    <a:pt x="388" y="254"/>
                  </a:lnTo>
                  <a:lnTo>
                    <a:pt x="386" y="264"/>
                  </a:lnTo>
                  <a:lnTo>
                    <a:pt x="382" y="272"/>
                  </a:lnTo>
                  <a:lnTo>
                    <a:pt x="380" y="279"/>
                  </a:lnTo>
                  <a:lnTo>
                    <a:pt x="376" y="287"/>
                  </a:lnTo>
                  <a:lnTo>
                    <a:pt x="374" y="294"/>
                  </a:lnTo>
                  <a:lnTo>
                    <a:pt x="373" y="302"/>
                  </a:lnTo>
                  <a:lnTo>
                    <a:pt x="369" y="310"/>
                  </a:lnTo>
                  <a:lnTo>
                    <a:pt x="367" y="317"/>
                  </a:lnTo>
                  <a:lnTo>
                    <a:pt x="365" y="327"/>
                  </a:lnTo>
                  <a:lnTo>
                    <a:pt x="365" y="334"/>
                  </a:lnTo>
                  <a:lnTo>
                    <a:pt x="367" y="344"/>
                  </a:lnTo>
                  <a:lnTo>
                    <a:pt x="367" y="348"/>
                  </a:lnTo>
                  <a:lnTo>
                    <a:pt x="367" y="353"/>
                  </a:lnTo>
                  <a:lnTo>
                    <a:pt x="367" y="357"/>
                  </a:lnTo>
                  <a:lnTo>
                    <a:pt x="367" y="363"/>
                  </a:lnTo>
                  <a:lnTo>
                    <a:pt x="367" y="369"/>
                  </a:lnTo>
                  <a:lnTo>
                    <a:pt x="369" y="374"/>
                  </a:lnTo>
                  <a:lnTo>
                    <a:pt x="369" y="380"/>
                  </a:lnTo>
                  <a:lnTo>
                    <a:pt x="369" y="386"/>
                  </a:lnTo>
                  <a:lnTo>
                    <a:pt x="369" y="391"/>
                  </a:lnTo>
                  <a:lnTo>
                    <a:pt x="371" y="399"/>
                  </a:lnTo>
                  <a:lnTo>
                    <a:pt x="371" y="403"/>
                  </a:lnTo>
                  <a:lnTo>
                    <a:pt x="373" y="410"/>
                  </a:lnTo>
                  <a:lnTo>
                    <a:pt x="373" y="416"/>
                  </a:lnTo>
                  <a:lnTo>
                    <a:pt x="373" y="420"/>
                  </a:lnTo>
                  <a:lnTo>
                    <a:pt x="373" y="426"/>
                  </a:lnTo>
                  <a:lnTo>
                    <a:pt x="373" y="431"/>
                  </a:lnTo>
                  <a:lnTo>
                    <a:pt x="374" y="439"/>
                  </a:lnTo>
                  <a:lnTo>
                    <a:pt x="374" y="448"/>
                  </a:lnTo>
                  <a:lnTo>
                    <a:pt x="374" y="454"/>
                  </a:lnTo>
                  <a:lnTo>
                    <a:pt x="376" y="460"/>
                  </a:lnTo>
                  <a:lnTo>
                    <a:pt x="376" y="464"/>
                  </a:lnTo>
                  <a:lnTo>
                    <a:pt x="376" y="465"/>
                  </a:lnTo>
                  <a:lnTo>
                    <a:pt x="374" y="465"/>
                  </a:lnTo>
                  <a:lnTo>
                    <a:pt x="373" y="469"/>
                  </a:lnTo>
                  <a:lnTo>
                    <a:pt x="369" y="473"/>
                  </a:lnTo>
                  <a:lnTo>
                    <a:pt x="365" y="481"/>
                  </a:lnTo>
                  <a:lnTo>
                    <a:pt x="361" y="484"/>
                  </a:lnTo>
                  <a:lnTo>
                    <a:pt x="357" y="488"/>
                  </a:lnTo>
                  <a:lnTo>
                    <a:pt x="354" y="494"/>
                  </a:lnTo>
                  <a:lnTo>
                    <a:pt x="350" y="498"/>
                  </a:lnTo>
                  <a:lnTo>
                    <a:pt x="346" y="503"/>
                  </a:lnTo>
                  <a:lnTo>
                    <a:pt x="342" y="509"/>
                  </a:lnTo>
                  <a:lnTo>
                    <a:pt x="338" y="515"/>
                  </a:lnTo>
                  <a:lnTo>
                    <a:pt x="335" y="521"/>
                  </a:lnTo>
                  <a:lnTo>
                    <a:pt x="329" y="526"/>
                  </a:lnTo>
                  <a:lnTo>
                    <a:pt x="323" y="532"/>
                  </a:lnTo>
                  <a:lnTo>
                    <a:pt x="319" y="538"/>
                  </a:lnTo>
                  <a:lnTo>
                    <a:pt x="314" y="543"/>
                  </a:lnTo>
                  <a:lnTo>
                    <a:pt x="308" y="549"/>
                  </a:lnTo>
                  <a:lnTo>
                    <a:pt x="302" y="557"/>
                  </a:lnTo>
                  <a:lnTo>
                    <a:pt x="297" y="561"/>
                  </a:lnTo>
                  <a:lnTo>
                    <a:pt x="291" y="568"/>
                  </a:lnTo>
                  <a:lnTo>
                    <a:pt x="285" y="574"/>
                  </a:lnTo>
                  <a:lnTo>
                    <a:pt x="279" y="580"/>
                  </a:lnTo>
                  <a:lnTo>
                    <a:pt x="274" y="585"/>
                  </a:lnTo>
                  <a:lnTo>
                    <a:pt x="268" y="591"/>
                  </a:lnTo>
                  <a:lnTo>
                    <a:pt x="260" y="597"/>
                  </a:lnTo>
                  <a:lnTo>
                    <a:pt x="257" y="600"/>
                  </a:lnTo>
                  <a:lnTo>
                    <a:pt x="249" y="606"/>
                  </a:lnTo>
                  <a:lnTo>
                    <a:pt x="243" y="610"/>
                  </a:lnTo>
                  <a:lnTo>
                    <a:pt x="238" y="614"/>
                  </a:lnTo>
                  <a:lnTo>
                    <a:pt x="232" y="616"/>
                  </a:lnTo>
                  <a:lnTo>
                    <a:pt x="224" y="619"/>
                  </a:lnTo>
                  <a:lnTo>
                    <a:pt x="219" y="623"/>
                  </a:lnTo>
                  <a:lnTo>
                    <a:pt x="211" y="623"/>
                  </a:lnTo>
                  <a:lnTo>
                    <a:pt x="205" y="625"/>
                  </a:lnTo>
                  <a:lnTo>
                    <a:pt x="198" y="627"/>
                  </a:lnTo>
                  <a:lnTo>
                    <a:pt x="192" y="629"/>
                  </a:lnTo>
                  <a:lnTo>
                    <a:pt x="184" y="629"/>
                  </a:lnTo>
                  <a:lnTo>
                    <a:pt x="179" y="631"/>
                  </a:lnTo>
                  <a:lnTo>
                    <a:pt x="173" y="631"/>
                  </a:lnTo>
                  <a:lnTo>
                    <a:pt x="165" y="631"/>
                  </a:lnTo>
                  <a:lnTo>
                    <a:pt x="160" y="631"/>
                  </a:lnTo>
                  <a:lnTo>
                    <a:pt x="154" y="631"/>
                  </a:lnTo>
                  <a:lnTo>
                    <a:pt x="146" y="631"/>
                  </a:lnTo>
                  <a:lnTo>
                    <a:pt x="143" y="631"/>
                  </a:lnTo>
                  <a:lnTo>
                    <a:pt x="137" y="629"/>
                  </a:lnTo>
                  <a:lnTo>
                    <a:pt x="129" y="627"/>
                  </a:lnTo>
                  <a:lnTo>
                    <a:pt x="125" y="627"/>
                  </a:lnTo>
                  <a:lnTo>
                    <a:pt x="120" y="625"/>
                  </a:lnTo>
                  <a:lnTo>
                    <a:pt x="110" y="623"/>
                  </a:lnTo>
                  <a:lnTo>
                    <a:pt x="103" y="623"/>
                  </a:lnTo>
                  <a:lnTo>
                    <a:pt x="97" y="619"/>
                  </a:lnTo>
                  <a:lnTo>
                    <a:pt x="91" y="619"/>
                  </a:lnTo>
                  <a:lnTo>
                    <a:pt x="89" y="618"/>
                  </a:lnTo>
                  <a:lnTo>
                    <a:pt x="87" y="616"/>
                  </a:lnTo>
                  <a:lnTo>
                    <a:pt x="87" y="614"/>
                  </a:lnTo>
                  <a:lnTo>
                    <a:pt x="86" y="608"/>
                  </a:lnTo>
                  <a:lnTo>
                    <a:pt x="84" y="602"/>
                  </a:lnTo>
                  <a:lnTo>
                    <a:pt x="84" y="599"/>
                  </a:lnTo>
                  <a:lnTo>
                    <a:pt x="82" y="595"/>
                  </a:lnTo>
                  <a:lnTo>
                    <a:pt x="82" y="589"/>
                  </a:lnTo>
                  <a:lnTo>
                    <a:pt x="80" y="583"/>
                  </a:lnTo>
                  <a:lnTo>
                    <a:pt x="80" y="578"/>
                  </a:lnTo>
                  <a:lnTo>
                    <a:pt x="78" y="572"/>
                  </a:lnTo>
                  <a:lnTo>
                    <a:pt x="78" y="566"/>
                  </a:lnTo>
                  <a:lnTo>
                    <a:pt x="78" y="561"/>
                  </a:lnTo>
                  <a:lnTo>
                    <a:pt x="76" y="553"/>
                  </a:lnTo>
                  <a:lnTo>
                    <a:pt x="74" y="545"/>
                  </a:lnTo>
                  <a:lnTo>
                    <a:pt x="74" y="538"/>
                  </a:lnTo>
                  <a:lnTo>
                    <a:pt x="74" y="530"/>
                  </a:lnTo>
                  <a:lnTo>
                    <a:pt x="74" y="521"/>
                  </a:lnTo>
                  <a:lnTo>
                    <a:pt x="74" y="511"/>
                  </a:lnTo>
                  <a:lnTo>
                    <a:pt x="74" y="502"/>
                  </a:lnTo>
                  <a:lnTo>
                    <a:pt x="74" y="494"/>
                  </a:lnTo>
                  <a:lnTo>
                    <a:pt x="74" y="488"/>
                  </a:lnTo>
                  <a:lnTo>
                    <a:pt x="74" y="483"/>
                  </a:lnTo>
                  <a:lnTo>
                    <a:pt x="74" y="479"/>
                  </a:lnTo>
                  <a:lnTo>
                    <a:pt x="74" y="473"/>
                  </a:lnTo>
                  <a:lnTo>
                    <a:pt x="74" y="467"/>
                  </a:lnTo>
                  <a:lnTo>
                    <a:pt x="76" y="462"/>
                  </a:lnTo>
                  <a:lnTo>
                    <a:pt x="76" y="458"/>
                  </a:lnTo>
                  <a:lnTo>
                    <a:pt x="78" y="452"/>
                  </a:lnTo>
                  <a:lnTo>
                    <a:pt x="78" y="446"/>
                  </a:lnTo>
                  <a:lnTo>
                    <a:pt x="78" y="441"/>
                  </a:lnTo>
                  <a:lnTo>
                    <a:pt x="80" y="435"/>
                  </a:lnTo>
                  <a:lnTo>
                    <a:pt x="80" y="429"/>
                  </a:lnTo>
                  <a:lnTo>
                    <a:pt x="82" y="424"/>
                  </a:lnTo>
                  <a:lnTo>
                    <a:pt x="84" y="418"/>
                  </a:lnTo>
                  <a:lnTo>
                    <a:pt x="84" y="412"/>
                  </a:lnTo>
                  <a:lnTo>
                    <a:pt x="86" y="407"/>
                  </a:lnTo>
                  <a:lnTo>
                    <a:pt x="137" y="486"/>
                  </a:lnTo>
                  <a:lnTo>
                    <a:pt x="114" y="285"/>
                  </a:lnTo>
                  <a:lnTo>
                    <a:pt x="182" y="376"/>
                  </a:lnTo>
                  <a:lnTo>
                    <a:pt x="163" y="203"/>
                  </a:lnTo>
                  <a:lnTo>
                    <a:pt x="213" y="268"/>
                  </a:lnTo>
                  <a:lnTo>
                    <a:pt x="196" y="131"/>
                  </a:lnTo>
                  <a:lnTo>
                    <a:pt x="247" y="180"/>
                  </a:lnTo>
                  <a:lnTo>
                    <a:pt x="200" y="17"/>
                  </a:lnTo>
                  <a:lnTo>
                    <a:pt x="200" y="17"/>
                  </a:lnTo>
                  <a:close/>
                </a:path>
              </a:pathLst>
            </a:custGeom>
            <a:solidFill>
              <a:srgbClr val="2B1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44">
              <a:extLst>
                <a:ext uri="{FF2B5EF4-FFF2-40B4-BE49-F238E27FC236}">
                  <a16:creationId xmlns:a16="http://schemas.microsoft.com/office/drawing/2014/main" id="{2D22C9DE-C63E-419D-B5BF-BAD196003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5403"/>
              <a:ext cx="265" cy="344"/>
            </a:xfrm>
            <a:custGeom>
              <a:avLst/>
              <a:gdLst>
                <a:gd name="T0" fmla="*/ 44 w 531"/>
                <a:gd name="T1" fmla="*/ 586 h 689"/>
                <a:gd name="T2" fmla="*/ 278 w 531"/>
                <a:gd name="T3" fmla="*/ 487 h 689"/>
                <a:gd name="T4" fmla="*/ 312 w 531"/>
                <a:gd name="T5" fmla="*/ 422 h 689"/>
                <a:gd name="T6" fmla="*/ 316 w 531"/>
                <a:gd name="T7" fmla="*/ 407 h 689"/>
                <a:gd name="T8" fmla="*/ 318 w 531"/>
                <a:gd name="T9" fmla="*/ 392 h 689"/>
                <a:gd name="T10" fmla="*/ 323 w 531"/>
                <a:gd name="T11" fmla="*/ 375 h 689"/>
                <a:gd name="T12" fmla="*/ 327 w 531"/>
                <a:gd name="T13" fmla="*/ 354 h 689"/>
                <a:gd name="T14" fmla="*/ 333 w 531"/>
                <a:gd name="T15" fmla="*/ 331 h 689"/>
                <a:gd name="T16" fmla="*/ 340 w 531"/>
                <a:gd name="T17" fmla="*/ 306 h 689"/>
                <a:gd name="T18" fmla="*/ 346 w 531"/>
                <a:gd name="T19" fmla="*/ 278 h 689"/>
                <a:gd name="T20" fmla="*/ 354 w 531"/>
                <a:gd name="T21" fmla="*/ 251 h 689"/>
                <a:gd name="T22" fmla="*/ 361 w 531"/>
                <a:gd name="T23" fmla="*/ 223 h 689"/>
                <a:gd name="T24" fmla="*/ 369 w 531"/>
                <a:gd name="T25" fmla="*/ 192 h 689"/>
                <a:gd name="T26" fmla="*/ 375 w 531"/>
                <a:gd name="T27" fmla="*/ 164 h 689"/>
                <a:gd name="T28" fmla="*/ 382 w 531"/>
                <a:gd name="T29" fmla="*/ 135 h 689"/>
                <a:gd name="T30" fmla="*/ 390 w 531"/>
                <a:gd name="T31" fmla="*/ 111 h 689"/>
                <a:gd name="T32" fmla="*/ 397 w 531"/>
                <a:gd name="T33" fmla="*/ 86 h 689"/>
                <a:gd name="T34" fmla="*/ 403 w 531"/>
                <a:gd name="T35" fmla="*/ 63 h 689"/>
                <a:gd name="T36" fmla="*/ 409 w 531"/>
                <a:gd name="T37" fmla="*/ 42 h 689"/>
                <a:gd name="T38" fmla="*/ 415 w 531"/>
                <a:gd name="T39" fmla="*/ 25 h 689"/>
                <a:gd name="T40" fmla="*/ 418 w 531"/>
                <a:gd name="T41" fmla="*/ 10 h 689"/>
                <a:gd name="T42" fmla="*/ 424 w 531"/>
                <a:gd name="T43" fmla="*/ 0 h 689"/>
                <a:gd name="T44" fmla="*/ 428 w 531"/>
                <a:gd name="T45" fmla="*/ 12 h 689"/>
                <a:gd name="T46" fmla="*/ 439 w 531"/>
                <a:gd name="T47" fmla="*/ 35 h 689"/>
                <a:gd name="T48" fmla="*/ 456 w 531"/>
                <a:gd name="T49" fmla="*/ 61 h 689"/>
                <a:gd name="T50" fmla="*/ 470 w 531"/>
                <a:gd name="T51" fmla="*/ 80 h 689"/>
                <a:gd name="T52" fmla="*/ 485 w 531"/>
                <a:gd name="T53" fmla="*/ 97 h 689"/>
                <a:gd name="T54" fmla="*/ 502 w 531"/>
                <a:gd name="T55" fmla="*/ 112 h 689"/>
                <a:gd name="T56" fmla="*/ 432 w 531"/>
                <a:gd name="T57" fmla="*/ 99 h 689"/>
                <a:gd name="T58" fmla="*/ 504 w 531"/>
                <a:gd name="T59" fmla="*/ 266 h 689"/>
                <a:gd name="T60" fmla="*/ 409 w 531"/>
                <a:gd name="T61" fmla="*/ 320 h 689"/>
                <a:gd name="T62" fmla="*/ 508 w 531"/>
                <a:gd name="T63" fmla="*/ 527 h 689"/>
                <a:gd name="T64" fmla="*/ 451 w 531"/>
                <a:gd name="T65" fmla="*/ 550 h 689"/>
                <a:gd name="T66" fmla="*/ 434 w 531"/>
                <a:gd name="T67" fmla="*/ 559 h 689"/>
                <a:gd name="T68" fmla="*/ 416 w 531"/>
                <a:gd name="T69" fmla="*/ 565 h 689"/>
                <a:gd name="T70" fmla="*/ 399 w 531"/>
                <a:gd name="T71" fmla="*/ 574 h 689"/>
                <a:gd name="T72" fmla="*/ 380 w 531"/>
                <a:gd name="T73" fmla="*/ 584 h 689"/>
                <a:gd name="T74" fmla="*/ 358 w 531"/>
                <a:gd name="T75" fmla="*/ 595 h 689"/>
                <a:gd name="T76" fmla="*/ 337 w 531"/>
                <a:gd name="T77" fmla="*/ 605 h 689"/>
                <a:gd name="T78" fmla="*/ 314 w 531"/>
                <a:gd name="T79" fmla="*/ 616 h 689"/>
                <a:gd name="T80" fmla="*/ 293 w 531"/>
                <a:gd name="T81" fmla="*/ 626 h 689"/>
                <a:gd name="T82" fmla="*/ 276 w 531"/>
                <a:gd name="T83" fmla="*/ 635 h 689"/>
                <a:gd name="T84" fmla="*/ 255 w 531"/>
                <a:gd name="T85" fmla="*/ 643 h 689"/>
                <a:gd name="T86" fmla="*/ 238 w 531"/>
                <a:gd name="T87" fmla="*/ 647 h 689"/>
                <a:gd name="T88" fmla="*/ 223 w 531"/>
                <a:gd name="T89" fmla="*/ 651 h 689"/>
                <a:gd name="T90" fmla="*/ 207 w 531"/>
                <a:gd name="T91" fmla="*/ 654 h 689"/>
                <a:gd name="T92" fmla="*/ 190 w 531"/>
                <a:gd name="T93" fmla="*/ 656 h 689"/>
                <a:gd name="T94" fmla="*/ 175 w 531"/>
                <a:gd name="T95" fmla="*/ 660 h 689"/>
                <a:gd name="T96" fmla="*/ 158 w 531"/>
                <a:gd name="T97" fmla="*/ 664 h 689"/>
                <a:gd name="T98" fmla="*/ 141 w 531"/>
                <a:gd name="T99" fmla="*/ 668 h 689"/>
                <a:gd name="T100" fmla="*/ 122 w 531"/>
                <a:gd name="T101" fmla="*/ 670 h 689"/>
                <a:gd name="T102" fmla="*/ 107 w 531"/>
                <a:gd name="T103" fmla="*/ 673 h 689"/>
                <a:gd name="T104" fmla="*/ 90 w 531"/>
                <a:gd name="T105" fmla="*/ 673 h 689"/>
                <a:gd name="T106" fmla="*/ 74 w 531"/>
                <a:gd name="T107" fmla="*/ 677 h 689"/>
                <a:gd name="T108" fmla="*/ 59 w 531"/>
                <a:gd name="T109" fmla="*/ 679 h 689"/>
                <a:gd name="T110" fmla="*/ 38 w 531"/>
                <a:gd name="T111" fmla="*/ 683 h 689"/>
                <a:gd name="T112" fmla="*/ 17 w 531"/>
                <a:gd name="T113" fmla="*/ 685 h 689"/>
                <a:gd name="T114" fmla="*/ 6 w 531"/>
                <a:gd name="T11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689">
                  <a:moveTo>
                    <a:pt x="0" y="555"/>
                  </a:moveTo>
                  <a:lnTo>
                    <a:pt x="33" y="477"/>
                  </a:lnTo>
                  <a:lnTo>
                    <a:pt x="44" y="586"/>
                  </a:lnTo>
                  <a:lnTo>
                    <a:pt x="112" y="458"/>
                  </a:lnTo>
                  <a:lnTo>
                    <a:pt x="120" y="552"/>
                  </a:lnTo>
                  <a:lnTo>
                    <a:pt x="278" y="487"/>
                  </a:lnTo>
                  <a:lnTo>
                    <a:pt x="289" y="428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20"/>
                  </a:lnTo>
                  <a:lnTo>
                    <a:pt x="312" y="415"/>
                  </a:lnTo>
                  <a:lnTo>
                    <a:pt x="316" y="407"/>
                  </a:lnTo>
                  <a:lnTo>
                    <a:pt x="316" y="403"/>
                  </a:lnTo>
                  <a:lnTo>
                    <a:pt x="318" y="398"/>
                  </a:lnTo>
                  <a:lnTo>
                    <a:pt x="318" y="392"/>
                  </a:lnTo>
                  <a:lnTo>
                    <a:pt x="320" y="386"/>
                  </a:lnTo>
                  <a:lnTo>
                    <a:pt x="320" y="381"/>
                  </a:lnTo>
                  <a:lnTo>
                    <a:pt x="323" y="375"/>
                  </a:lnTo>
                  <a:lnTo>
                    <a:pt x="323" y="369"/>
                  </a:lnTo>
                  <a:lnTo>
                    <a:pt x="327" y="362"/>
                  </a:lnTo>
                  <a:lnTo>
                    <a:pt x="327" y="354"/>
                  </a:lnTo>
                  <a:lnTo>
                    <a:pt x="329" y="346"/>
                  </a:lnTo>
                  <a:lnTo>
                    <a:pt x="331" y="339"/>
                  </a:lnTo>
                  <a:lnTo>
                    <a:pt x="333" y="331"/>
                  </a:lnTo>
                  <a:lnTo>
                    <a:pt x="335" y="322"/>
                  </a:lnTo>
                  <a:lnTo>
                    <a:pt x="337" y="314"/>
                  </a:lnTo>
                  <a:lnTo>
                    <a:pt x="340" y="306"/>
                  </a:lnTo>
                  <a:lnTo>
                    <a:pt x="342" y="297"/>
                  </a:lnTo>
                  <a:lnTo>
                    <a:pt x="344" y="287"/>
                  </a:lnTo>
                  <a:lnTo>
                    <a:pt x="346" y="278"/>
                  </a:lnTo>
                  <a:lnTo>
                    <a:pt x="348" y="268"/>
                  </a:lnTo>
                  <a:lnTo>
                    <a:pt x="352" y="261"/>
                  </a:lnTo>
                  <a:lnTo>
                    <a:pt x="354" y="251"/>
                  </a:lnTo>
                  <a:lnTo>
                    <a:pt x="356" y="242"/>
                  </a:lnTo>
                  <a:lnTo>
                    <a:pt x="359" y="232"/>
                  </a:lnTo>
                  <a:lnTo>
                    <a:pt x="361" y="223"/>
                  </a:lnTo>
                  <a:lnTo>
                    <a:pt x="363" y="213"/>
                  </a:lnTo>
                  <a:lnTo>
                    <a:pt x="365" y="204"/>
                  </a:lnTo>
                  <a:lnTo>
                    <a:pt x="369" y="192"/>
                  </a:lnTo>
                  <a:lnTo>
                    <a:pt x="371" y="183"/>
                  </a:lnTo>
                  <a:lnTo>
                    <a:pt x="373" y="173"/>
                  </a:lnTo>
                  <a:lnTo>
                    <a:pt x="375" y="164"/>
                  </a:lnTo>
                  <a:lnTo>
                    <a:pt x="378" y="154"/>
                  </a:lnTo>
                  <a:lnTo>
                    <a:pt x="380" y="147"/>
                  </a:lnTo>
                  <a:lnTo>
                    <a:pt x="382" y="135"/>
                  </a:lnTo>
                  <a:lnTo>
                    <a:pt x="384" y="128"/>
                  </a:lnTo>
                  <a:lnTo>
                    <a:pt x="388" y="118"/>
                  </a:lnTo>
                  <a:lnTo>
                    <a:pt x="390" y="111"/>
                  </a:lnTo>
                  <a:lnTo>
                    <a:pt x="392" y="101"/>
                  </a:lnTo>
                  <a:lnTo>
                    <a:pt x="394" y="93"/>
                  </a:lnTo>
                  <a:lnTo>
                    <a:pt x="397" y="86"/>
                  </a:lnTo>
                  <a:lnTo>
                    <a:pt x="399" y="78"/>
                  </a:lnTo>
                  <a:lnTo>
                    <a:pt x="401" y="71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7" y="48"/>
                  </a:lnTo>
                  <a:lnTo>
                    <a:pt x="409" y="42"/>
                  </a:lnTo>
                  <a:lnTo>
                    <a:pt x="411" y="36"/>
                  </a:lnTo>
                  <a:lnTo>
                    <a:pt x="413" y="31"/>
                  </a:lnTo>
                  <a:lnTo>
                    <a:pt x="415" y="25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8" y="10"/>
                  </a:lnTo>
                  <a:lnTo>
                    <a:pt x="420" y="8"/>
                  </a:lnTo>
                  <a:lnTo>
                    <a:pt x="422" y="2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6" y="6"/>
                  </a:lnTo>
                  <a:lnTo>
                    <a:pt x="428" y="12"/>
                  </a:lnTo>
                  <a:lnTo>
                    <a:pt x="432" y="19"/>
                  </a:lnTo>
                  <a:lnTo>
                    <a:pt x="434" y="27"/>
                  </a:lnTo>
                  <a:lnTo>
                    <a:pt x="439" y="35"/>
                  </a:lnTo>
                  <a:lnTo>
                    <a:pt x="443" y="44"/>
                  </a:lnTo>
                  <a:lnTo>
                    <a:pt x="451" y="54"/>
                  </a:lnTo>
                  <a:lnTo>
                    <a:pt x="456" y="61"/>
                  </a:lnTo>
                  <a:lnTo>
                    <a:pt x="462" y="71"/>
                  </a:lnTo>
                  <a:lnTo>
                    <a:pt x="466" y="74"/>
                  </a:lnTo>
                  <a:lnTo>
                    <a:pt x="470" y="80"/>
                  </a:lnTo>
                  <a:lnTo>
                    <a:pt x="474" y="84"/>
                  </a:lnTo>
                  <a:lnTo>
                    <a:pt x="477" y="90"/>
                  </a:lnTo>
                  <a:lnTo>
                    <a:pt x="485" y="97"/>
                  </a:lnTo>
                  <a:lnTo>
                    <a:pt x="494" y="105"/>
                  </a:lnTo>
                  <a:lnTo>
                    <a:pt x="498" y="109"/>
                  </a:lnTo>
                  <a:lnTo>
                    <a:pt x="502" y="112"/>
                  </a:lnTo>
                  <a:lnTo>
                    <a:pt x="508" y="116"/>
                  </a:lnTo>
                  <a:lnTo>
                    <a:pt x="512" y="118"/>
                  </a:lnTo>
                  <a:lnTo>
                    <a:pt x="432" y="99"/>
                  </a:lnTo>
                  <a:lnTo>
                    <a:pt x="517" y="187"/>
                  </a:lnTo>
                  <a:lnTo>
                    <a:pt x="430" y="164"/>
                  </a:lnTo>
                  <a:lnTo>
                    <a:pt x="504" y="266"/>
                  </a:lnTo>
                  <a:lnTo>
                    <a:pt x="415" y="232"/>
                  </a:lnTo>
                  <a:lnTo>
                    <a:pt x="531" y="354"/>
                  </a:lnTo>
                  <a:lnTo>
                    <a:pt x="409" y="320"/>
                  </a:lnTo>
                  <a:lnTo>
                    <a:pt x="527" y="453"/>
                  </a:lnTo>
                  <a:lnTo>
                    <a:pt x="386" y="394"/>
                  </a:lnTo>
                  <a:lnTo>
                    <a:pt x="508" y="527"/>
                  </a:lnTo>
                  <a:lnTo>
                    <a:pt x="356" y="449"/>
                  </a:lnTo>
                  <a:lnTo>
                    <a:pt x="451" y="550"/>
                  </a:lnTo>
                  <a:lnTo>
                    <a:pt x="451" y="550"/>
                  </a:lnTo>
                  <a:lnTo>
                    <a:pt x="445" y="552"/>
                  </a:lnTo>
                  <a:lnTo>
                    <a:pt x="439" y="555"/>
                  </a:lnTo>
                  <a:lnTo>
                    <a:pt x="434" y="559"/>
                  </a:lnTo>
                  <a:lnTo>
                    <a:pt x="428" y="561"/>
                  </a:lnTo>
                  <a:lnTo>
                    <a:pt x="422" y="563"/>
                  </a:lnTo>
                  <a:lnTo>
                    <a:pt x="416" y="565"/>
                  </a:lnTo>
                  <a:lnTo>
                    <a:pt x="413" y="569"/>
                  </a:lnTo>
                  <a:lnTo>
                    <a:pt x="405" y="573"/>
                  </a:lnTo>
                  <a:lnTo>
                    <a:pt x="399" y="574"/>
                  </a:lnTo>
                  <a:lnTo>
                    <a:pt x="394" y="578"/>
                  </a:lnTo>
                  <a:lnTo>
                    <a:pt x="388" y="582"/>
                  </a:lnTo>
                  <a:lnTo>
                    <a:pt x="380" y="584"/>
                  </a:lnTo>
                  <a:lnTo>
                    <a:pt x="373" y="588"/>
                  </a:lnTo>
                  <a:lnTo>
                    <a:pt x="365" y="592"/>
                  </a:lnTo>
                  <a:lnTo>
                    <a:pt x="358" y="595"/>
                  </a:lnTo>
                  <a:lnTo>
                    <a:pt x="350" y="599"/>
                  </a:lnTo>
                  <a:lnTo>
                    <a:pt x="344" y="601"/>
                  </a:lnTo>
                  <a:lnTo>
                    <a:pt x="337" y="605"/>
                  </a:lnTo>
                  <a:lnTo>
                    <a:pt x="329" y="611"/>
                  </a:lnTo>
                  <a:lnTo>
                    <a:pt x="321" y="612"/>
                  </a:lnTo>
                  <a:lnTo>
                    <a:pt x="314" y="616"/>
                  </a:lnTo>
                  <a:lnTo>
                    <a:pt x="308" y="618"/>
                  </a:lnTo>
                  <a:lnTo>
                    <a:pt x="301" y="622"/>
                  </a:lnTo>
                  <a:lnTo>
                    <a:pt x="293" y="626"/>
                  </a:lnTo>
                  <a:lnTo>
                    <a:pt x="287" y="628"/>
                  </a:lnTo>
                  <a:lnTo>
                    <a:pt x="282" y="631"/>
                  </a:lnTo>
                  <a:lnTo>
                    <a:pt x="276" y="635"/>
                  </a:lnTo>
                  <a:lnTo>
                    <a:pt x="270" y="637"/>
                  </a:lnTo>
                  <a:lnTo>
                    <a:pt x="263" y="639"/>
                  </a:lnTo>
                  <a:lnTo>
                    <a:pt x="255" y="643"/>
                  </a:lnTo>
                  <a:lnTo>
                    <a:pt x="247" y="645"/>
                  </a:lnTo>
                  <a:lnTo>
                    <a:pt x="242" y="645"/>
                  </a:lnTo>
                  <a:lnTo>
                    <a:pt x="238" y="647"/>
                  </a:lnTo>
                  <a:lnTo>
                    <a:pt x="232" y="647"/>
                  </a:lnTo>
                  <a:lnTo>
                    <a:pt x="228" y="649"/>
                  </a:lnTo>
                  <a:lnTo>
                    <a:pt x="223" y="651"/>
                  </a:lnTo>
                  <a:lnTo>
                    <a:pt x="217" y="652"/>
                  </a:lnTo>
                  <a:lnTo>
                    <a:pt x="211" y="652"/>
                  </a:lnTo>
                  <a:lnTo>
                    <a:pt x="207" y="654"/>
                  </a:lnTo>
                  <a:lnTo>
                    <a:pt x="202" y="654"/>
                  </a:lnTo>
                  <a:lnTo>
                    <a:pt x="196" y="656"/>
                  </a:lnTo>
                  <a:lnTo>
                    <a:pt x="190" y="656"/>
                  </a:lnTo>
                  <a:lnTo>
                    <a:pt x="185" y="658"/>
                  </a:lnTo>
                  <a:lnTo>
                    <a:pt x="179" y="660"/>
                  </a:lnTo>
                  <a:lnTo>
                    <a:pt x="175" y="660"/>
                  </a:lnTo>
                  <a:lnTo>
                    <a:pt x="168" y="662"/>
                  </a:lnTo>
                  <a:lnTo>
                    <a:pt x="164" y="664"/>
                  </a:lnTo>
                  <a:lnTo>
                    <a:pt x="158" y="664"/>
                  </a:lnTo>
                  <a:lnTo>
                    <a:pt x="150" y="664"/>
                  </a:lnTo>
                  <a:lnTo>
                    <a:pt x="145" y="666"/>
                  </a:lnTo>
                  <a:lnTo>
                    <a:pt x="141" y="668"/>
                  </a:lnTo>
                  <a:lnTo>
                    <a:pt x="133" y="668"/>
                  </a:lnTo>
                  <a:lnTo>
                    <a:pt x="128" y="670"/>
                  </a:lnTo>
                  <a:lnTo>
                    <a:pt x="122" y="670"/>
                  </a:lnTo>
                  <a:lnTo>
                    <a:pt x="118" y="671"/>
                  </a:lnTo>
                  <a:lnTo>
                    <a:pt x="112" y="671"/>
                  </a:lnTo>
                  <a:lnTo>
                    <a:pt x="107" y="673"/>
                  </a:lnTo>
                  <a:lnTo>
                    <a:pt x="99" y="673"/>
                  </a:lnTo>
                  <a:lnTo>
                    <a:pt x="95" y="673"/>
                  </a:lnTo>
                  <a:lnTo>
                    <a:pt x="90" y="673"/>
                  </a:lnTo>
                  <a:lnTo>
                    <a:pt x="84" y="675"/>
                  </a:lnTo>
                  <a:lnTo>
                    <a:pt x="80" y="675"/>
                  </a:lnTo>
                  <a:lnTo>
                    <a:pt x="74" y="677"/>
                  </a:lnTo>
                  <a:lnTo>
                    <a:pt x="69" y="677"/>
                  </a:lnTo>
                  <a:lnTo>
                    <a:pt x="63" y="679"/>
                  </a:lnTo>
                  <a:lnTo>
                    <a:pt x="59" y="679"/>
                  </a:lnTo>
                  <a:lnTo>
                    <a:pt x="55" y="681"/>
                  </a:lnTo>
                  <a:lnTo>
                    <a:pt x="46" y="681"/>
                  </a:lnTo>
                  <a:lnTo>
                    <a:pt x="38" y="683"/>
                  </a:lnTo>
                  <a:lnTo>
                    <a:pt x="31" y="683"/>
                  </a:lnTo>
                  <a:lnTo>
                    <a:pt x="25" y="685"/>
                  </a:lnTo>
                  <a:lnTo>
                    <a:pt x="17" y="685"/>
                  </a:lnTo>
                  <a:lnTo>
                    <a:pt x="14" y="687"/>
                  </a:lnTo>
                  <a:lnTo>
                    <a:pt x="8" y="687"/>
                  </a:lnTo>
                  <a:lnTo>
                    <a:pt x="6" y="68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2B1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7" name="Freeform 45">
              <a:extLst>
                <a:ext uri="{FF2B5EF4-FFF2-40B4-BE49-F238E27FC236}">
                  <a16:creationId xmlns:a16="http://schemas.microsoft.com/office/drawing/2014/main" id="{6549C4A3-9D81-4B10-AF62-1713A36F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5442"/>
              <a:ext cx="122" cy="265"/>
            </a:xfrm>
            <a:custGeom>
              <a:avLst/>
              <a:gdLst>
                <a:gd name="T0" fmla="*/ 241 w 243"/>
                <a:gd name="T1" fmla="*/ 2 h 531"/>
                <a:gd name="T2" fmla="*/ 236 w 243"/>
                <a:gd name="T3" fmla="*/ 12 h 531"/>
                <a:gd name="T4" fmla="*/ 230 w 243"/>
                <a:gd name="T5" fmla="*/ 23 h 531"/>
                <a:gd name="T6" fmla="*/ 220 w 243"/>
                <a:gd name="T7" fmla="*/ 33 h 531"/>
                <a:gd name="T8" fmla="*/ 211 w 243"/>
                <a:gd name="T9" fmla="*/ 42 h 531"/>
                <a:gd name="T10" fmla="*/ 201 w 243"/>
                <a:gd name="T11" fmla="*/ 50 h 531"/>
                <a:gd name="T12" fmla="*/ 190 w 243"/>
                <a:gd name="T13" fmla="*/ 55 h 531"/>
                <a:gd name="T14" fmla="*/ 177 w 243"/>
                <a:gd name="T15" fmla="*/ 55 h 531"/>
                <a:gd name="T16" fmla="*/ 161 w 243"/>
                <a:gd name="T17" fmla="*/ 52 h 531"/>
                <a:gd name="T18" fmla="*/ 146 w 243"/>
                <a:gd name="T19" fmla="*/ 50 h 531"/>
                <a:gd name="T20" fmla="*/ 133 w 243"/>
                <a:gd name="T21" fmla="*/ 46 h 531"/>
                <a:gd name="T22" fmla="*/ 122 w 243"/>
                <a:gd name="T23" fmla="*/ 42 h 531"/>
                <a:gd name="T24" fmla="*/ 110 w 243"/>
                <a:gd name="T25" fmla="*/ 38 h 531"/>
                <a:gd name="T26" fmla="*/ 101 w 243"/>
                <a:gd name="T27" fmla="*/ 33 h 531"/>
                <a:gd name="T28" fmla="*/ 152 w 243"/>
                <a:gd name="T29" fmla="*/ 116 h 531"/>
                <a:gd name="T30" fmla="*/ 97 w 243"/>
                <a:gd name="T31" fmla="*/ 434 h 531"/>
                <a:gd name="T32" fmla="*/ 25 w 243"/>
                <a:gd name="T33" fmla="*/ 519 h 531"/>
                <a:gd name="T34" fmla="*/ 42 w 243"/>
                <a:gd name="T35" fmla="*/ 512 h 531"/>
                <a:gd name="T36" fmla="*/ 55 w 243"/>
                <a:gd name="T37" fmla="*/ 506 h 531"/>
                <a:gd name="T38" fmla="*/ 68 w 243"/>
                <a:gd name="T39" fmla="*/ 496 h 531"/>
                <a:gd name="T40" fmla="*/ 82 w 243"/>
                <a:gd name="T41" fmla="*/ 487 h 531"/>
                <a:gd name="T42" fmla="*/ 97 w 243"/>
                <a:gd name="T43" fmla="*/ 476 h 531"/>
                <a:gd name="T44" fmla="*/ 110 w 243"/>
                <a:gd name="T45" fmla="*/ 462 h 531"/>
                <a:gd name="T46" fmla="*/ 125 w 243"/>
                <a:gd name="T47" fmla="*/ 449 h 531"/>
                <a:gd name="T48" fmla="*/ 137 w 243"/>
                <a:gd name="T49" fmla="*/ 432 h 531"/>
                <a:gd name="T50" fmla="*/ 148 w 243"/>
                <a:gd name="T51" fmla="*/ 415 h 531"/>
                <a:gd name="T52" fmla="*/ 154 w 243"/>
                <a:gd name="T53" fmla="*/ 405 h 531"/>
                <a:gd name="T54" fmla="*/ 158 w 243"/>
                <a:gd name="T55" fmla="*/ 394 h 531"/>
                <a:gd name="T56" fmla="*/ 163 w 243"/>
                <a:gd name="T57" fmla="*/ 384 h 531"/>
                <a:gd name="T58" fmla="*/ 167 w 243"/>
                <a:gd name="T59" fmla="*/ 373 h 531"/>
                <a:gd name="T60" fmla="*/ 173 w 243"/>
                <a:gd name="T61" fmla="*/ 356 h 531"/>
                <a:gd name="T62" fmla="*/ 177 w 243"/>
                <a:gd name="T63" fmla="*/ 339 h 531"/>
                <a:gd name="T64" fmla="*/ 182 w 243"/>
                <a:gd name="T65" fmla="*/ 322 h 531"/>
                <a:gd name="T66" fmla="*/ 186 w 243"/>
                <a:gd name="T67" fmla="*/ 306 h 531"/>
                <a:gd name="T68" fmla="*/ 190 w 243"/>
                <a:gd name="T69" fmla="*/ 289 h 531"/>
                <a:gd name="T70" fmla="*/ 194 w 243"/>
                <a:gd name="T71" fmla="*/ 272 h 531"/>
                <a:gd name="T72" fmla="*/ 199 w 243"/>
                <a:gd name="T73" fmla="*/ 255 h 531"/>
                <a:gd name="T74" fmla="*/ 203 w 243"/>
                <a:gd name="T75" fmla="*/ 240 h 531"/>
                <a:gd name="T76" fmla="*/ 205 w 243"/>
                <a:gd name="T77" fmla="*/ 225 h 531"/>
                <a:gd name="T78" fmla="*/ 209 w 243"/>
                <a:gd name="T79" fmla="*/ 207 h 531"/>
                <a:gd name="T80" fmla="*/ 213 w 243"/>
                <a:gd name="T81" fmla="*/ 192 h 531"/>
                <a:gd name="T82" fmla="*/ 217 w 243"/>
                <a:gd name="T83" fmla="*/ 177 h 531"/>
                <a:gd name="T84" fmla="*/ 218 w 243"/>
                <a:gd name="T85" fmla="*/ 162 h 531"/>
                <a:gd name="T86" fmla="*/ 220 w 243"/>
                <a:gd name="T87" fmla="*/ 147 h 531"/>
                <a:gd name="T88" fmla="*/ 224 w 243"/>
                <a:gd name="T89" fmla="*/ 133 h 531"/>
                <a:gd name="T90" fmla="*/ 226 w 243"/>
                <a:gd name="T91" fmla="*/ 120 h 531"/>
                <a:gd name="T92" fmla="*/ 228 w 243"/>
                <a:gd name="T93" fmla="*/ 107 h 531"/>
                <a:gd name="T94" fmla="*/ 230 w 243"/>
                <a:gd name="T95" fmla="*/ 93 h 531"/>
                <a:gd name="T96" fmla="*/ 232 w 243"/>
                <a:gd name="T97" fmla="*/ 82 h 531"/>
                <a:gd name="T98" fmla="*/ 234 w 243"/>
                <a:gd name="T99" fmla="*/ 71 h 531"/>
                <a:gd name="T100" fmla="*/ 236 w 243"/>
                <a:gd name="T101" fmla="*/ 59 h 531"/>
                <a:gd name="T102" fmla="*/ 236 w 243"/>
                <a:gd name="T103" fmla="*/ 50 h 531"/>
                <a:gd name="T104" fmla="*/ 237 w 243"/>
                <a:gd name="T105" fmla="*/ 40 h 531"/>
                <a:gd name="T106" fmla="*/ 239 w 243"/>
                <a:gd name="T107" fmla="*/ 33 h 531"/>
                <a:gd name="T108" fmla="*/ 239 w 243"/>
                <a:gd name="T109" fmla="*/ 19 h 531"/>
                <a:gd name="T110" fmla="*/ 241 w 243"/>
                <a:gd name="T111" fmla="*/ 10 h 531"/>
                <a:gd name="T112" fmla="*/ 243 w 243"/>
                <a:gd name="T1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531">
                  <a:moveTo>
                    <a:pt x="243" y="0"/>
                  </a:moveTo>
                  <a:lnTo>
                    <a:pt x="241" y="2"/>
                  </a:lnTo>
                  <a:lnTo>
                    <a:pt x="237" y="10"/>
                  </a:lnTo>
                  <a:lnTo>
                    <a:pt x="236" y="12"/>
                  </a:lnTo>
                  <a:lnTo>
                    <a:pt x="234" y="17"/>
                  </a:lnTo>
                  <a:lnTo>
                    <a:pt x="230" y="23"/>
                  </a:lnTo>
                  <a:lnTo>
                    <a:pt x="226" y="29"/>
                  </a:lnTo>
                  <a:lnTo>
                    <a:pt x="220" y="33"/>
                  </a:lnTo>
                  <a:lnTo>
                    <a:pt x="217" y="38"/>
                  </a:lnTo>
                  <a:lnTo>
                    <a:pt x="211" y="42"/>
                  </a:lnTo>
                  <a:lnTo>
                    <a:pt x="207" y="48"/>
                  </a:lnTo>
                  <a:lnTo>
                    <a:pt x="201" y="50"/>
                  </a:lnTo>
                  <a:lnTo>
                    <a:pt x="196" y="53"/>
                  </a:lnTo>
                  <a:lnTo>
                    <a:pt x="190" y="55"/>
                  </a:lnTo>
                  <a:lnTo>
                    <a:pt x="184" y="55"/>
                  </a:lnTo>
                  <a:lnTo>
                    <a:pt x="177" y="55"/>
                  </a:lnTo>
                  <a:lnTo>
                    <a:pt x="169" y="53"/>
                  </a:lnTo>
                  <a:lnTo>
                    <a:pt x="161" y="52"/>
                  </a:lnTo>
                  <a:lnTo>
                    <a:pt x="156" y="52"/>
                  </a:lnTo>
                  <a:lnTo>
                    <a:pt x="146" y="50"/>
                  </a:lnTo>
                  <a:lnTo>
                    <a:pt x="141" y="48"/>
                  </a:lnTo>
                  <a:lnTo>
                    <a:pt x="133" y="46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38"/>
                  </a:lnTo>
                  <a:lnTo>
                    <a:pt x="110" y="38"/>
                  </a:lnTo>
                  <a:lnTo>
                    <a:pt x="106" y="36"/>
                  </a:lnTo>
                  <a:lnTo>
                    <a:pt x="101" y="33"/>
                  </a:lnTo>
                  <a:lnTo>
                    <a:pt x="99" y="33"/>
                  </a:lnTo>
                  <a:lnTo>
                    <a:pt x="152" y="116"/>
                  </a:lnTo>
                  <a:lnTo>
                    <a:pt x="139" y="282"/>
                  </a:lnTo>
                  <a:lnTo>
                    <a:pt x="97" y="434"/>
                  </a:lnTo>
                  <a:lnTo>
                    <a:pt x="0" y="531"/>
                  </a:lnTo>
                  <a:lnTo>
                    <a:pt x="25" y="519"/>
                  </a:lnTo>
                  <a:lnTo>
                    <a:pt x="30" y="517"/>
                  </a:lnTo>
                  <a:lnTo>
                    <a:pt x="42" y="512"/>
                  </a:lnTo>
                  <a:lnTo>
                    <a:pt x="47" y="508"/>
                  </a:lnTo>
                  <a:lnTo>
                    <a:pt x="55" y="506"/>
                  </a:lnTo>
                  <a:lnTo>
                    <a:pt x="61" y="500"/>
                  </a:lnTo>
                  <a:lnTo>
                    <a:pt x="68" y="496"/>
                  </a:lnTo>
                  <a:lnTo>
                    <a:pt x="76" y="493"/>
                  </a:lnTo>
                  <a:lnTo>
                    <a:pt x="82" y="487"/>
                  </a:lnTo>
                  <a:lnTo>
                    <a:pt x="89" y="481"/>
                  </a:lnTo>
                  <a:lnTo>
                    <a:pt x="97" y="476"/>
                  </a:lnTo>
                  <a:lnTo>
                    <a:pt x="103" y="470"/>
                  </a:lnTo>
                  <a:lnTo>
                    <a:pt x="110" y="462"/>
                  </a:lnTo>
                  <a:lnTo>
                    <a:pt x="118" y="455"/>
                  </a:lnTo>
                  <a:lnTo>
                    <a:pt x="125" y="449"/>
                  </a:lnTo>
                  <a:lnTo>
                    <a:pt x="131" y="439"/>
                  </a:lnTo>
                  <a:lnTo>
                    <a:pt x="137" y="432"/>
                  </a:lnTo>
                  <a:lnTo>
                    <a:pt x="142" y="424"/>
                  </a:lnTo>
                  <a:lnTo>
                    <a:pt x="148" y="415"/>
                  </a:lnTo>
                  <a:lnTo>
                    <a:pt x="150" y="409"/>
                  </a:lnTo>
                  <a:lnTo>
                    <a:pt x="154" y="405"/>
                  </a:lnTo>
                  <a:lnTo>
                    <a:pt x="156" y="399"/>
                  </a:lnTo>
                  <a:lnTo>
                    <a:pt x="158" y="394"/>
                  </a:lnTo>
                  <a:lnTo>
                    <a:pt x="160" y="388"/>
                  </a:lnTo>
                  <a:lnTo>
                    <a:pt x="163" y="384"/>
                  </a:lnTo>
                  <a:lnTo>
                    <a:pt x="165" y="379"/>
                  </a:lnTo>
                  <a:lnTo>
                    <a:pt x="167" y="373"/>
                  </a:lnTo>
                  <a:lnTo>
                    <a:pt x="169" y="363"/>
                  </a:lnTo>
                  <a:lnTo>
                    <a:pt x="173" y="356"/>
                  </a:lnTo>
                  <a:lnTo>
                    <a:pt x="175" y="346"/>
                  </a:lnTo>
                  <a:lnTo>
                    <a:pt x="177" y="339"/>
                  </a:lnTo>
                  <a:lnTo>
                    <a:pt x="179" y="331"/>
                  </a:lnTo>
                  <a:lnTo>
                    <a:pt x="182" y="322"/>
                  </a:lnTo>
                  <a:lnTo>
                    <a:pt x="184" y="314"/>
                  </a:lnTo>
                  <a:lnTo>
                    <a:pt x="186" y="306"/>
                  </a:lnTo>
                  <a:lnTo>
                    <a:pt x="188" y="297"/>
                  </a:lnTo>
                  <a:lnTo>
                    <a:pt x="190" y="289"/>
                  </a:lnTo>
                  <a:lnTo>
                    <a:pt x="192" y="280"/>
                  </a:lnTo>
                  <a:lnTo>
                    <a:pt x="194" y="272"/>
                  </a:lnTo>
                  <a:lnTo>
                    <a:pt x="196" y="265"/>
                  </a:lnTo>
                  <a:lnTo>
                    <a:pt x="199" y="255"/>
                  </a:lnTo>
                  <a:lnTo>
                    <a:pt x="201" y="247"/>
                  </a:lnTo>
                  <a:lnTo>
                    <a:pt x="203" y="240"/>
                  </a:lnTo>
                  <a:lnTo>
                    <a:pt x="203" y="232"/>
                  </a:lnTo>
                  <a:lnTo>
                    <a:pt x="205" y="225"/>
                  </a:lnTo>
                  <a:lnTo>
                    <a:pt x="207" y="215"/>
                  </a:lnTo>
                  <a:lnTo>
                    <a:pt x="209" y="207"/>
                  </a:lnTo>
                  <a:lnTo>
                    <a:pt x="209" y="200"/>
                  </a:lnTo>
                  <a:lnTo>
                    <a:pt x="213" y="192"/>
                  </a:lnTo>
                  <a:lnTo>
                    <a:pt x="213" y="185"/>
                  </a:lnTo>
                  <a:lnTo>
                    <a:pt x="217" y="177"/>
                  </a:lnTo>
                  <a:lnTo>
                    <a:pt x="217" y="169"/>
                  </a:lnTo>
                  <a:lnTo>
                    <a:pt x="218" y="162"/>
                  </a:lnTo>
                  <a:lnTo>
                    <a:pt x="218" y="154"/>
                  </a:lnTo>
                  <a:lnTo>
                    <a:pt x="220" y="147"/>
                  </a:lnTo>
                  <a:lnTo>
                    <a:pt x="222" y="139"/>
                  </a:lnTo>
                  <a:lnTo>
                    <a:pt x="224" y="133"/>
                  </a:lnTo>
                  <a:lnTo>
                    <a:pt x="224" y="128"/>
                  </a:lnTo>
                  <a:lnTo>
                    <a:pt x="226" y="120"/>
                  </a:lnTo>
                  <a:lnTo>
                    <a:pt x="226" y="112"/>
                  </a:lnTo>
                  <a:lnTo>
                    <a:pt x="228" y="107"/>
                  </a:lnTo>
                  <a:lnTo>
                    <a:pt x="228" y="101"/>
                  </a:lnTo>
                  <a:lnTo>
                    <a:pt x="230" y="93"/>
                  </a:lnTo>
                  <a:lnTo>
                    <a:pt x="230" y="88"/>
                  </a:lnTo>
                  <a:lnTo>
                    <a:pt x="232" y="82"/>
                  </a:lnTo>
                  <a:lnTo>
                    <a:pt x="232" y="76"/>
                  </a:lnTo>
                  <a:lnTo>
                    <a:pt x="234" y="71"/>
                  </a:lnTo>
                  <a:lnTo>
                    <a:pt x="234" y="65"/>
                  </a:lnTo>
                  <a:lnTo>
                    <a:pt x="236" y="59"/>
                  </a:lnTo>
                  <a:lnTo>
                    <a:pt x="236" y="55"/>
                  </a:lnTo>
                  <a:lnTo>
                    <a:pt x="236" y="50"/>
                  </a:lnTo>
                  <a:lnTo>
                    <a:pt x="236" y="46"/>
                  </a:lnTo>
                  <a:lnTo>
                    <a:pt x="237" y="40"/>
                  </a:lnTo>
                  <a:lnTo>
                    <a:pt x="237" y="36"/>
                  </a:lnTo>
                  <a:lnTo>
                    <a:pt x="239" y="33"/>
                  </a:lnTo>
                  <a:lnTo>
                    <a:pt x="239" y="25"/>
                  </a:lnTo>
                  <a:lnTo>
                    <a:pt x="239" y="19"/>
                  </a:lnTo>
                  <a:lnTo>
                    <a:pt x="241" y="14"/>
                  </a:lnTo>
                  <a:lnTo>
                    <a:pt x="241" y="10"/>
                  </a:lnTo>
                  <a:lnTo>
                    <a:pt x="243" y="2"/>
                  </a:lnTo>
                  <a:lnTo>
                    <a:pt x="243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54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8" name="Freeform 46">
              <a:extLst>
                <a:ext uri="{FF2B5EF4-FFF2-40B4-BE49-F238E27FC236}">
                  <a16:creationId xmlns:a16="http://schemas.microsoft.com/office/drawing/2014/main" id="{1BC8FDE5-D0B7-4A80-83E9-A03DE2029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5601"/>
              <a:ext cx="150" cy="321"/>
            </a:xfrm>
            <a:custGeom>
              <a:avLst/>
              <a:gdLst>
                <a:gd name="T0" fmla="*/ 254 w 300"/>
                <a:gd name="T1" fmla="*/ 466 h 642"/>
                <a:gd name="T2" fmla="*/ 296 w 300"/>
                <a:gd name="T3" fmla="*/ 540 h 642"/>
                <a:gd name="T4" fmla="*/ 290 w 300"/>
                <a:gd name="T5" fmla="*/ 549 h 642"/>
                <a:gd name="T6" fmla="*/ 285 w 300"/>
                <a:gd name="T7" fmla="*/ 559 h 642"/>
                <a:gd name="T8" fmla="*/ 277 w 300"/>
                <a:gd name="T9" fmla="*/ 572 h 642"/>
                <a:gd name="T10" fmla="*/ 268 w 300"/>
                <a:gd name="T11" fmla="*/ 585 h 642"/>
                <a:gd name="T12" fmla="*/ 258 w 300"/>
                <a:gd name="T13" fmla="*/ 599 h 642"/>
                <a:gd name="T14" fmla="*/ 247 w 300"/>
                <a:gd name="T15" fmla="*/ 610 h 642"/>
                <a:gd name="T16" fmla="*/ 237 w 300"/>
                <a:gd name="T17" fmla="*/ 620 h 642"/>
                <a:gd name="T18" fmla="*/ 228 w 300"/>
                <a:gd name="T19" fmla="*/ 621 h 642"/>
                <a:gd name="T20" fmla="*/ 216 w 300"/>
                <a:gd name="T21" fmla="*/ 625 h 642"/>
                <a:gd name="T22" fmla="*/ 201 w 300"/>
                <a:gd name="T23" fmla="*/ 627 h 642"/>
                <a:gd name="T24" fmla="*/ 186 w 300"/>
                <a:gd name="T25" fmla="*/ 631 h 642"/>
                <a:gd name="T26" fmla="*/ 176 w 300"/>
                <a:gd name="T27" fmla="*/ 631 h 642"/>
                <a:gd name="T28" fmla="*/ 167 w 300"/>
                <a:gd name="T29" fmla="*/ 633 h 642"/>
                <a:gd name="T30" fmla="*/ 155 w 300"/>
                <a:gd name="T31" fmla="*/ 633 h 642"/>
                <a:gd name="T32" fmla="*/ 148 w 300"/>
                <a:gd name="T33" fmla="*/ 635 h 642"/>
                <a:gd name="T34" fmla="*/ 136 w 300"/>
                <a:gd name="T35" fmla="*/ 635 h 642"/>
                <a:gd name="T36" fmla="*/ 127 w 300"/>
                <a:gd name="T37" fmla="*/ 637 h 642"/>
                <a:gd name="T38" fmla="*/ 116 w 300"/>
                <a:gd name="T39" fmla="*/ 637 h 642"/>
                <a:gd name="T40" fmla="*/ 106 w 300"/>
                <a:gd name="T41" fmla="*/ 639 h 642"/>
                <a:gd name="T42" fmla="*/ 95 w 300"/>
                <a:gd name="T43" fmla="*/ 639 h 642"/>
                <a:gd name="T44" fmla="*/ 85 w 300"/>
                <a:gd name="T45" fmla="*/ 639 h 642"/>
                <a:gd name="T46" fmla="*/ 76 w 300"/>
                <a:gd name="T47" fmla="*/ 639 h 642"/>
                <a:gd name="T48" fmla="*/ 66 w 300"/>
                <a:gd name="T49" fmla="*/ 640 h 642"/>
                <a:gd name="T50" fmla="*/ 47 w 300"/>
                <a:gd name="T51" fmla="*/ 640 h 642"/>
                <a:gd name="T52" fmla="*/ 32 w 300"/>
                <a:gd name="T53" fmla="*/ 642 h 642"/>
                <a:gd name="T54" fmla="*/ 19 w 300"/>
                <a:gd name="T55" fmla="*/ 642 h 642"/>
                <a:gd name="T56" fmla="*/ 7 w 300"/>
                <a:gd name="T57" fmla="*/ 642 h 642"/>
                <a:gd name="T58" fmla="*/ 0 w 300"/>
                <a:gd name="T59" fmla="*/ 642 h 642"/>
                <a:gd name="T60" fmla="*/ 104 w 300"/>
                <a:gd name="T61" fmla="*/ 201 h 642"/>
                <a:gd name="T62" fmla="*/ 140 w 300"/>
                <a:gd name="T63" fmla="*/ 89 h 642"/>
                <a:gd name="T64" fmla="*/ 184 w 300"/>
                <a:gd name="T65" fmla="*/ 0 h 642"/>
                <a:gd name="T66" fmla="*/ 300 w 300"/>
                <a:gd name="T67" fmla="*/ 175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642">
                  <a:moveTo>
                    <a:pt x="300" y="175"/>
                  </a:moveTo>
                  <a:lnTo>
                    <a:pt x="254" y="466"/>
                  </a:lnTo>
                  <a:lnTo>
                    <a:pt x="114" y="570"/>
                  </a:lnTo>
                  <a:lnTo>
                    <a:pt x="296" y="540"/>
                  </a:lnTo>
                  <a:lnTo>
                    <a:pt x="294" y="542"/>
                  </a:lnTo>
                  <a:lnTo>
                    <a:pt x="290" y="549"/>
                  </a:lnTo>
                  <a:lnTo>
                    <a:pt x="287" y="555"/>
                  </a:lnTo>
                  <a:lnTo>
                    <a:pt x="285" y="559"/>
                  </a:lnTo>
                  <a:lnTo>
                    <a:pt x="281" y="564"/>
                  </a:lnTo>
                  <a:lnTo>
                    <a:pt x="277" y="572"/>
                  </a:lnTo>
                  <a:lnTo>
                    <a:pt x="271" y="578"/>
                  </a:lnTo>
                  <a:lnTo>
                    <a:pt x="268" y="585"/>
                  </a:lnTo>
                  <a:lnTo>
                    <a:pt x="262" y="591"/>
                  </a:lnTo>
                  <a:lnTo>
                    <a:pt x="258" y="599"/>
                  </a:lnTo>
                  <a:lnTo>
                    <a:pt x="252" y="604"/>
                  </a:lnTo>
                  <a:lnTo>
                    <a:pt x="247" y="610"/>
                  </a:lnTo>
                  <a:lnTo>
                    <a:pt x="241" y="614"/>
                  </a:lnTo>
                  <a:lnTo>
                    <a:pt x="237" y="620"/>
                  </a:lnTo>
                  <a:lnTo>
                    <a:pt x="232" y="620"/>
                  </a:lnTo>
                  <a:lnTo>
                    <a:pt x="228" y="621"/>
                  </a:lnTo>
                  <a:lnTo>
                    <a:pt x="222" y="623"/>
                  </a:lnTo>
                  <a:lnTo>
                    <a:pt x="216" y="625"/>
                  </a:lnTo>
                  <a:lnTo>
                    <a:pt x="209" y="627"/>
                  </a:lnTo>
                  <a:lnTo>
                    <a:pt x="201" y="627"/>
                  </a:lnTo>
                  <a:lnTo>
                    <a:pt x="193" y="629"/>
                  </a:lnTo>
                  <a:lnTo>
                    <a:pt x="186" y="631"/>
                  </a:lnTo>
                  <a:lnTo>
                    <a:pt x="180" y="631"/>
                  </a:lnTo>
                  <a:lnTo>
                    <a:pt x="176" y="631"/>
                  </a:lnTo>
                  <a:lnTo>
                    <a:pt x="171" y="633"/>
                  </a:lnTo>
                  <a:lnTo>
                    <a:pt x="167" y="633"/>
                  </a:lnTo>
                  <a:lnTo>
                    <a:pt x="161" y="633"/>
                  </a:lnTo>
                  <a:lnTo>
                    <a:pt x="155" y="633"/>
                  </a:lnTo>
                  <a:lnTo>
                    <a:pt x="152" y="635"/>
                  </a:lnTo>
                  <a:lnTo>
                    <a:pt x="148" y="635"/>
                  </a:lnTo>
                  <a:lnTo>
                    <a:pt x="142" y="635"/>
                  </a:lnTo>
                  <a:lnTo>
                    <a:pt x="136" y="635"/>
                  </a:lnTo>
                  <a:lnTo>
                    <a:pt x="131" y="635"/>
                  </a:lnTo>
                  <a:lnTo>
                    <a:pt x="127" y="637"/>
                  </a:lnTo>
                  <a:lnTo>
                    <a:pt x="121" y="637"/>
                  </a:lnTo>
                  <a:lnTo>
                    <a:pt x="116" y="637"/>
                  </a:lnTo>
                  <a:lnTo>
                    <a:pt x="112" y="637"/>
                  </a:lnTo>
                  <a:lnTo>
                    <a:pt x="106" y="639"/>
                  </a:lnTo>
                  <a:lnTo>
                    <a:pt x="100" y="639"/>
                  </a:lnTo>
                  <a:lnTo>
                    <a:pt x="95" y="639"/>
                  </a:lnTo>
                  <a:lnTo>
                    <a:pt x="91" y="639"/>
                  </a:lnTo>
                  <a:lnTo>
                    <a:pt x="85" y="639"/>
                  </a:lnTo>
                  <a:lnTo>
                    <a:pt x="79" y="639"/>
                  </a:lnTo>
                  <a:lnTo>
                    <a:pt x="76" y="639"/>
                  </a:lnTo>
                  <a:lnTo>
                    <a:pt x="70" y="639"/>
                  </a:lnTo>
                  <a:lnTo>
                    <a:pt x="66" y="640"/>
                  </a:lnTo>
                  <a:lnTo>
                    <a:pt x="57" y="640"/>
                  </a:lnTo>
                  <a:lnTo>
                    <a:pt x="47" y="640"/>
                  </a:lnTo>
                  <a:lnTo>
                    <a:pt x="40" y="640"/>
                  </a:lnTo>
                  <a:lnTo>
                    <a:pt x="32" y="642"/>
                  </a:lnTo>
                  <a:lnTo>
                    <a:pt x="24" y="642"/>
                  </a:lnTo>
                  <a:lnTo>
                    <a:pt x="19" y="642"/>
                  </a:lnTo>
                  <a:lnTo>
                    <a:pt x="13" y="642"/>
                  </a:lnTo>
                  <a:lnTo>
                    <a:pt x="7" y="642"/>
                  </a:lnTo>
                  <a:lnTo>
                    <a:pt x="2" y="642"/>
                  </a:lnTo>
                  <a:lnTo>
                    <a:pt x="0" y="642"/>
                  </a:lnTo>
                  <a:lnTo>
                    <a:pt x="148" y="416"/>
                  </a:lnTo>
                  <a:lnTo>
                    <a:pt x="104" y="201"/>
                  </a:lnTo>
                  <a:lnTo>
                    <a:pt x="212" y="365"/>
                  </a:lnTo>
                  <a:lnTo>
                    <a:pt x="140" y="89"/>
                  </a:lnTo>
                  <a:lnTo>
                    <a:pt x="239" y="218"/>
                  </a:lnTo>
                  <a:lnTo>
                    <a:pt x="184" y="0"/>
                  </a:lnTo>
                  <a:lnTo>
                    <a:pt x="262" y="101"/>
                  </a:lnTo>
                  <a:lnTo>
                    <a:pt x="300" y="175"/>
                  </a:lnTo>
                  <a:lnTo>
                    <a:pt x="300" y="175"/>
                  </a:lnTo>
                  <a:close/>
                </a:path>
              </a:pathLst>
            </a:custGeom>
            <a:solidFill>
              <a:srgbClr val="54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Freeform 47">
              <a:extLst>
                <a:ext uri="{FF2B5EF4-FFF2-40B4-BE49-F238E27FC236}">
                  <a16:creationId xmlns:a16="http://schemas.microsoft.com/office/drawing/2014/main" id="{9B9E9E4F-0DD8-4FCE-B7F6-E1CCBFA0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5542"/>
              <a:ext cx="292" cy="89"/>
            </a:xfrm>
            <a:custGeom>
              <a:avLst/>
              <a:gdLst>
                <a:gd name="T0" fmla="*/ 4 w 584"/>
                <a:gd name="T1" fmla="*/ 0 h 179"/>
                <a:gd name="T2" fmla="*/ 19 w 584"/>
                <a:gd name="T3" fmla="*/ 0 h 179"/>
                <a:gd name="T4" fmla="*/ 34 w 584"/>
                <a:gd name="T5" fmla="*/ 0 h 179"/>
                <a:gd name="T6" fmla="*/ 52 w 584"/>
                <a:gd name="T7" fmla="*/ 0 h 179"/>
                <a:gd name="T8" fmla="*/ 71 w 584"/>
                <a:gd name="T9" fmla="*/ 0 h 179"/>
                <a:gd name="T10" fmla="*/ 90 w 584"/>
                <a:gd name="T11" fmla="*/ 0 h 179"/>
                <a:gd name="T12" fmla="*/ 110 w 584"/>
                <a:gd name="T13" fmla="*/ 0 h 179"/>
                <a:gd name="T14" fmla="*/ 129 w 584"/>
                <a:gd name="T15" fmla="*/ 2 h 179"/>
                <a:gd name="T16" fmla="*/ 148 w 584"/>
                <a:gd name="T17" fmla="*/ 4 h 179"/>
                <a:gd name="T18" fmla="*/ 166 w 584"/>
                <a:gd name="T19" fmla="*/ 7 h 179"/>
                <a:gd name="T20" fmla="*/ 183 w 584"/>
                <a:gd name="T21" fmla="*/ 9 h 179"/>
                <a:gd name="T22" fmla="*/ 202 w 584"/>
                <a:gd name="T23" fmla="*/ 13 h 179"/>
                <a:gd name="T24" fmla="*/ 223 w 584"/>
                <a:gd name="T25" fmla="*/ 19 h 179"/>
                <a:gd name="T26" fmla="*/ 242 w 584"/>
                <a:gd name="T27" fmla="*/ 25 h 179"/>
                <a:gd name="T28" fmla="*/ 263 w 584"/>
                <a:gd name="T29" fmla="*/ 30 h 179"/>
                <a:gd name="T30" fmla="*/ 280 w 584"/>
                <a:gd name="T31" fmla="*/ 34 h 179"/>
                <a:gd name="T32" fmla="*/ 297 w 584"/>
                <a:gd name="T33" fmla="*/ 38 h 179"/>
                <a:gd name="T34" fmla="*/ 312 w 584"/>
                <a:gd name="T35" fmla="*/ 44 h 179"/>
                <a:gd name="T36" fmla="*/ 323 w 584"/>
                <a:gd name="T37" fmla="*/ 47 h 179"/>
                <a:gd name="T38" fmla="*/ 335 w 584"/>
                <a:gd name="T39" fmla="*/ 47 h 179"/>
                <a:gd name="T40" fmla="*/ 354 w 584"/>
                <a:gd name="T41" fmla="*/ 49 h 179"/>
                <a:gd name="T42" fmla="*/ 377 w 584"/>
                <a:gd name="T43" fmla="*/ 51 h 179"/>
                <a:gd name="T44" fmla="*/ 394 w 584"/>
                <a:gd name="T45" fmla="*/ 51 h 179"/>
                <a:gd name="T46" fmla="*/ 409 w 584"/>
                <a:gd name="T47" fmla="*/ 53 h 179"/>
                <a:gd name="T48" fmla="*/ 426 w 584"/>
                <a:gd name="T49" fmla="*/ 55 h 179"/>
                <a:gd name="T50" fmla="*/ 441 w 584"/>
                <a:gd name="T51" fmla="*/ 55 h 179"/>
                <a:gd name="T52" fmla="*/ 456 w 584"/>
                <a:gd name="T53" fmla="*/ 57 h 179"/>
                <a:gd name="T54" fmla="*/ 474 w 584"/>
                <a:gd name="T55" fmla="*/ 59 h 179"/>
                <a:gd name="T56" fmla="*/ 489 w 584"/>
                <a:gd name="T57" fmla="*/ 61 h 179"/>
                <a:gd name="T58" fmla="*/ 506 w 584"/>
                <a:gd name="T59" fmla="*/ 61 h 179"/>
                <a:gd name="T60" fmla="*/ 521 w 584"/>
                <a:gd name="T61" fmla="*/ 63 h 179"/>
                <a:gd name="T62" fmla="*/ 536 w 584"/>
                <a:gd name="T63" fmla="*/ 65 h 179"/>
                <a:gd name="T64" fmla="*/ 551 w 584"/>
                <a:gd name="T65" fmla="*/ 65 h 179"/>
                <a:gd name="T66" fmla="*/ 576 w 584"/>
                <a:gd name="T67" fmla="*/ 68 h 179"/>
                <a:gd name="T68" fmla="*/ 527 w 584"/>
                <a:gd name="T69" fmla="*/ 85 h 179"/>
                <a:gd name="T70" fmla="*/ 325 w 584"/>
                <a:gd name="T71" fmla="*/ 89 h 179"/>
                <a:gd name="T72" fmla="*/ 308 w 584"/>
                <a:gd name="T73" fmla="*/ 84 h 179"/>
                <a:gd name="T74" fmla="*/ 295 w 584"/>
                <a:gd name="T75" fmla="*/ 80 h 179"/>
                <a:gd name="T76" fmla="*/ 278 w 584"/>
                <a:gd name="T77" fmla="*/ 74 h 179"/>
                <a:gd name="T78" fmla="*/ 261 w 584"/>
                <a:gd name="T79" fmla="*/ 70 h 179"/>
                <a:gd name="T80" fmla="*/ 244 w 584"/>
                <a:gd name="T81" fmla="*/ 65 h 179"/>
                <a:gd name="T82" fmla="*/ 226 w 584"/>
                <a:gd name="T83" fmla="*/ 59 h 179"/>
                <a:gd name="T84" fmla="*/ 211 w 584"/>
                <a:gd name="T85" fmla="*/ 53 h 179"/>
                <a:gd name="T86" fmla="*/ 192 w 584"/>
                <a:gd name="T87" fmla="*/ 47 h 179"/>
                <a:gd name="T88" fmla="*/ 179 w 584"/>
                <a:gd name="T89" fmla="*/ 42 h 179"/>
                <a:gd name="T90" fmla="*/ 162 w 584"/>
                <a:gd name="T91" fmla="*/ 38 h 179"/>
                <a:gd name="T92" fmla="*/ 139 w 584"/>
                <a:gd name="T93" fmla="*/ 30 h 179"/>
                <a:gd name="T94" fmla="*/ 116 w 584"/>
                <a:gd name="T95" fmla="*/ 26 h 179"/>
                <a:gd name="T96" fmla="*/ 91 w 584"/>
                <a:gd name="T97" fmla="*/ 19 h 179"/>
                <a:gd name="T98" fmla="*/ 67 w 584"/>
                <a:gd name="T99" fmla="*/ 13 h 179"/>
                <a:gd name="T100" fmla="*/ 44 w 584"/>
                <a:gd name="T101" fmla="*/ 7 h 179"/>
                <a:gd name="T102" fmla="*/ 25 w 584"/>
                <a:gd name="T103" fmla="*/ 6 h 179"/>
                <a:gd name="T104" fmla="*/ 8 w 584"/>
                <a:gd name="T105" fmla="*/ 0 h 179"/>
                <a:gd name="T106" fmla="*/ 0 w 584"/>
                <a:gd name="T10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4" h="179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4" y="2"/>
                  </a:lnTo>
                  <a:lnTo>
                    <a:pt x="129" y="2"/>
                  </a:lnTo>
                  <a:lnTo>
                    <a:pt x="137" y="4"/>
                  </a:lnTo>
                  <a:lnTo>
                    <a:pt x="143" y="4"/>
                  </a:lnTo>
                  <a:lnTo>
                    <a:pt x="148" y="4"/>
                  </a:lnTo>
                  <a:lnTo>
                    <a:pt x="154" y="6"/>
                  </a:lnTo>
                  <a:lnTo>
                    <a:pt x="160" y="7"/>
                  </a:lnTo>
                  <a:lnTo>
                    <a:pt x="166" y="7"/>
                  </a:lnTo>
                  <a:lnTo>
                    <a:pt x="171" y="7"/>
                  </a:lnTo>
                  <a:lnTo>
                    <a:pt x="177" y="9"/>
                  </a:lnTo>
                  <a:lnTo>
                    <a:pt x="183" y="9"/>
                  </a:lnTo>
                  <a:lnTo>
                    <a:pt x="188" y="11"/>
                  </a:lnTo>
                  <a:lnTo>
                    <a:pt x="196" y="13"/>
                  </a:lnTo>
                  <a:lnTo>
                    <a:pt x="202" y="13"/>
                  </a:lnTo>
                  <a:lnTo>
                    <a:pt x="209" y="17"/>
                  </a:lnTo>
                  <a:lnTo>
                    <a:pt x="215" y="17"/>
                  </a:lnTo>
                  <a:lnTo>
                    <a:pt x="223" y="19"/>
                  </a:lnTo>
                  <a:lnTo>
                    <a:pt x="228" y="21"/>
                  </a:lnTo>
                  <a:lnTo>
                    <a:pt x="236" y="23"/>
                  </a:lnTo>
                  <a:lnTo>
                    <a:pt x="242" y="25"/>
                  </a:lnTo>
                  <a:lnTo>
                    <a:pt x="249" y="26"/>
                  </a:lnTo>
                  <a:lnTo>
                    <a:pt x="255" y="28"/>
                  </a:lnTo>
                  <a:lnTo>
                    <a:pt x="263" y="30"/>
                  </a:lnTo>
                  <a:lnTo>
                    <a:pt x="268" y="30"/>
                  </a:lnTo>
                  <a:lnTo>
                    <a:pt x="274" y="32"/>
                  </a:lnTo>
                  <a:lnTo>
                    <a:pt x="280" y="34"/>
                  </a:lnTo>
                  <a:lnTo>
                    <a:pt x="285" y="36"/>
                  </a:lnTo>
                  <a:lnTo>
                    <a:pt x="291" y="38"/>
                  </a:lnTo>
                  <a:lnTo>
                    <a:pt x="297" y="38"/>
                  </a:lnTo>
                  <a:lnTo>
                    <a:pt x="301" y="40"/>
                  </a:lnTo>
                  <a:lnTo>
                    <a:pt x="304" y="42"/>
                  </a:lnTo>
                  <a:lnTo>
                    <a:pt x="312" y="44"/>
                  </a:lnTo>
                  <a:lnTo>
                    <a:pt x="318" y="46"/>
                  </a:lnTo>
                  <a:lnTo>
                    <a:pt x="321" y="46"/>
                  </a:lnTo>
                  <a:lnTo>
                    <a:pt x="323" y="47"/>
                  </a:lnTo>
                  <a:lnTo>
                    <a:pt x="325" y="47"/>
                  </a:lnTo>
                  <a:lnTo>
                    <a:pt x="331" y="47"/>
                  </a:lnTo>
                  <a:lnTo>
                    <a:pt x="335" y="47"/>
                  </a:lnTo>
                  <a:lnTo>
                    <a:pt x="340" y="47"/>
                  </a:lnTo>
                  <a:lnTo>
                    <a:pt x="346" y="47"/>
                  </a:lnTo>
                  <a:lnTo>
                    <a:pt x="354" y="49"/>
                  </a:lnTo>
                  <a:lnTo>
                    <a:pt x="359" y="49"/>
                  </a:lnTo>
                  <a:lnTo>
                    <a:pt x="367" y="49"/>
                  </a:lnTo>
                  <a:lnTo>
                    <a:pt x="377" y="51"/>
                  </a:lnTo>
                  <a:lnTo>
                    <a:pt x="386" y="51"/>
                  </a:lnTo>
                  <a:lnTo>
                    <a:pt x="390" y="51"/>
                  </a:lnTo>
                  <a:lnTo>
                    <a:pt x="394" y="51"/>
                  </a:lnTo>
                  <a:lnTo>
                    <a:pt x="399" y="51"/>
                  </a:lnTo>
                  <a:lnTo>
                    <a:pt x="403" y="53"/>
                  </a:lnTo>
                  <a:lnTo>
                    <a:pt x="409" y="53"/>
                  </a:lnTo>
                  <a:lnTo>
                    <a:pt x="415" y="53"/>
                  </a:lnTo>
                  <a:lnTo>
                    <a:pt x="420" y="55"/>
                  </a:lnTo>
                  <a:lnTo>
                    <a:pt x="426" y="55"/>
                  </a:lnTo>
                  <a:lnTo>
                    <a:pt x="430" y="55"/>
                  </a:lnTo>
                  <a:lnTo>
                    <a:pt x="435" y="55"/>
                  </a:lnTo>
                  <a:lnTo>
                    <a:pt x="441" y="55"/>
                  </a:lnTo>
                  <a:lnTo>
                    <a:pt x="447" y="57"/>
                  </a:lnTo>
                  <a:lnTo>
                    <a:pt x="451" y="57"/>
                  </a:lnTo>
                  <a:lnTo>
                    <a:pt x="456" y="57"/>
                  </a:lnTo>
                  <a:lnTo>
                    <a:pt x="462" y="57"/>
                  </a:lnTo>
                  <a:lnTo>
                    <a:pt x="468" y="59"/>
                  </a:lnTo>
                  <a:lnTo>
                    <a:pt x="474" y="59"/>
                  </a:lnTo>
                  <a:lnTo>
                    <a:pt x="477" y="59"/>
                  </a:lnTo>
                  <a:lnTo>
                    <a:pt x="483" y="59"/>
                  </a:lnTo>
                  <a:lnTo>
                    <a:pt x="489" y="61"/>
                  </a:lnTo>
                  <a:lnTo>
                    <a:pt x="494" y="61"/>
                  </a:lnTo>
                  <a:lnTo>
                    <a:pt x="500" y="61"/>
                  </a:lnTo>
                  <a:lnTo>
                    <a:pt x="506" y="61"/>
                  </a:lnTo>
                  <a:lnTo>
                    <a:pt x="512" y="63"/>
                  </a:lnTo>
                  <a:lnTo>
                    <a:pt x="515" y="63"/>
                  </a:lnTo>
                  <a:lnTo>
                    <a:pt x="521" y="63"/>
                  </a:lnTo>
                  <a:lnTo>
                    <a:pt x="527" y="63"/>
                  </a:lnTo>
                  <a:lnTo>
                    <a:pt x="531" y="65"/>
                  </a:lnTo>
                  <a:lnTo>
                    <a:pt x="536" y="65"/>
                  </a:lnTo>
                  <a:lnTo>
                    <a:pt x="540" y="65"/>
                  </a:lnTo>
                  <a:lnTo>
                    <a:pt x="546" y="65"/>
                  </a:lnTo>
                  <a:lnTo>
                    <a:pt x="551" y="65"/>
                  </a:lnTo>
                  <a:lnTo>
                    <a:pt x="559" y="66"/>
                  </a:lnTo>
                  <a:lnTo>
                    <a:pt x="569" y="66"/>
                  </a:lnTo>
                  <a:lnTo>
                    <a:pt x="576" y="68"/>
                  </a:lnTo>
                  <a:lnTo>
                    <a:pt x="584" y="70"/>
                  </a:lnTo>
                  <a:lnTo>
                    <a:pt x="561" y="179"/>
                  </a:lnTo>
                  <a:lnTo>
                    <a:pt x="527" y="85"/>
                  </a:lnTo>
                  <a:lnTo>
                    <a:pt x="331" y="91"/>
                  </a:lnTo>
                  <a:lnTo>
                    <a:pt x="329" y="89"/>
                  </a:lnTo>
                  <a:lnTo>
                    <a:pt x="325" y="89"/>
                  </a:lnTo>
                  <a:lnTo>
                    <a:pt x="321" y="87"/>
                  </a:lnTo>
                  <a:lnTo>
                    <a:pt x="314" y="85"/>
                  </a:lnTo>
                  <a:lnTo>
                    <a:pt x="308" y="84"/>
                  </a:lnTo>
                  <a:lnTo>
                    <a:pt x="304" y="82"/>
                  </a:lnTo>
                  <a:lnTo>
                    <a:pt x="299" y="80"/>
                  </a:lnTo>
                  <a:lnTo>
                    <a:pt x="295" y="80"/>
                  </a:lnTo>
                  <a:lnTo>
                    <a:pt x="289" y="78"/>
                  </a:lnTo>
                  <a:lnTo>
                    <a:pt x="283" y="76"/>
                  </a:lnTo>
                  <a:lnTo>
                    <a:pt x="278" y="74"/>
                  </a:lnTo>
                  <a:lnTo>
                    <a:pt x="274" y="74"/>
                  </a:lnTo>
                  <a:lnTo>
                    <a:pt x="266" y="72"/>
                  </a:lnTo>
                  <a:lnTo>
                    <a:pt x="261" y="70"/>
                  </a:lnTo>
                  <a:lnTo>
                    <a:pt x="255" y="68"/>
                  </a:lnTo>
                  <a:lnTo>
                    <a:pt x="249" y="66"/>
                  </a:lnTo>
                  <a:lnTo>
                    <a:pt x="244" y="65"/>
                  </a:lnTo>
                  <a:lnTo>
                    <a:pt x="238" y="63"/>
                  </a:lnTo>
                  <a:lnTo>
                    <a:pt x="232" y="61"/>
                  </a:lnTo>
                  <a:lnTo>
                    <a:pt x="226" y="59"/>
                  </a:lnTo>
                  <a:lnTo>
                    <a:pt x="221" y="57"/>
                  </a:lnTo>
                  <a:lnTo>
                    <a:pt x="217" y="55"/>
                  </a:lnTo>
                  <a:lnTo>
                    <a:pt x="211" y="53"/>
                  </a:lnTo>
                  <a:lnTo>
                    <a:pt x="207" y="53"/>
                  </a:lnTo>
                  <a:lnTo>
                    <a:pt x="200" y="49"/>
                  </a:lnTo>
                  <a:lnTo>
                    <a:pt x="192" y="47"/>
                  </a:lnTo>
                  <a:lnTo>
                    <a:pt x="188" y="46"/>
                  </a:lnTo>
                  <a:lnTo>
                    <a:pt x="185" y="44"/>
                  </a:lnTo>
                  <a:lnTo>
                    <a:pt x="179" y="42"/>
                  </a:lnTo>
                  <a:lnTo>
                    <a:pt x="173" y="40"/>
                  </a:lnTo>
                  <a:lnTo>
                    <a:pt x="168" y="38"/>
                  </a:lnTo>
                  <a:lnTo>
                    <a:pt x="162" y="38"/>
                  </a:lnTo>
                  <a:lnTo>
                    <a:pt x="154" y="36"/>
                  </a:lnTo>
                  <a:lnTo>
                    <a:pt x="148" y="34"/>
                  </a:lnTo>
                  <a:lnTo>
                    <a:pt x="139" y="30"/>
                  </a:lnTo>
                  <a:lnTo>
                    <a:pt x="131" y="28"/>
                  </a:lnTo>
                  <a:lnTo>
                    <a:pt x="124" y="28"/>
                  </a:lnTo>
                  <a:lnTo>
                    <a:pt x="116" y="26"/>
                  </a:lnTo>
                  <a:lnTo>
                    <a:pt x="109" y="23"/>
                  </a:lnTo>
                  <a:lnTo>
                    <a:pt x="99" y="21"/>
                  </a:lnTo>
                  <a:lnTo>
                    <a:pt x="91" y="19"/>
                  </a:lnTo>
                  <a:lnTo>
                    <a:pt x="84" y="17"/>
                  </a:lnTo>
                  <a:lnTo>
                    <a:pt x="76" y="15"/>
                  </a:lnTo>
                  <a:lnTo>
                    <a:pt x="67" y="13"/>
                  </a:lnTo>
                  <a:lnTo>
                    <a:pt x="59" y="11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6" y="7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Freeform 48">
              <a:extLst>
                <a:ext uri="{FF2B5EF4-FFF2-40B4-BE49-F238E27FC236}">
                  <a16:creationId xmlns:a16="http://schemas.microsoft.com/office/drawing/2014/main" id="{AD529749-1A4D-4769-9606-9CD95739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5535"/>
              <a:ext cx="51" cy="382"/>
            </a:xfrm>
            <a:custGeom>
              <a:avLst/>
              <a:gdLst>
                <a:gd name="T0" fmla="*/ 89 w 100"/>
                <a:gd name="T1" fmla="*/ 49 h 764"/>
                <a:gd name="T2" fmla="*/ 95 w 100"/>
                <a:gd name="T3" fmla="*/ 68 h 764"/>
                <a:gd name="T4" fmla="*/ 96 w 100"/>
                <a:gd name="T5" fmla="*/ 81 h 764"/>
                <a:gd name="T6" fmla="*/ 98 w 100"/>
                <a:gd name="T7" fmla="*/ 98 h 764"/>
                <a:gd name="T8" fmla="*/ 98 w 100"/>
                <a:gd name="T9" fmla="*/ 117 h 764"/>
                <a:gd name="T10" fmla="*/ 98 w 100"/>
                <a:gd name="T11" fmla="*/ 142 h 764"/>
                <a:gd name="T12" fmla="*/ 96 w 100"/>
                <a:gd name="T13" fmla="*/ 165 h 764"/>
                <a:gd name="T14" fmla="*/ 96 w 100"/>
                <a:gd name="T15" fmla="*/ 180 h 764"/>
                <a:gd name="T16" fmla="*/ 93 w 100"/>
                <a:gd name="T17" fmla="*/ 195 h 764"/>
                <a:gd name="T18" fmla="*/ 91 w 100"/>
                <a:gd name="T19" fmla="*/ 211 h 764"/>
                <a:gd name="T20" fmla="*/ 89 w 100"/>
                <a:gd name="T21" fmla="*/ 230 h 764"/>
                <a:gd name="T22" fmla="*/ 85 w 100"/>
                <a:gd name="T23" fmla="*/ 251 h 764"/>
                <a:gd name="T24" fmla="*/ 79 w 100"/>
                <a:gd name="T25" fmla="*/ 273 h 764"/>
                <a:gd name="T26" fmla="*/ 76 w 100"/>
                <a:gd name="T27" fmla="*/ 300 h 764"/>
                <a:gd name="T28" fmla="*/ 70 w 100"/>
                <a:gd name="T29" fmla="*/ 328 h 764"/>
                <a:gd name="T30" fmla="*/ 64 w 100"/>
                <a:gd name="T31" fmla="*/ 361 h 764"/>
                <a:gd name="T32" fmla="*/ 58 w 100"/>
                <a:gd name="T33" fmla="*/ 393 h 764"/>
                <a:gd name="T34" fmla="*/ 53 w 100"/>
                <a:gd name="T35" fmla="*/ 427 h 764"/>
                <a:gd name="T36" fmla="*/ 47 w 100"/>
                <a:gd name="T37" fmla="*/ 460 h 764"/>
                <a:gd name="T38" fmla="*/ 41 w 100"/>
                <a:gd name="T39" fmla="*/ 496 h 764"/>
                <a:gd name="T40" fmla="*/ 36 w 100"/>
                <a:gd name="T41" fmla="*/ 528 h 764"/>
                <a:gd name="T42" fmla="*/ 30 w 100"/>
                <a:gd name="T43" fmla="*/ 562 h 764"/>
                <a:gd name="T44" fmla="*/ 24 w 100"/>
                <a:gd name="T45" fmla="*/ 595 h 764"/>
                <a:gd name="T46" fmla="*/ 20 w 100"/>
                <a:gd name="T47" fmla="*/ 625 h 764"/>
                <a:gd name="T48" fmla="*/ 15 w 100"/>
                <a:gd name="T49" fmla="*/ 654 h 764"/>
                <a:gd name="T50" fmla="*/ 11 w 100"/>
                <a:gd name="T51" fmla="*/ 680 h 764"/>
                <a:gd name="T52" fmla="*/ 9 w 100"/>
                <a:gd name="T53" fmla="*/ 703 h 764"/>
                <a:gd name="T54" fmla="*/ 5 w 100"/>
                <a:gd name="T55" fmla="*/ 724 h 764"/>
                <a:gd name="T56" fmla="*/ 1 w 100"/>
                <a:gd name="T57" fmla="*/ 739 h 764"/>
                <a:gd name="T58" fmla="*/ 0 w 100"/>
                <a:gd name="T59" fmla="*/ 758 h 764"/>
                <a:gd name="T60" fmla="*/ 0 w 100"/>
                <a:gd name="T61" fmla="*/ 760 h 764"/>
                <a:gd name="T62" fmla="*/ 0 w 100"/>
                <a:gd name="T63" fmla="*/ 749 h 764"/>
                <a:gd name="T64" fmla="*/ 1 w 100"/>
                <a:gd name="T65" fmla="*/ 732 h 764"/>
                <a:gd name="T66" fmla="*/ 3 w 100"/>
                <a:gd name="T67" fmla="*/ 712 h 764"/>
                <a:gd name="T68" fmla="*/ 5 w 100"/>
                <a:gd name="T69" fmla="*/ 686 h 764"/>
                <a:gd name="T70" fmla="*/ 7 w 100"/>
                <a:gd name="T71" fmla="*/ 657 h 764"/>
                <a:gd name="T72" fmla="*/ 9 w 100"/>
                <a:gd name="T73" fmla="*/ 623 h 764"/>
                <a:gd name="T74" fmla="*/ 13 w 100"/>
                <a:gd name="T75" fmla="*/ 591 h 764"/>
                <a:gd name="T76" fmla="*/ 15 w 100"/>
                <a:gd name="T77" fmla="*/ 553 h 764"/>
                <a:gd name="T78" fmla="*/ 19 w 100"/>
                <a:gd name="T79" fmla="*/ 517 h 764"/>
                <a:gd name="T80" fmla="*/ 20 w 100"/>
                <a:gd name="T81" fmla="*/ 477 h 764"/>
                <a:gd name="T82" fmla="*/ 24 w 100"/>
                <a:gd name="T83" fmla="*/ 439 h 764"/>
                <a:gd name="T84" fmla="*/ 26 w 100"/>
                <a:gd name="T85" fmla="*/ 401 h 764"/>
                <a:gd name="T86" fmla="*/ 30 w 100"/>
                <a:gd name="T87" fmla="*/ 363 h 764"/>
                <a:gd name="T88" fmla="*/ 32 w 100"/>
                <a:gd name="T89" fmla="*/ 330 h 764"/>
                <a:gd name="T90" fmla="*/ 36 w 100"/>
                <a:gd name="T91" fmla="*/ 300 h 764"/>
                <a:gd name="T92" fmla="*/ 38 w 100"/>
                <a:gd name="T93" fmla="*/ 270 h 764"/>
                <a:gd name="T94" fmla="*/ 39 w 100"/>
                <a:gd name="T95" fmla="*/ 247 h 764"/>
                <a:gd name="T96" fmla="*/ 41 w 100"/>
                <a:gd name="T97" fmla="*/ 228 h 764"/>
                <a:gd name="T98" fmla="*/ 43 w 100"/>
                <a:gd name="T99" fmla="*/ 214 h 764"/>
                <a:gd name="T100" fmla="*/ 45 w 100"/>
                <a:gd name="T101" fmla="*/ 201 h 764"/>
                <a:gd name="T102" fmla="*/ 45 w 100"/>
                <a:gd name="T103" fmla="*/ 192 h 764"/>
                <a:gd name="T104" fmla="*/ 47 w 100"/>
                <a:gd name="T105" fmla="*/ 173 h 764"/>
                <a:gd name="T106" fmla="*/ 49 w 100"/>
                <a:gd name="T107" fmla="*/ 148 h 764"/>
                <a:gd name="T108" fmla="*/ 51 w 100"/>
                <a:gd name="T109" fmla="*/ 121 h 764"/>
                <a:gd name="T110" fmla="*/ 55 w 100"/>
                <a:gd name="T111" fmla="*/ 95 h 764"/>
                <a:gd name="T112" fmla="*/ 55 w 100"/>
                <a:gd name="T113" fmla="*/ 81 h 764"/>
                <a:gd name="T114" fmla="*/ 58 w 100"/>
                <a:gd name="T115" fmla="*/ 59 h 764"/>
                <a:gd name="T116" fmla="*/ 60 w 100"/>
                <a:gd name="T117" fmla="*/ 34 h 764"/>
                <a:gd name="T118" fmla="*/ 62 w 100"/>
                <a:gd name="T119" fmla="*/ 15 h 764"/>
                <a:gd name="T120" fmla="*/ 64 w 100"/>
                <a:gd name="T121" fmla="*/ 1 h 764"/>
                <a:gd name="T122" fmla="*/ 89 w 100"/>
                <a:gd name="T123" fmla="*/ 4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64">
                  <a:moveTo>
                    <a:pt x="89" y="45"/>
                  </a:moveTo>
                  <a:lnTo>
                    <a:pt x="89" y="47"/>
                  </a:lnTo>
                  <a:lnTo>
                    <a:pt x="89" y="49"/>
                  </a:lnTo>
                  <a:lnTo>
                    <a:pt x="93" y="55"/>
                  </a:lnTo>
                  <a:lnTo>
                    <a:pt x="93" y="59"/>
                  </a:lnTo>
                  <a:lnTo>
                    <a:pt x="95" y="68"/>
                  </a:lnTo>
                  <a:lnTo>
                    <a:pt x="95" y="72"/>
                  </a:lnTo>
                  <a:lnTo>
                    <a:pt x="96" y="76"/>
                  </a:lnTo>
                  <a:lnTo>
                    <a:pt x="96" y="81"/>
                  </a:lnTo>
                  <a:lnTo>
                    <a:pt x="98" y="87"/>
                  </a:lnTo>
                  <a:lnTo>
                    <a:pt x="98" y="93"/>
                  </a:lnTo>
                  <a:lnTo>
                    <a:pt x="98" y="98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98" y="117"/>
                  </a:lnTo>
                  <a:lnTo>
                    <a:pt x="98" y="125"/>
                  </a:lnTo>
                  <a:lnTo>
                    <a:pt x="98" y="133"/>
                  </a:lnTo>
                  <a:lnTo>
                    <a:pt x="98" y="142"/>
                  </a:lnTo>
                  <a:lnTo>
                    <a:pt x="98" y="150"/>
                  </a:lnTo>
                  <a:lnTo>
                    <a:pt x="96" y="159"/>
                  </a:lnTo>
                  <a:lnTo>
                    <a:pt x="96" y="165"/>
                  </a:lnTo>
                  <a:lnTo>
                    <a:pt x="96" y="169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95" y="184"/>
                  </a:lnTo>
                  <a:lnTo>
                    <a:pt x="95" y="190"/>
                  </a:lnTo>
                  <a:lnTo>
                    <a:pt x="93" y="195"/>
                  </a:lnTo>
                  <a:lnTo>
                    <a:pt x="93" y="201"/>
                  </a:lnTo>
                  <a:lnTo>
                    <a:pt x="93" y="205"/>
                  </a:lnTo>
                  <a:lnTo>
                    <a:pt x="91" y="211"/>
                  </a:lnTo>
                  <a:lnTo>
                    <a:pt x="91" y="218"/>
                  </a:lnTo>
                  <a:lnTo>
                    <a:pt x="91" y="224"/>
                  </a:lnTo>
                  <a:lnTo>
                    <a:pt x="89" y="230"/>
                  </a:lnTo>
                  <a:lnTo>
                    <a:pt x="87" y="237"/>
                  </a:lnTo>
                  <a:lnTo>
                    <a:pt x="85" y="243"/>
                  </a:lnTo>
                  <a:lnTo>
                    <a:pt x="85" y="251"/>
                  </a:lnTo>
                  <a:lnTo>
                    <a:pt x="83" y="258"/>
                  </a:lnTo>
                  <a:lnTo>
                    <a:pt x="81" y="266"/>
                  </a:lnTo>
                  <a:lnTo>
                    <a:pt x="79" y="273"/>
                  </a:lnTo>
                  <a:lnTo>
                    <a:pt x="79" y="283"/>
                  </a:lnTo>
                  <a:lnTo>
                    <a:pt x="76" y="290"/>
                  </a:lnTo>
                  <a:lnTo>
                    <a:pt x="76" y="300"/>
                  </a:lnTo>
                  <a:lnTo>
                    <a:pt x="72" y="309"/>
                  </a:lnTo>
                  <a:lnTo>
                    <a:pt x="72" y="319"/>
                  </a:lnTo>
                  <a:lnTo>
                    <a:pt x="70" y="328"/>
                  </a:lnTo>
                  <a:lnTo>
                    <a:pt x="68" y="340"/>
                  </a:lnTo>
                  <a:lnTo>
                    <a:pt x="66" y="349"/>
                  </a:lnTo>
                  <a:lnTo>
                    <a:pt x="64" y="361"/>
                  </a:lnTo>
                  <a:lnTo>
                    <a:pt x="62" y="372"/>
                  </a:lnTo>
                  <a:lnTo>
                    <a:pt x="60" y="382"/>
                  </a:lnTo>
                  <a:lnTo>
                    <a:pt x="58" y="393"/>
                  </a:lnTo>
                  <a:lnTo>
                    <a:pt x="57" y="405"/>
                  </a:lnTo>
                  <a:lnTo>
                    <a:pt x="55" y="416"/>
                  </a:lnTo>
                  <a:lnTo>
                    <a:pt x="53" y="427"/>
                  </a:lnTo>
                  <a:lnTo>
                    <a:pt x="51" y="437"/>
                  </a:lnTo>
                  <a:lnTo>
                    <a:pt x="49" y="450"/>
                  </a:lnTo>
                  <a:lnTo>
                    <a:pt x="47" y="460"/>
                  </a:lnTo>
                  <a:lnTo>
                    <a:pt x="45" y="471"/>
                  </a:lnTo>
                  <a:lnTo>
                    <a:pt x="43" y="482"/>
                  </a:lnTo>
                  <a:lnTo>
                    <a:pt x="41" y="496"/>
                  </a:lnTo>
                  <a:lnTo>
                    <a:pt x="39" y="505"/>
                  </a:lnTo>
                  <a:lnTo>
                    <a:pt x="38" y="517"/>
                  </a:lnTo>
                  <a:lnTo>
                    <a:pt x="36" y="528"/>
                  </a:lnTo>
                  <a:lnTo>
                    <a:pt x="34" y="541"/>
                  </a:lnTo>
                  <a:lnTo>
                    <a:pt x="32" y="551"/>
                  </a:lnTo>
                  <a:lnTo>
                    <a:pt x="30" y="562"/>
                  </a:lnTo>
                  <a:lnTo>
                    <a:pt x="28" y="572"/>
                  </a:lnTo>
                  <a:lnTo>
                    <a:pt x="26" y="583"/>
                  </a:lnTo>
                  <a:lnTo>
                    <a:pt x="24" y="595"/>
                  </a:lnTo>
                  <a:lnTo>
                    <a:pt x="24" y="604"/>
                  </a:lnTo>
                  <a:lnTo>
                    <a:pt x="22" y="614"/>
                  </a:lnTo>
                  <a:lnTo>
                    <a:pt x="20" y="625"/>
                  </a:lnTo>
                  <a:lnTo>
                    <a:pt x="19" y="635"/>
                  </a:lnTo>
                  <a:lnTo>
                    <a:pt x="17" y="644"/>
                  </a:lnTo>
                  <a:lnTo>
                    <a:pt x="15" y="654"/>
                  </a:lnTo>
                  <a:lnTo>
                    <a:pt x="15" y="663"/>
                  </a:lnTo>
                  <a:lnTo>
                    <a:pt x="13" y="671"/>
                  </a:lnTo>
                  <a:lnTo>
                    <a:pt x="11" y="680"/>
                  </a:lnTo>
                  <a:lnTo>
                    <a:pt x="9" y="688"/>
                  </a:lnTo>
                  <a:lnTo>
                    <a:pt x="9" y="695"/>
                  </a:lnTo>
                  <a:lnTo>
                    <a:pt x="9" y="703"/>
                  </a:lnTo>
                  <a:lnTo>
                    <a:pt x="7" y="711"/>
                  </a:lnTo>
                  <a:lnTo>
                    <a:pt x="5" y="716"/>
                  </a:lnTo>
                  <a:lnTo>
                    <a:pt x="5" y="724"/>
                  </a:lnTo>
                  <a:lnTo>
                    <a:pt x="3" y="730"/>
                  </a:lnTo>
                  <a:lnTo>
                    <a:pt x="3" y="735"/>
                  </a:lnTo>
                  <a:lnTo>
                    <a:pt x="1" y="739"/>
                  </a:lnTo>
                  <a:lnTo>
                    <a:pt x="1" y="745"/>
                  </a:lnTo>
                  <a:lnTo>
                    <a:pt x="0" y="752"/>
                  </a:lnTo>
                  <a:lnTo>
                    <a:pt x="0" y="758"/>
                  </a:lnTo>
                  <a:lnTo>
                    <a:pt x="0" y="762"/>
                  </a:lnTo>
                  <a:lnTo>
                    <a:pt x="0" y="764"/>
                  </a:lnTo>
                  <a:lnTo>
                    <a:pt x="0" y="760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0" y="749"/>
                  </a:lnTo>
                  <a:lnTo>
                    <a:pt x="0" y="743"/>
                  </a:lnTo>
                  <a:lnTo>
                    <a:pt x="1" y="739"/>
                  </a:lnTo>
                  <a:lnTo>
                    <a:pt x="1" y="732"/>
                  </a:lnTo>
                  <a:lnTo>
                    <a:pt x="1" y="726"/>
                  </a:lnTo>
                  <a:lnTo>
                    <a:pt x="1" y="720"/>
                  </a:lnTo>
                  <a:lnTo>
                    <a:pt x="3" y="712"/>
                  </a:lnTo>
                  <a:lnTo>
                    <a:pt x="3" y="703"/>
                  </a:lnTo>
                  <a:lnTo>
                    <a:pt x="3" y="695"/>
                  </a:lnTo>
                  <a:lnTo>
                    <a:pt x="5" y="686"/>
                  </a:lnTo>
                  <a:lnTo>
                    <a:pt x="5" y="678"/>
                  </a:lnTo>
                  <a:lnTo>
                    <a:pt x="5" y="669"/>
                  </a:lnTo>
                  <a:lnTo>
                    <a:pt x="7" y="657"/>
                  </a:lnTo>
                  <a:lnTo>
                    <a:pt x="7" y="646"/>
                  </a:lnTo>
                  <a:lnTo>
                    <a:pt x="9" y="636"/>
                  </a:lnTo>
                  <a:lnTo>
                    <a:pt x="9" y="623"/>
                  </a:lnTo>
                  <a:lnTo>
                    <a:pt x="9" y="614"/>
                  </a:lnTo>
                  <a:lnTo>
                    <a:pt x="11" y="602"/>
                  </a:lnTo>
                  <a:lnTo>
                    <a:pt x="13" y="591"/>
                  </a:lnTo>
                  <a:lnTo>
                    <a:pt x="13" y="578"/>
                  </a:lnTo>
                  <a:lnTo>
                    <a:pt x="15" y="566"/>
                  </a:lnTo>
                  <a:lnTo>
                    <a:pt x="15" y="553"/>
                  </a:lnTo>
                  <a:lnTo>
                    <a:pt x="17" y="541"/>
                  </a:lnTo>
                  <a:lnTo>
                    <a:pt x="17" y="528"/>
                  </a:lnTo>
                  <a:lnTo>
                    <a:pt x="19" y="517"/>
                  </a:lnTo>
                  <a:lnTo>
                    <a:pt x="19" y="503"/>
                  </a:lnTo>
                  <a:lnTo>
                    <a:pt x="20" y="490"/>
                  </a:lnTo>
                  <a:lnTo>
                    <a:pt x="20" y="477"/>
                  </a:lnTo>
                  <a:lnTo>
                    <a:pt x="22" y="463"/>
                  </a:lnTo>
                  <a:lnTo>
                    <a:pt x="22" y="452"/>
                  </a:lnTo>
                  <a:lnTo>
                    <a:pt x="24" y="439"/>
                  </a:lnTo>
                  <a:lnTo>
                    <a:pt x="24" y="425"/>
                  </a:lnTo>
                  <a:lnTo>
                    <a:pt x="26" y="412"/>
                  </a:lnTo>
                  <a:lnTo>
                    <a:pt x="26" y="401"/>
                  </a:lnTo>
                  <a:lnTo>
                    <a:pt x="28" y="389"/>
                  </a:lnTo>
                  <a:lnTo>
                    <a:pt x="28" y="376"/>
                  </a:lnTo>
                  <a:lnTo>
                    <a:pt x="30" y="363"/>
                  </a:lnTo>
                  <a:lnTo>
                    <a:pt x="30" y="351"/>
                  </a:lnTo>
                  <a:lnTo>
                    <a:pt x="32" y="342"/>
                  </a:lnTo>
                  <a:lnTo>
                    <a:pt x="32" y="330"/>
                  </a:lnTo>
                  <a:lnTo>
                    <a:pt x="34" y="319"/>
                  </a:lnTo>
                  <a:lnTo>
                    <a:pt x="34" y="309"/>
                  </a:lnTo>
                  <a:lnTo>
                    <a:pt x="36" y="300"/>
                  </a:lnTo>
                  <a:lnTo>
                    <a:pt x="36" y="289"/>
                  </a:lnTo>
                  <a:lnTo>
                    <a:pt x="36" y="279"/>
                  </a:lnTo>
                  <a:lnTo>
                    <a:pt x="38" y="270"/>
                  </a:lnTo>
                  <a:lnTo>
                    <a:pt x="38" y="262"/>
                  </a:lnTo>
                  <a:lnTo>
                    <a:pt x="39" y="254"/>
                  </a:lnTo>
                  <a:lnTo>
                    <a:pt x="39" y="247"/>
                  </a:lnTo>
                  <a:lnTo>
                    <a:pt x="41" y="239"/>
                  </a:lnTo>
                  <a:lnTo>
                    <a:pt x="41" y="233"/>
                  </a:lnTo>
                  <a:lnTo>
                    <a:pt x="41" y="228"/>
                  </a:lnTo>
                  <a:lnTo>
                    <a:pt x="43" y="222"/>
                  </a:lnTo>
                  <a:lnTo>
                    <a:pt x="43" y="216"/>
                  </a:lnTo>
                  <a:lnTo>
                    <a:pt x="43" y="214"/>
                  </a:lnTo>
                  <a:lnTo>
                    <a:pt x="43" y="209"/>
                  </a:lnTo>
                  <a:lnTo>
                    <a:pt x="45" y="205"/>
                  </a:lnTo>
                  <a:lnTo>
                    <a:pt x="45" y="201"/>
                  </a:lnTo>
                  <a:lnTo>
                    <a:pt x="45" y="199"/>
                  </a:lnTo>
                  <a:lnTo>
                    <a:pt x="45" y="195"/>
                  </a:lnTo>
                  <a:lnTo>
                    <a:pt x="45" y="192"/>
                  </a:lnTo>
                  <a:lnTo>
                    <a:pt x="45" y="184"/>
                  </a:lnTo>
                  <a:lnTo>
                    <a:pt x="45" y="178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47" y="157"/>
                  </a:lnTo>
                  <a:lnTo>
                    <a:pt x="49" y="148"/>
                  </a:lnTo>
                  <a:lnTo>
                    <a:pt x="49" y="140"/>
                  </a:lnTo>
                  <a:lnTo>
                    <a:pt x="51" y="131"/>
                  </a:lnTo>
                  <a:lnTo>
                    <a:pt x="51" y="121"/>
                  </a:lnTo>
                  <a:lnTo>
                    <a:pt x="51" y="114"/>
                  </a:lnTo>
                  <a:lnTo>
                    <a:pt x="53" y="104"/>
                  </a:lnTo>
                  <a:lnTo>
                    <a:pt x="55" y="95"/>
                  </a:lnTo>
                  <a:lnTo>
                    <a:pt x="55" y="91"/>
                  </a:lnTo>
                  <a:lnTo>
                    <a:pt x="55" y="85"/>
                  </a:lnTo>
                  <a:lnTo>
                    <a:pt x="55" y="81"/>
                  </a:lnTo>
                  <a:lnTo>
                    <a:pt x="57" y="78"/>
                  </a:lnTo>
                  <a:lnTo>
                    <a:pt x="57" y="68"/>
                  </a:lnTo>
                  <a:lnTo>
                    <a:pt x="58" y="59"/>
                  </a:lnTo>
                  <a:lnTo>
                    <a:pt x="58" y="51"/>
                  </a:lnTo>
                  <a:lnTo>
                    <a:pt x="60" y="41"/>
                  </a:lnTo>
                  <a:lnTo>
                    <a:pt x="60" y="34"/>
                  </a:lnTo>
                  <a:lnTo>
                    <a:pt x="60" y="28"/>
                  </a:lnTo>
                  <a:lnTo>
                    <a:pt x="60" y="20"/>
                  </a:lnTo>
                  <a:lnTo>
                    <a:pt x="62" y="15"/>
                  </a:lnTo>
                  <a:lnTo>
                    <a:pt x="62" y="11"/>
                  </a:lnTo>
                  <a:lnTo>
                    <a:pt x="62" y="7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89" y="45"/>
                  </a:lnTo>
                  <a:lnTo>
                    <a:pt x="89" y="45"/>
                  </a:lnTo>
                  <a:close/>
                </a:path>
              </a:pathLst>
            </a:custGeom>
            <a:solidFill>
              <a:srgbClr val="54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49">
              <a:extLst>
                <a:ext uri="{FF2B5EF4-FFF2-40B4-BE49-F238E27FC236}">
                  <a16:creationId xmlns:a16="http://schemas.microsoft.com/office/drawing/2014/main" id="{F91DCC07-E7B6-4AB5-8370-D7FDDE31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5620"/>
              <a:ext cx="132" cy="239"/>
            </a:xfrm>
            <a:custGeom>
              <a:avLst/>
              <a:gdLst>
                <a:gd name="T0" fmla="*/ 265 w 265"/>
                <a:gd name="T1" fmla="*/ 49 h 479"/>
                <a:gd name="T2" fmla="*/ 177 w 265"/>
                <a:gd name="T3" fmla="*/ 270 h 479"/>
                <a:gd name="T4" fmla="*/ 101 w 265"/>
                <a:gd name="T5" fmla="*/ 422 h 479"/>
                <a:gd name="T6" fmla="*/ 194 w 265"/>
                <a:gd name="T7" fmla="*/ 391 h 479"/>
                <a:gd name="T8" fmla="*/ 190 w 265"/>
                <a:gd name="T9" fmla="*/ 395 h 479"/>
                <a:gd name="T10" fmla="*/ 185 w 265"/>
                <a:gd name="T11" fmla="*/ 403 h 479"/>
                <a:gd name="T12" fmla="*/ 179 w 265"/>
                <a:gd name="T13" fmla="*/ 409 h 479"/>
                <a:gd name="T14" fmla="*/ 173 w 265"/>
                <a:gd name="T15" fmla="*/ 414 h 479"/>
                <a:gd name="T16" fmla="*/ 166 w 265"/>
                <a:gd name="T17" fmla="*/ 420 h 479"/>
                <a:gd name="T18" fmla="*/ 160 w 265"/>
                <a:gd name="T19" fmla="*/ 428 h 479"/>
                <a:gd name="T20" fmla="*/ 152 w 265"/>
                <a:gd name="T21" fmla="*/ 435 h 479"/>
                <a:gd name="T22" fmla="*/ 145 w 265"/>
                <a:gd name="T23" fmla="*/ 443 h 479"/>
                <a:gd name="T24" fmla="*/ 135 w 265"/>
                <a:gd name="T25" fmla="*/ 448 h 479"/>
                <a:gd name="T26" fmla="*/ 128 w 265"/>
                <a:gd name="T27" fmla="*/ 456 h 479"/>
                <a:gd name="T28" fmla="*/ 120 w 265"/>
                <a:gd name="T29" fmla="*/ 462 h 479"/>
                <a:gd name="T30" fmla="*/ 111 w 265"/>
                <a:gd name="T31" fmla="*/ 467 h 479"/>
                <a:gd name="T32" fmla="*/ 103 w 265"/>
                <a:gd name="T33" fmla="*/ 471 h 479"/>
                <a:gd name="T34" fmla="*/ 95 w 265"/>
                <a:gd name="T35" fmla="*/ 475 h 479"/>
                <a:gd name="T36" fmla="*/ 88 w 265"/>
                <a:gd name="T37" fmla="*/ 477 h 479"/>
                <a:gd name="T38" fmla="*/ 80 w 265"/>
                <a:gd name="T39" fmla="*/ 479 h 479"/>
                <a:gd name="T40" fmla="*/ 73 w 265"/>
                <a:gd name="T41" fmla="*/ 477 h 479"/>
                <a:gd name="T42" fmla="*/ 65 w 265"/>
                <a:gd name="T43" fmla="*/ 477 h 479"/>
                <a:gd name="T44" fmla="*/ 55 w 265"/>
                <a:gd name="T45" fmla="*/ 475 h 479"/>
                <a:gd name="T46" fmla="*/ 48 w 265"/>
                <a:gd name="T47" fmla="*/ 473 h 479"/>
                <a:gd name="T48" fmla="*/ 40 w 265"/>
                <a:gd name="T49" fmla="*/ 471 h 479"/>
                <a:gd name="T50" fmla="*/ 35 w 265"/>
                <a:gd name="T51" fmla="*/ 467 h 479"/>
                <a:gd name="T52" fmla="*/ 27 w 265"/>
                <a:gd name="T53" fmla="*/ 464 h 479"/>
                <a:gd name="T54" fmla="*/ 21 w 265"/>
                <a:gd name="T55" fmla="*/ 462 h 479"/>
                <a:gd name="T56" fmla="*/ 16 w 265"/>
                <a:gd name="T57" fmla="*/ 458 h 479"/>
                <a:gd name="T58" fmla="*/ 12 w 265"/>
                <a:gd name="T59" fmla="*/ 454 h 479"/>
                <a:gd name="T60" fmla="*/ 6 w 265"/>
                <a:gd name="T61" fmla="*/ 450 h 479"/>
                <a:gd name="T62" fmla="*/ 4 w 265"/>
                <a:gd name="T63" fmla="*/ 448 h 479"/>
                <a:gd name="T64" fmla="*/ 0 w 265"/>
                <a:gd name="T65" fmla="*/ 350 h 479"/>
                <a:gd name="T66" fmla="*/ 50 w 265"/>
                <a:gd name="T67" fmla="*/ 428 h 479"/>
                <a:gd name="T68" fmla="*/ 46 w 265"/>
                <a:gd name="T69" fmla="*/ 264 h 479"/>
                <a:gd name="T70" fmla="*/ 95 w 265"/>
                <a:gd name="T71" fmla="*/ 355 h 479"/>
                <a:gd name="T72" fmla="*/ 92 w 265"/>
                <a:gd name="T73" fmla="*/ 180 h 479"/>
                <a:gd name="T74" fmla="*/ 131 w 265"/>
                <a:gd name="T75" fmla="*/ 266 h 479"/>
                <a:gd name="T76" fmla="*/ 124 w 265"/>
                <a:gd name="T77" fmla="*/ 82 h 479"/>
                <a:gd name="T78" fmla="*/ 173 w 265"/>
                <a:gd name="T79" fmla="*/ 161 h 479"/>
                <a:gd name="T80" fmla="*/ 158 w 265"/>
                <a:gd name="T81" fmla="*/ 0 h 479"/>
                <a:gd name="T82" fmla="*/ 202 w 265"/>
                <a:gd name="T83" fmla="*/ 78 h 479"/>
                <a:gd name="T84" fmla="*/ 265 w 265"/>
                <a:gd name="T85" fmla="*/ 49 h 479"/>
                <a:gd name="T86" fmla="*/ 265 w 265"/>
                <a:gd name="T87" fmla="*/ 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5" h="479">
                  <a:moveTo>
                    <a:pt x="265" y="49"/>
                  </a:moveTo>
                  <a:lnTo>
                    <a:pt x="177" y="270"/>
                  </a:lnTo>
                  <a:lnTo>
                    <a:pt x="101" y="422"/>
                  </a:lnTo>
                  <a:lnTo>
                    <a:pt x="194" y="391"/>
                  </a:lnTo>
                  <a:lnTo>
                    <a:pt x="190" y="395"/>
                  </a:lnTo>
                  <a:lnTo>
                    <a:pt x="185" y="403"/>
                  </a:lnTo>
                  <a:lnTo>
                    <a:pt x="179" y="409"/>
                  </a:lnTo>
                  <a:lnTo>
                    <a:pt x="173" y="414"/>
                  </a:lnTo>
                  <a:lnTo>
                    <a:pt x="166" y="420"/>
                  </a:lnTo>
                  <a:lnTo>
                    <a:pt x="160" y="428"/>
                  </a:lnTo>
                  <a:lnTo>
                    <a:pt x="152" y="435"/>
                  </a:lnTo>
                  <a:lnTo>
                    <a:pt x="145" y="443"/>
                  </a:lnTo>
                  <a:lnTo>
                    <a:pt x="135" y="448"/>
                  </a:lnTo>
                  <a:lnTo>
                    <a:pt x="128" y="456"/>
                  </a:lnTo>
                  <a:lnTo>
                    <a:pt x="120" y="462"/>
                  </a:lnTo>
                  <a:lnTo>
                    <a:pt x="111" y="467"/>
                  </a:lnTo>
                  <a:lnTo>
                    <a:pt x="103" y="471"/>
                  </a:lnTo>
                  <a:lnTo>
                    <a:pt x="95" y="475"/>
                  </a:lnTo>
                  <a:lnTo>
                    <a:pt x="88" y="477"/>
                  </a:lnTo>
                  <a:lnTo>
                    <a:pt x="80" y="479"/>
                  </a:lnTo>
                  <a:lnTo>
                    <a:pt x="73" y="477"/>
                  </a:lnTo>
                  <a:lnTo>
                    <a:pt x="65" y="477"/>
                  </a:lnTo>
                  <a:lnTo>
                    <a:pt x="55" y="475"/>
                  </a:lnTo>
                  <a:lnTo>
                    <a:pt x="48" y="473"/>
                  </a:lnTo>
                  <a:lnTo>
                    <a:pt x="40" y="471"/>
                  </a:lnTo>
                  <a:lnTo>
                    <a:pt x="35" y="467"/>
                  </a:lnTo>
                  <a:lnTo>
                    <a:pt x="27" y="464"/>
                  </a:lnTo>
                  <a:lnTo>
                    <a:pt x="21" y="462"/>
                  </a:lnTo>
                  <a:lnTo>
                    <a:pt x="16" y="458"/>
                  </a:lnTo>
                  <a:lnTo>
                    <a:pt x="12" y="454"/>
                  </a:lnTo>
                  <a:lnTo>
                    <a:pt x="6" y="450"/>
                  </a:lnTo>
                  <a:lnTo>
                    <a:pt x="4" y="448"/>
                  </a:lnTo>
                  <a:lnTo>
                    <a:pt x="0" y="350"/>
                  </a:lnTo>
                  <a:lnTo>
                    <a:pt x="50" y="428"/>
                  </a:lnTo>
                  <a:lnTo>
                    <a:pt x="46" y="264"/>
                  </a:lnTo>
                  <a:lnTo>
                    <a:pt x="95" y="355"/>
                  </a:lnTo>
                  <a:lnTo>
                    <a:pt x="92" y="180"/>
                  </a:lnTo>
                  <a:lnTo>
                    <a:pt x="131" y="266"/>
                  </a:lnTo>
                  <a:lnTo>
                    <a:pt x="124" y="82"/>
                  </a:lnTo>
                  <a:lnTo>
                    <a:pt x="173" y="161"/>
                  </a:lnTo>
                  <a:lnTo>
                    <a:pt x="158" y="0"/>
                  </a:lnTo>
                  <a:lnTo>
                    <a:pt x="202" y="78"/>
                  </a:lnTo>
                  <a:lnTo>
                    <a:pt x="265" y="49"/>
                  </a:lnTo>
                  <a:lnTo>
                    <a:pt x="265" y="49"/>
                  </a:lnTo>
                  <a:close/>
                </a:path>
              </a:pathLst>
            </a:custGeom>
            <a:solidFill>
              <a:srgbClr val="54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2" name="Freeform 50">
              <a:extLst>
                <a:ext uri="{FF2B5EF4-FFF2-40B4-BE49-F238E27FC236}">
                  <a16:creationId xmlns:a16="http://schemas.microsoft.com/office/drawing/2014/main" id="{AFF07872-4ABF-419B-BDA4-1C5F66FD4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5540"/>
              <a:ext cx="169" cy="285"/>
            </a:xfrm>
            <a:custGeom>
              <a:avLst/>
              <a:gdLst>
                <a:gd name="T0" fmla="*/ 0 w 338"/>
                <a:gd name="T1" fmla="*/ 32 h 570"/>
                <a:gd name="T2" fmla="*/ 0 w 338"/>
                <a:gd name="T3" fmla="*/ 46 h 570"/>
                <a:gd name="T4" fmla="*/ 2 w 338"/>
                <a:gd name="T5" fmla="*/ 57 h 570"/>
                <a:gd name="T6" fmla="*/ 6 w 338"/>
                <a:gd name="T7" fmla="*/ 67 h 570"/>
                <a:gd name="T8" fmla="*/ 7 w 338"/>
                <a:gd name="T9" fmla="*/ 76 h 570"/>
                <a:gd name="T10" fmla="*/ 9 w 338"/>
                <a:gd name="T11" fmla="*/ 86 h 570"/>
                <a:gd name="T12" fmla="*/ 13 w 338"/>
                <a:gd name="T13" fmla="*/ 97 h 570"/>
                <a:gd name="T14" fmla="*/ 19 w 338"/>
                <a:gd name="T15" fmla="*/ 110 h 570"/>
                <a:gd name="T16" fmla="*/ 25 w 338"/>
                <a:gd name="T17" fmla="*/ 124 h 570"/>
                <a:gd name="T18" fmla="*/ 28 w 338"/>
                <a:gd name="T19" fmla="*/ 139 h 570"/>
                <a:gd name="T20" fmla="*/ 36 w 338"/>
                <a:gd name="T21" fmla="*/ 154 h 570"/>
                <a:gd name="T22" fmla="*/ 44 w 338"/>
                <a:gd name="T23" fmla="*/ 169 h 570"/>
                <a:gd name="T24" fmla="*/ 53 w 338"/>
                <a:gd name="T25" fmla="*/ 186 h 570"/>
                <a:gd name="T26" fmla="*/ 61 w 338"/>
                <a:gd name="T27" fmla="*/ 202 h 570"/>
                <a:gd name="T28" fmla="*/ 66 w 338"/>
                <a:gd name="T29" fmla="*/ 211 h 570"/>
                <a:gd name="T30" fmla="*/ 72 w 338"/>
                <a:gd name="T31" fmla="*/ 221 h 570"/>
                <a:gd name="T32" fmla="*/ 80 w 338"/>
                <a:gd name="T33" fmla="*/ 232 h 570"/>
                <a:gd name="T34" fmla="*/ 85 w 338"/>
                <a:gd name="T35" fmla="*/ 242 h 570"/>
                <a:gd name="T36" fmla="*/ 95 w 338"/>
                <a:gd name="T37" fmla="*/ 255 h 570"/>
                <a:gd name="T38" fmla="*/ 103 w 338"/>
                <a:gd name="T39" fmla="*/ 264 h 570"/>
                <a:gd name="T40" fmla="*/ 110 w 338"/>
                <a:gd name="T41" fmla="*/ 276 h 570"/>
                <a:gd name="T42" fmla="*/ 118 w 338"/>
                <a:gd name="T43" fmla="*/ 287 h 570"/>
                <a:gd name="T44" fmla="*/ 125 w 338"/>
                <a:gd name="T45" fmla="*/ 299 h 570"/>
                <a:gd name="T46" fmla="*/ 133 w 338"/>
                <a:gd name="T47" fmla="*/ 310 h 570"/>
                <a:gd name="T48" fmla="*/ 141 w 338"/>
                <a:gd name="T49" fmla="*/ 321 h 570"/>
                <a:gd name="T50" fmla="*/ 148 w 338"/>
                <a:gd name="T51" fmla="*/ 333 h 570"/>
                <a:gd name="T52" fmla="*/ 158 w 338"/>
                <a:gd name="T53" fmla="*/ 344 h 570"/>
                <a:gd name="T54" fmla="*/ 167 w 338"/>
                <a:gd name="T55" fmla="*/ 354 h 570"/>
                <a:gd name="T56" fmla="*/ 173 w 338"/>
                <a:gd name="T57" fmla="*/ 365 h 570"/>
                <a:gd name="T58" fmla="*/ 180 w 338"/>
                <a:gd name="T59" fmla="*/ 375 h 570"/>
                <a:gd name="T60" fmla="*/ 188 w 338"/>
                <a:gd name="T61" fmla="*/ 384 h 570"/>
                <a:gd name="T62" fmla="*/ 198 w 338"/>
                <a:gd name="T63" fmla="*/ 399 h 570"/>
                <a:gd name="T64" fmla="*/ 211 w 338"/>
                <a:gd name="T65" fmla="*/ 415 h 570"/>
                <a:gd name="T66" fmla="*/ 220 w 338"/>
                <a:gd name="T67" fmla="*/ 428 h 570"/>
                <a:gd name="T68" fmla="*/ 230 w 338"/>
                <a:gd name="T69" fmla="*/ 439 h 570"/>
                <a:gd name="T70" fmla="*/ 237 w 338"/>
                <a:gd name="T71" fmla="*/ 451 h 570"/>
                <a:gd name="T72" fmla="*/ 338 w 338"/>
                <a:gd name="T73" fmla="*/ 570 h 570"/>
                <a:gd name="T74" fmla="*/ 59 w 338"/>
                <a:gd name="T75" fmla="*/ 108 h 570"/>
                <a:gd name="T76" fmla="*/ 0 w 338"/>
                <a:gd name="T77" fmla="*/ 32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8" h="570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4" y="61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6"/>
                  </a:lnTo>
                  <a:lnTo>
                    <a:pt x="13" y="91"/>
                  </a:lnTo>
                  <a:lnTo>
                    <a:pt x="13" y="97"/>
                  </a:lnTo>
                  <a:lnTo>
                    <a:pt x="17" y="103"/>
                  </a:lnTo>
                  <a:lnTo>
                    <a:pt x="19" y="110"/>
                  </a:lnTo>
                  <a:lnTo>
                    <a:pt x="21" y="118"/>
                  </a:lnTo>
                  <a:lnTo>
                    <a:pt x="25" y="124"/>
                  </a:lnTo>
                  <a:lnTo>
                    <a:pt x="26" y="131"/>
                  </a:lnTo>
                  <a:lnTo>
                    <a:pt x="28" y="139"/>
                  </a:lnTo>
                  <a:lnTo>
                    <a:pt x="34" y="146"/>
                  </a:lnTo>
                  <a:lnTo>
                    <a:pt x="36" y="154"/>
                  </a:lnTo>
                  <a:lnTo>
                    <a:pt x="40" y="162"/>
                  </a:lnTo>
                  <a:lnTo>
                    <a:pt x="44" y="169"/>
                  </a:lnTo>
                  <a:lnTo>
                    <a:pt x="49" y="179"/>
                  </a:lnTo>
                  <a:lnTo>
                    <a:pt x="53" y="186"/>
                  </a:lnTo>
                  <a:lnTo>
                    <a:pt x="59" y="196"/>
                  </a:lnTo>
                  <a:lnTo>
                    <a:pt x="61" y="202"/>
                  </a:lnTo>
                  <a:lnTo>
                    <a:pt x="65" y="205"/>
                  </a:lnTo>
                  <a:lnTo>
                    <a:pt x="66" y="211"/>
                  </a:lnTo>
                  <a:lnTo>
                    <a:pt x="70" y="217"/>
                  </a:lnTo>
                  <a:lnTo>
                    <a:pt x="72" y="221"/>
                  </a:lnTo>
                  <a:lnTo>
                    <a:pt x="76" y="226"/>
                  </a:lnTo>
                  <a:lnTo>
                    <a:pt x="80" y="232"/>
                  </a:lnTo>
                  <a:lnTo>
                    <a:pt x="84" y="238"/>
                  </a:lnTo>
                  <a:lnTo>
                    <a:pt x="85" y="242"/>
                  </a:lnTo>
                  <a:lnTo>
                    <a:pt x="91" y="247"/>
                  </a:lnTo>
                  <a:lnTo>
                    <a:pt x="95" y="255"/>
                  </a:lnTo>
                  <a:lnTo>
                    <a:pt x="99" y="261"/>
                  </a:lnTo>
                  <a:lnTo>
                    <a:pt x="103" y="264"/>
                  </a:lnTo>
                  <a:lnTo>
                    <a:pt x="106" y="270"/>
                  </a:lnTo>
                  <a:lnTo>
                    <a:pt x="110" y="276"/>
                  </a:lnTo>
                  <a:lnTo>
                    <a:pt x="114" y="281"/>
                  </a:lnTo>
                  <a:lnTo>
                    <a:pt x="118" y="287"/>
                  </a:lnTo>
                  <a:lnTo>
                    <a:pt x="122" y="293"/>
                  </a:lnTo>
                  <a:lnTo>
                    <a:pt x="125" y="299"/>
                  </a:lnTo>
                  <a:lnTo>
                    <a:pt x="131" y="304"/>
                  </a:lnTo>
                  <a:lnTo>
                    <a:pt x="133" y="310"/>
                  </a:lnTo>
                  <a:lnTo>
                    <a:pt x="139" y="316"/>
                  </a:lnTo>
                  <a:lnTo>
                    <a:pt x="141" y="321"/>
                  </a:lnTo>
                  <a:lnTo>
                    <a:pt x="146" y="327"/>
                  </a:lnTo>
                  <a:lnTo>
                    <a:pt x="148" y="333"/>
                  </a:lnTo>
                  <a:lnTo>
                    <a:pt x="154" y="338"/>
                  </a:lnTo>
                  <a:lnTo>
                    <a:pt x="158" y="344"/>
                  </a:lnTo>
                  <a:lnTo>
                    <a:pt x="163" y="350"/>
                  </a:lnTo>
                  <a:lnTo>
                    <a:pt x="167" y="354"/>
                  </a:lnTo>
                  <a:lnTo>
                    <a:pt x="169" y="359"/>
                  </a:lnTo>
                  <a:lnTo>
                    <a:pt x="173" y="365"/>
                  </a:lnTo>
                  <a:lnTo>
                    <a:pt x="177" y="371"/>
                  </a:lnTo>
                  <a:lnTo>
                    <a:pt x="180" y="375"/>
                  </a:lnTo>
                  <a:lnTo>
                    <a:pt x="184" y="380"/>
                  </a:lnTo>
                  <a:lnTo>
                    <a:pt x="188" y="384"/>
                  </a:lnTo>
                  <a:lnTo>
                    <a:pt x="192" y="390"/>
                  </a:lnTo>
                  <a:lnTo>
                    <a:pt x="198" y="399"/>
                  </a:lnTo>
                  <a:lnTo>
                    <a:pt x="205" y="407"/>
                  </a:lnTo>
                  <a:lnTo>
                    <a:pt x="211" y="415"/>
                  </a:lnTo>
                  <a:lnTo>
                    <a:pt x="217" y="422"/>
                  </a:lnTo>
                  <a:lnTo>
                    <a:pt x="220" y="428"/>
                  </a:lnTo>
                  <a:lnTo>
                    <a:pt x="226" y="434"/>
                  </a:lnTo>
                  <a:lnTo>
                    <a:pt x="230" y="439"/>
                  </a:lnTo>
                  <a:lnTo>
                    <a:pt x="234" y="445"/>
                  </a:lnTo>
                  <a:lnTo>
                    <a:pt x="237" y="451"/>
                  </a:lnTo>
                  <a:lnTo>
                    <a:pt x="241" y="454"/>
                  </a:lnTo>
                  <a:lnTo>
                    <a:pt x="338" y="570"/>
                  </a:lnTo>
                  <a:lnTo>
                    <a:pt x="135" y="232"/>
                  </a:lnTo>
                  <a:lnTo>
                    <a:pt x="59" y="108"/>
                  </a:lnTo>
                  <a:lnTo>
                    <a:pt x="36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54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3" name="Freeform 51">
              <a:extLst>
                <a:ext uri="{FF2B5EF4-FFF2-40B4-BE49-F238E27FC236}">
                  <a16:creationId xmlns:a16="http://schemas.microsoft.com/office/drawing/2014/main" id="{0D13D9AC-CDFD-4828-8476-C74D4D91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5697"/>
              <a:ext cx="157" cy="229"/>
            </a:xfrm>
            <a:custGeom>
              <a:avLst/>
              <a:gdLst>
                <a:gd name="T0" fmla="*/ 35 w 314"/>
                <a:gd name="T1" fmla="*/ 0 h 458"/>
                <a:gd name="T2" fmla="*/ 284 w 314"/>
                <a:gd name="T3" fmla="*/ 291 h 458"/>
                <a:gd name="T4" fmla="*/ 314 w 314"/>
                <a:gd name="T5" fmla="*/ 454 h 458"/>
                <a:gd name="T6" fmla="*/ 179 w 314"/>
                <a:gd name="T7" fmla="*/ 458 h 458"/>
                <a:gd name="T8" fmla="*/ 27 w 314"/>
                <a:gd name="T9" fmla="*/ 412 h 458"/>
                <a:gd name="T10" fmla="*/ 153 w 314"/>
                <a:gd name="T11" fmla="*/ 399 h 458"/>
                <a:gd name="T12" fmla="*/ 0 w 314"/>
                <a:gd name="T13" fmla="*/ 127 h 458"/>
                <a:gd name="T14" fmla="*/ 202 w 314"/>
                <a:gd name="T15" fmla="*/ 342 h 458"/>
                <a:gd name="T16" fmla="*/ 35 w 314"/>
                <a:gd name="T17" fmla="*/ 0 h 458"/>
                <a:gd name="T18" fmla="*/ 35 w 314"/>
                <a:gd name="T1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458">
                  <a:moveTo>
                    <a:pt x="35" y="0"/>
                  </a:moveTo>
                  <a:lnTo>
                    <a:pt x="284" y="291"/>
                  </a:lnTo>
                  <a:lnTo>
                    <a:pt x="314" y="454"/>
                  </a:lnTo>
                  <a:lnTo>
                    <a:pt x="179" y="458"/>
                  </a:lnTo>
                  <a:lnTo>
                    <a:pt x="27" y="412"/>
                  </a:lnTo>
                  <a:lnTo>
                    <a:pt x="153" y="399"/>
                  </a:lnTo>
                  <a:lnTo>
                    <a:pt x="0" y="127"/>
                  </a:lnTo>
                  <a:lnTo>
                    <a:pt x="202" y="34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4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4" name="Freeform 52">
              <a:extLst>
                <a:ext uri="{FF2B5EF4-FFF2-40B4-BE49-F238E27FC236}">
                  <a16:creationId xmlns:a16="http://schemas.microsoft.com/office/drawing/2014/main" id="{250B0239-B866-48BD-B511-593B9F969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5541"/>
              <a:ext cx="177" cy="301"/>
            </a:xfrm>
            <a:custGeom>
              <a:avLst/>
              <a:gdLst>
                <a:gd name="T0" fmla="*/ 14 w 356"/>
                <a:gd name="T1" fmla="*/ 8 h 603"/>
                <a:gd name="T2" fmla="*/ 16 w 356"/>
                <a:gd name="T3" fmla="*/ 23 h 603"/>
                <a:gd name="T4" fmla="*/ 19 w 356"/>
                <a:gd name="T5" fmla="*/ 40 h 603"/>
                <a:gd name="T6" fmla="*/ 25 w 356"/>
                <a:gd name="T7" fmla="*/ 63 h 603"/>
                <a:gd name="T8" fmla="*/ 31 w 356"/>
                <a:gd name="T9" fmla="*/ 86 h 603"/>
                <a:gd name="T10" fmla="*/ 36 w 356"/>
                <a:gd name="T11" fmla="*/ 105 h 603"/>
                <a:gd name="T12" fmla="*/ 44 w 356"/>
                <a:gd name="T13" fmla="*/ 120 h 603"/>
                <a:gd name="T14" fmla="*/ 50 w 356"/>
                <a:gd name="T15" fmla="*/ 135 h 603"/>
                <a:gd name="T16" fmla="*/ 57 w 356"/>
                <a:gd name="T17" fmla="*/ 150 h 603"/>
                <a:gd name="T18" fmla="*/ 65 w 356"/>
                <a:gd name="T19" fmla="*/ 167 h 603"/>
                <a:gd name="T20" fmla="*/ 74 w 356"/>
                <a:gd name="T21" fmla="*/ 186 h 603"/>
                <a:gd name="T22" fmla="*/ 86 w 356"/>
                <a:gd name="T23" fmla="*/ 205 h 603"/>
                <a:gd name="T24" fmla="*/ 97 w 356"/>
                <a:gd name="T25" fmla="*/ 224 h 603"/>
                <a:gd name="T26" fmla="*/ 109 w 356"/>
                <a:gd name="T27" fmla="*/ 245 h 603"/>
                <a:gd name="T28" fmla="*/ 122 w 356"/>
                <a:gd name="T29" fmla="*/ 266 h 603"/>
                <a:gd name="T30" fmla="*/ 137 w 356"/>
                <a:gd name="T31" fmla="*/ 287 h 603"/>
                <a:gd name="T32" fmla="*/ 151 w 356"/>
                <a:gd name="T33" fmla="*/ 308 h 603"/>
                <a:gd name="T34" fmla="*/ 168 w 356"/>
                <a:gd name="T35" fmla="*/ 331 h 603"/>
                <a:gd name="T36" fmla="*/ 183 w 356"/>
                <a:gd name="T37" fmla="*/ 352 h 603"/>
                <a:gd name="T38" fmla="*/ 198 w 356"/>
                <a:gd name="T39" fmla="*/ 375 h 603"/>
                <a:gd name="T40" fmla="*/ 213 w 356"/>
                <a:gd name="T41" fmla="*/ 395 h 603"/>
                <a:gd name="T42" fmla="*/ 230 w 356"/>
                <a:gd name="T43" fmla="*/ 416 h 603"/>
                <a:gd name="T44" fmla="*/ 246 w 356"/>
                <a:gd name="T45" fmla="*/ 437 h 603"/>
                <a:gd name="T46" fmla="*/ 261 w 356"/>
                <a:gd name="T47" fmla="*/ 458 h 603"/>
                <a:gd name="T48" fmla="*/ 274 w 356"/>
                <a:gd name="T49" fmla="*/ 477 h 603"/>
                <a:gd name="T50" fmla="*/ 287 w 356"/>
                <a:gd name="T51" fmla="*/ 494 h 603"/>
                <a:gd name="T52" fmla="*/ 301 w 356"/>
                <a:gd name="T53" fmla="*/ 511 h 603"/>
                <a:gd name="T54" fmla="*/ 312 w 356"/>
                <a:gd name="T55" fmla="*/ 527 h 603"/>
                <a:gd name="T56" fmla="*/ 333 w 356"/>
                <a:gd name="T57" fmla="*/ 551 h 603"/>
                <a:gd name="T58" fmla="*/ 346 w 356"/>
                <a:gd name="T59" fmla="*/ 570 h 603"/>
                <a:gd name="T60" fmla="*/ 350 w 356"/>
                <a:gd name="T61" fmla="*/ 603 h 603"/>
                <a:gd name="T62" fmla="*/ 344 w 356"/>
                <a:gd name="T63" fmla="*/ 593 h 603"/>
                <a:gd name="T64" fmla="*/ 327 w 356"/>
                <a:gd name="T65" fmla="*/ 574 h 603"/>
                <a:gd name="T66" fmla="*/ 314 w 356"/>
                <a:gd name="T67" fmla="*/ 559 h 603"/>
                <a:gd name="T68" fmla="*/ 301 w 356"/>
                <a:gd name="T69" fmla="*/ 544 h 603"/>
                <a:gd name="T70" fmla="*/ 284 w 356"/>
                <a:gd name="T71" fmla="*/ 525 h 603"/>
                <a:gd name="T72" fmla="*/ 268 w 356"/>
                <a:gd name="T73" fmla="*/ 506 h 603"/>
                <a:gd name="T74" fmla="*/ 249 w 356"/>
                <a:gd name="T75" fmla="*/ 483 h 603"/>
                <a:gd name="T76" fmla="*/ 232 w 356"/>
                <a:gd name="T77" fmla="*/ 460 h 603"/>
                <a:gd name="T78" fmla="*/ 211 w 356"/>
                <a:gd name="T79" fmla="*/ 435 h 603"/>
                <a:gd name="T80" fmla="*/ 192 w 356"/>
                <a:gd name="T81" fmla="*/ 411 h 603"/>
                <a:gd name="T82" fmla="*/ 171 w 356"/>
                <a:gd name="T83" fmla="*/ 384 h 603"/>
                <a:gd name="T84" fmla="*/ 151 w 356"/>
                <a:gd name="T85" fmla="*/ 359 h 603"/>
                <a:gd name="T86" fmla="*/ 132 w 356"/>
                <a:gd name="T87" fmla="*/ 333 h 603"/>
                <a:gd name="T88" fmla="*/ 114 w 356"/>
                <a:gd name="T89" fmla="*/ 308 h 603"/>
                <a:gd name="T90" fmla="*/ 95 w 356"/>
                <a:gd name="T91" fmla="*/ 281 h 603"/>
                <a:gd name="T92" fmla="*/ 80 w 356"/>
                <a:gd name="T93" fmla="*/ 259 h 603"/>
                <a:gd name="T94" fmla="*/ 63 w 356"/>
                <a:gd name="T95" fmla="*/ 236 h 603"/>
                <a:gd name="T96" fmla="*/ 52 w 356"/>
                <a:gd name="T97" fmla="*/ 213 h 603"/>
                <a:gd name="T98" fmla="*/ 40 w 356"/>
                <a:gd name="T99" fmla="*/ 192 h 603"/>
                <a:gd name="T100" fmla="*/ 31 w 356"/>
                <a:gd name="T101" fmla="*/ 173 h 603"/>
                <a:gd name="T102" fmla="*/ 23 w 356"/>
                <a:gd name="T103" fmla="*/ 158 h 603"/>
                <a:gd name="T104" fmla="*/ 17 w 356"/>
                <a:gd name="T105" fmla="*/ 143 h 603"/>
                <a:gd name="T106" fmla="*/ 12 w 356"/>
                <a:gd name="T107" fmla="*/ 127 h 603"/>
                <a:gd name="T108" fmla="*/ 6 w 356"/>
                <a:gd name="T109" fmla="*/ 105 h 603"/>
                <a:gd name="T110" fmla="*/ 0 w 356"/>
                <a:gd name="T111" fmla="*/ 80 h 603"/>
                <a:gd name="T112" fmla="*/ 0 w 356"/>
                <a:gd name="T113" fmla="*/ 57 h 603"/>
                <a:gd name="T114" fmla="*/ 2 w 356"/>
                <a:gd name="T115" fmla="*/ 40 h 603"/>
                <a:gd name="T116" fmla="*/ 4 w 356"/>
                <a:gd name="T117" fmla="*/ 25 h 603"/>
                <a:gd name="T118" fmla="*/ 10 w 356"/>
                <a:gd name="T119" fmla="*/ 4 h 603"/>
                <a:gd name="T120" fmla="*/ 14 w 356"/>
                <a:gd name="T121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6" h="603">
                  <a:moveTo>
                    <a:pt x="14" y="0"/>
                  </a:moveTo>
                  <a:lnTo>
                    <a:pt x="14" y="2"/>
                  </a:lnTo>
                  <a:lnTo>
                    <a:pt x="14" y="8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7" y="28"/>
                  </a:lnTo>
                  <a:lnTo>
                    <a:pt x="19" y="34"/>
                  </a:lnTo>
                  <a:lnTo>
                    <a:pt x="19" y="40"/>
                  </a:lnTo>
                  <a:lnTo>
                    <a:pt x="19" y="46"/>
                  </a:lnTo>
                  <a:lnTo>
                    <a:pt x="21" y="55"/>
                  </a:lnTo>
                  <a:lnTo>
                    <a:pt x="25" y="63"/>
                  </a:lnTo>
                  <a:lnTo>
                    <a:pt x="27" y="68"/>
                  </a:lnTo>
                  <a:lnTo>
                    <a:pt x="29" y="76"/>
                  </a:lnTo>
                  <a:lnTo>
                    <a:pt x="31" y="86"/>
                  </a:lnTo>
                  <a:lnTo>
                    <a:pt x="35" y="95"/>
                  </a:lnTo>
                  <a:lnTo>
                    <a:pt x="36" y="99"/>
                  </a:lnTo>
                  <a:lnTo>
                    <a:pt x="36" y="105"/>
                  </a:lnTo>
                  <a:lnTo>
                    <a:pt x="38" y="108"/>
                  </a:lnTo>
                  <a:lnTo>
                    <a:pt x="42" y="114"/>
                  </a:lnTo>
                  <a:lnTo>
                    <a:pt x="44" y="120"/>
                  </a:lnTo>
                  <a:lnTo>
                    <a:pt x="46" y="124"/>
                  </a:lnTo>
                  <a:lnTo>
                    <a:pt x="48" y="129"/>
                  </a:lnTo>
                  <a:lnTo>
                    <a:pt x="50" y="135"/>
                  </a:lnTo>
                  <a:lnTo>
                    <a:pt x="52" y="141"/>
                  </a:lnTo>
                  <a:lnTo>
                    <a:pt x="54" y="146"/>
                  </a:lnTo>
                  <a:lnTo>
                    <a:pt x="57" y="150"/>
                  </a:lnTo>
                  <a:lnTo>
                    <a:pt x="59" y="156"/>
                  </a:lnTo>
                  <a:lnTo>
                    <a:pt x="63" y="162"/>
                  </a:lnTo>
                  <a:lnTo>
                    <a:pt x="65" y="167"/>
                  </a:lnTo>
                  <a:lnTo>
                    <a:pt x="69" y="173"/>
                  </a:lnTo>
                  <a:lnTo>
                    <a:pt x="73" y="181"/>
                  </a:lnTo>
                  <a:lnTo>
                    <a:pt x="74" y="186"/>
                  </a:lnTo>
                  <a:lnTo>
                    <a:pt x="78" y="192"/>
                  </a:lnTo>
                  <a:lnTo>
                    <a:pt x="80" y="200"/>
                  </a:lnTo>
                  <a:lnTo>
                    <a:pt x="86" y="205"/>
                  </a:lnTo>
                  <a:lnTo>
                    <a:pt x="88" y="211"/>
                  </a:lnTo>
                  <a:lnTo>
                    <a:pt x="94" y="219"/>
                  </a:lnTo>
                  <a:lnTo>
                    <a:pt x="97" y="224"/>
                  </a:lnTo>
                  <a:lnTo>
                    <a:pt x="101" y="232"/>
                  </a:lnTo>
                  <a:lnTo>
                    <a:pt x="105" y="238"/>
                  </a:lnTo>
                  <a:lnTo>
                    <a:pt x="109" y="245"/>
                  </a:lnTo>
                  <a:lnTo>
                    <a:pt x="113" y="251"/>
                  </a:lnTo>
                  <a:lnTo>
                    <a:pt x="118" y="259"/>
                  </a:lnTo>
                  <a:lnTo>
                    <a:pt x="122" y="266"/>
                  </a:lnTo>
                  <a:lnTo>
                    <a:pt x="126" y="272"/>
                  </a:lnTo>
                  <a:lnTo>
                    <a:pt x="132" y="279"/>
                  </a:lnTo>
                  <a:lnTo>
                    <a:pt x="137" y="287"/>
                  </a:lnTo>
                  <a:lnTo>
                    <a:pt x="141" y="295"/>
                  </a:lnTo>
                  <a:lnTo>
                    <a:pt x="147" y="300"/>
                  </a:lnTo>
                  <a:lnTo>
                    <a:pt x="151" y="308"/>
                  </a:lnTo>
                  <a:lnTo>
                    <a:pt x="156" y="316"/>
                  </a:lnTo>
                  <a:lnTo>
                    <a:pt x="162" y="323"/>
                  </a:lnTo>
                  <a:lnTo>
                    <a:pt x="168" y="331"/>
                  </a:lnTo>
                  <a:lnTo>
                    <a:pt x="171" y="338"/>
                  </a:lnTo>
                  <a:lnTo>
                    <a:pt x="177" y="346"/>
                  </a:lnTo>
                  <a:lnTo>
                    <a:pt x="183" y="352"/>
                  </a:lnTo>
                  <a:lnTo>
                    <a:pt x="189" y="359"/>
                  </a:lnTo>
                  <a:lnTo>
                    <a:pt x="194" y="367"/>
                  </a:lnTo>
                  <a:lnTo>
                    <a:pt x="198" y="375"/>
                  </a:lnTo>
                  <a:lnTo>
                    <a:pt x="204" y="380"/>
                  </a:lnTo>
                  <a:lnTo>
                    <a:pt x="209" y="388"/>
                  </a:lnTo>
                  <a:lnTo>
                    <a:pt x="213" y="395"/>
                  </a:lnTo>
                  <a:lnTo>
                    <a:pt x="219" y="403"/>
                  </a:lnTo>
                  <a:lnTo>
                    <a:pt x="225" y="411"/>
                  </a:lnTo>
                  <a:lnTo>
                    <a:pt x="230" y="416"/>
                  </a:lnTo>
                  <a:lnTo>
                    <a:pt x="234" y="424"/>
                  </a:lnTo>
                  <a:lnTo>
                    <a:pt x="240" y="432"/>
                  </a:lnTo>
                  <a:lnTo>
                    <a:pt x="246" y="437"/>
                  </a:lnTo>
                  <a:lnTo>
                    <a:pt x="249" y="445"/>
                  </a:lnTo>
                  <a:lnTo>
                    <a:pt x="255" y="452"/>
                  </a:lnTo>
                  <a:lnTo>
                    <a:pt x="261" y="458"/>
                  </a:lnTo>
                  <a:lnTo>
                    <a:pt x="266" y="466"/>
                  </a:lnTo>
                  <a:lnTo>
                    <a:pt x="270" y="471"/>
                  </a:lnTo>
                  <a:lnTo>
                    <a:pt x="274" y="477"/>
                  </a:lnTo>
                  <a:lnTo>
                    <a:pt x="280" y="483"/>
                  </a:lnTo>
                  <a:lnTo>
                    <a:pt x="284" y="489"/>
                  </a:lnTo>
                  <a:lnTo>
                    <a:pt x="287" y="494"/>
                  </a:lnTo>
                  <a:lnTo>
                    <a:pt x="293" y="500"/>
                  </a:lnTo>
                  <a:lnTo>
                    <a:pt x="297" y="506"/>
                  </a:lnTo>
                  <a:lnTo>
                    <a:pt x="301" y="511"/>
                  </a:lnTo>
                  <a:lnTo>
                    <a:pt x="304" y="517"/>
                  </a:lnTo>
                  <a:lnTo>
                    <a:pt x="308" y="523"/>
                  </a:lnTo>
                  <a:lnTo>
                    <a:pt x="312" y="527"/>
                  </a:lnTo>
                  <a:lnTo>
                    <a:pt x="320" y="536"/>
                  </a:lnTo>
                  <a:lnTo>
                    <a:pt x="327" y="546"/>
                  </a:lnTo>
                  <a:lnTo>
                    <a:pt x="333" y="551"/>
                  </a:lnTo>
                  <a:lnTo>
                    <a:pt x="339" y="559"/>
                  </a:lnTo>
                  <a:lnTo>
                    <a:pt x="342" y="565"/>
                  </a:lnTo>
                  <a:lnTo>
                    <a:pt x="346" y="570"/>
                  </a:lnTo>
                  <a:lnTo>
                    <a:pt x="352" y="578"/>
                  </a:lnTo>
                  <a:lnTo>
                    <a:pt x="356" y="580"/>
                  </a:lnTo>
                  <a:lnTo>
                    <a:pt x="350" y="603"/>
                  </a:lnTo>
                  <a:lnTo>
                    <a:pt x="348" y="601"/>
                  </a:lnTo>
                  <a:lnTo>
                    <a:pt x="346" y="597"/>
                  </a:lnTo>
                  <a:lnTo>
                    <a:pt x="344" y="593"/>
                  </a:lnTo>
                  <a:lnTo>
                    <a:pt x="339" y="589"/>
                  </a:lnTo>
                  <a:lnTo>
                    <a:pt x="333" y="582"/>
                  </a:lnTo>
                  <a:lnTo>
                    <a:pt x="327" y="574"/>
                  </a:lnTo>
                  <a:lnTo>
                    <a:pt x="322" y="568"/>
                  </a:lnTo>
                  <a:lnTo>
                    <a:pt x="318" y="565"/>
                  </a:lnTo>
                  <a:lnTo>
                    <a:pt x="314" y="559"/>
                  </a:lnTo>
                  <a:lnTo>
                    <a:pt x="310" y="555"/>
                  </a:lnTo>
                  <a:lnTo>
                    <a:pt x="304" y="549"/>
                  </a:lnTo>
                  <a:lnTo>
                    <a:pt x="301" y="544"/>
                  </a:lnTo>
                  <a:lnTo>
                    <a:pt x="295" y="538"/>
                  </a:lnTo>
                  <a:lnTo>
                    <a:pt x="291" y="532"/>
                  </a:lnTo>
                  <a:lnTo>
                    <a:pt x="284" y="525"/>
                  </a:lnTo>
                  <a:lnTo>
                    <a:pt x="280" y="517"/>
                  </a:lnTo>
                  <a:lnTo>
                    <a:pt x="274" y="511"/>
                  </a:lnTo>
                  <a:lnTo>
                    <a:pt x="268" y="506"/>
                  </a:lnTo>
                  <a:lnTo>
                    <a:pt x="261" y="496"/>
                  </a:lnTo>
                  <a:lnTo>
                    <a:pt x="257" y="490"/>
                  </a:lnTo>
                  <a:lnTo>
                    <a:pt x="249" y="483"/>
                  </a:lnTo>
                  <a:lnTo>
                    <a:pt x="244" y="475"/>
                  </a:lnTo>
                  <a:lnTo>
                    <a:pt x="238" y="468"/>
                  </a:lnTo>
                  <a:lnTo>
                    <a:pt x="232" y="460"/>
                  </a:lnTo>
                  <a:lnTo>
                    <a:pt x="225" y="452"/>
                  </a:lnTo>
                  <a:lnTo>
                    <a:pt x="219" y="445"/>
                  </a:lnTo>
                  <a:lnTo>
                    <a:pt x="211" y="435"/>
                  </a:lnTo>
                  <a:lnTo>
                    <a:pt x="206" y="428"/>
                  </a:lnTo>
                  <a:lnTo>
                    <a:pt x="198" y="418"/>
                  </a:lnTo>
                  <a:lnTo>
                    <a:pt x="192" y="411"/>
                  </a:lnTo>
                  <a:lnTo>
                    <a:pt x="185" y="401"/>
                  </a:lnTo>
                  <a:lnTo>
                    <a:pt x="177" y="394"/>
                  </a:lnTo>
                  <a:lnTo>
                    <a:pt x="171" y="384"/>
                  </a:lnTo>
                  <a:lnTo>
                    <a:pt x="166" y="376"/>
                  </a:lnTo>
                  <a:lnTo>
                    <a:pt x="158" y="367"/>
                  </a:lnTo>
                  <a:lnTo>
                    <a:pt x="151" y="359"/>
                  </a:lnTo>
                  <a:lnTo>
                    <a:pt x="145" y="350"/>
                  </a:lnTo>
                  <a:lnTo>
                    <a:pt x="139" y="342"/>
                  </a:lnTo>
                  <a:lnTo>
                    <a:pt x="132" y="333"/>
                  </a:lnTo>
                  <a:lnTo>
                    <a:pt x="126" y="325"/>
                  </a:lnTo>
                  <a:lnTo>
                    <a:pt x="118" y="316"/>
                  </a:lnTo>
                  <a:lnTo>
                    <a:pt x="114" y="308"/>
                  </a:lnTo>
                  <a:lnTo>
                    <a:pt x="107" y="298"/>
                  </a:lnTo>
                  <a:lnTo>
                    <a:pt x="101" y="289"/>
                  </a:lnTo>
                  <a:lnTo>
                    <a:pt x="95" y="281"/>
                  </a:lnTo>
                  <a:lnTo>
                    <a:pt x="90" y="274"/>
                  </a:lnTo>
                  <a:lnTo>
                    <a:pt x="84" y="266"/>
                  </a:lnTo>
                  <a:lnTo>
                    <a:pt x="80" y="259"/>
                  </a:lnTo>
                  <a:lnTo>
                    <a:pt x="74" y="251"/>
                  </a:lnTo>
                  <a:lnTo>
                    <a:pt x="69" y="243"/>
                  </a:lnTo>
                  <a:lnTo>
                    <a:pt x="63" y="236"/>
                  </a:lnTo>
                  <a:lnTo>
                    <a:pt x="59" y="226"/>
                  </a:lnTo>
                  <a:lnTo>
                    <a:pt x="54" y="219"/>
                  </a:lnTo>
                  <a:lnTo>
                    <a:pt x="52" y="213"/>
                  </a:lnTo>
                  <a:lnTo>
                    <a:pt x="46" y="205"/>
                  </a:lnTo>
                  <a:lnTo>
                    <a:pt x="44" y="200"/>
                  </a:lnTo>
                  <a:lnTo>
                    <a:pt x="40" y="192"/>
                  </a:lnTo>
                  <a:lnTo>
                    <a:pt x="36" y="186"/>
                  </a:lnTo>
                  <a:lnTo>
                    <a:pt x="35" y="181"/>
                  </a:lnTo>
                  <a:lnTo>
                    <a:pt x="31" y="173"/>
                  </a:lnTo>
                  <a:lnTo>
                    <a:pt x="27" y="167"/>
                  </a:lnTo>
                  <a:lnTo>
                    <a:pt x="27" y="163"/>
                  </a:lnTo>
                  <a:lnTo>
                    <a:pt x="23" y="158"/>
                  </a:lnTo>
                  <a:lnTo>
                    <a:pt x="21" y="152"/>
                  </a:lnTo>
                  <a:lnTo>
                    <a:pt x="19" y="146"/>
                  </a:lnTo>
                  <a:lnTo>
                    <a:pt x="17" y="143"/>
                  </a:lnTo>
                  <a:lnTo>
                    <a:pt x="16" y="137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0" y="122"/>
                  </a:lnTo>
                  <a:lnTo>
                    <a:pt x="8" y="112"/>
                  </a:lnTo>
                  <a:lnTo>
                    <a:pt x="6" y="105"/>
                  </a:lnTo>
                  <a:lnTo>
                    <a:pt x="4" y="95"/>
                  </a:lnTo>
                  <a:lnTo>
                    <a:pt x="2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17"/>
                  </a:lnTo>
                  <a:lnTo>
                    <a:pt x="8" y="11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B894E30-0CC3-4109-A6EC-E8F10AAE2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4441"/>
            <a:ext cx="10860112" cy="68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6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5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166BB56-A3EC-48B9-872C-CF7CB0B51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88824" cy="1844824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God wants a church where love is the goal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7024D27-80D9-4BDD-916E-7C0002FC1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9836" y="1988840"/>
            <a:ext cx="9818976" cy="5544617"/>
          </a:xfrm>
        </p:spPr>
        <p:txBody>
          <a:bodyPr>
            <a:noAutofit/>
          </a:bodyPr>
          <a:lstStyle/>
          <a:p>
            <a:pPr lvl="1"/>
            <a:r>
              <a:rPr lang="en-US" altLang="en-US" sz="3600" b="1" dirty="0"/>
              <a:t>What kind of love?</a:t>
            </a:r>
          </a:p>
          <a:p>
            <a:pPr lvl="1"/>
            <a:r>
              <a:rPr lang="en-US" altLang="en-US" sz="3600" b="1" dirty="0"/>
              <a:t>What intensity of love?</a:t>
            </a:r>
          </a:p>
          <a:p>
            <a:r>
              <a:rPr lang="en-US" altLang="en-US" sz="4000" b="1" dirty="0"/>
              <a:t>Love coming from (1:5):</a:t>
            </a:r>
          </a:p>
          <a:p>
            <a:pPr lvl="1"/>
            <a:r>
              <a:rPr lang="en-US" altLang="en-US" sz="3600" b="1" dirty="0"/>
              <a:t>A pure heart</a:t>
            </a:r>
          </a:p>
          <a:p>
            <a:pPr lvl="1"/>
            <a:r>
              <a:rPr lang="en-US" altLang="en-US" sz="3600" b="1" dirty="0"/>
              <a:t>A good conscience</a:t>
            </a:r>
          </a:p>
          <a:p>
            <a:pPr lvl="1"/>
            <a:r>
              <a:rPr lang="en-US" altLang="en-US" sz="3600" b="1" dirty="0"/>
              <a:t>A sincere faith</a:t>
            </a:r>
          </a:p>
          <a:p>
            <a:pPr lvl="2"/>
            <a:r>
              <a:rPr lang="en-US" altLang="en-US" sz="3400" b="1" dirty="0"/>
              <a:t>All 3 are positive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4ECAA1-6F8B-400C-970C-B802C7E6E65A}"/>
              </a:ext>
            </a:extLst>
          </p:cNvPr>
          <p:cNvSpPr/>
          <p:nvPr/>
        </p:nvSpPr>
        <p:spPr>
          <a:xfrm>
            <a:off x="6328109" y="3763454"/>
            <a:ext cx="3065951" cy="295752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Good Conscience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092D35-539E-4489-82DD-D12C6ECFFDEE}"/>
              </a:ext>
            </a:extLst>
          </p:cNvPr>
          <p:cNvSpPr/>
          <p:nvPr/>
        </p:nvSpPr>
        <p:spPr>
          <a:xfrm>
            <a:off x="7645838" y="2157096"/>
            <a:ext cx="2880320" cy="287503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Pure Heart</a:t>
            </a: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651335-19D2-4FD3-890C-3971A352302D}"/>
              </a:ext>
            </a:extLst>
          </p:cNvPr>
          <p:cNvSpPr/>
          <p:nvPr/>
        </p:nvSpPr>
        <p:spPr>
          <a:xfrm>
            <a:off x="8777935" y="3912672"/>
            <a:ext cx="3065951" cy="2808312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Sincere faith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D4C6171-971F-4D3F-A971-7A815CFFED78}"/>
              </a:ext>
            </a:extLst>
          </p:cNvPr>
          <p:cNvSpPr/>
          <p:nvPr/>
        </p:nvSpPr>
        <p:spPr>
          <a:xfrm>
            <a:off x="8830716" y="4437112"/>
            <a:ext cx="563344" cy="55710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uiExpand="1" build="p"/>
      <p:bldP spid="4" grpId="0" animBg="1"/>
      <p:bldP spid="8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84213624-5998-4867-87F1-223C8D4CC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800" dirty="0"/>
              <a:t>God’s desire is based on God’s nature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B6B903E0-10E0-4438-B6CB-E38CE74AA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30116" y="2011680"/>
            <a:ext cx="7554022" cy="420624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God is merciful</a:t>
            </a:r>
          </a:p>
          <a:p>
            <a:pPr lvl="1"/>
            <a:r>
              <a:rPr lang="en-US" altLang="en-US" sz="3600" b="1" dirty="0"/>
              <a:t>Reasoned</a:t>
            </a:r>
            <a:br>
              <a:rPr lang="en-US" altLang="en-US" sz="3600" b="1" dirty="0"/>
            </a:br>
            <a:br>
              <a:rPr lang="en-US" altLang="en-US" sz="3600" b="1" dirty="0"/>
            </a:br>
            <a:endParaRPr lang="en-US" altLang="en-US" sz="3600" b="1" dirty="0"/>
          </a:p>
          <a:p>
            <a:r>
              <a:rPr lang="en-US" altLang="en-US" sz="4000" b="1" dirty="0"/>
              <a:t>God is gracious</a:t>
            </a:r>
          </a:p>
          <a:p>
            <a:pPr lvl="1"/>
            <a:r>
              <a:rPr lang="en-US" altLang="en-US" sz="3600" b="1" dirty="0"/>
              <a:t>Not reasoned</a:t>
            </a:r>
          </a:p>
        </p:txBody>
      </p:sp>
      <p:pic>
        <p:nvPicPr>
          <p:cNvPr id="109572" name="Picture 4" descr="j0186130">
            <a:extLst>
              <a:ext uri="{FF2B5EF4-FFF2-40B4-BE49-F238E27FC236}">
                <a16:creationId xmlns:a16="http://schemas.microsoft.com/office/drawing/2014/main" id="{67557203-7940-4C61-B89D-C8099B6E7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" y="1946320"/>
            <a:ext cx="1903413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643" name="Group 75">
            <a:extLst>
              <a:ext uri="{FF2B5EF4-FFF2-40B4-BE49-F238E27FC236}">
                <a16:creationId xmlns:a16="http://schemas.microsoft.com/office/drawing/2014/main" id="{DA56CE2F-64E7-423E-8529-C18240953DC5}"/>
              </a:ext>
            </a:extLst>
          </p:cNvPr>
          <p:cNvGrpSpPr>
            <a:grpSpLocks/>
          </p:cNvGrpSpPr>
          <p:nvPr/>
        </p:nvGrpSpPr>
        <p:grpSpPr bwMode="auto">
          <a:xfrm>
            <a:off x="8110636" y="3173459"/>
            <a:ext cx="2771775" cy="3297237"/>
            <a:chOff x="2744" y="3521"/>
            <a:chExt cx="1746" cy="2077"/>
          </a:xfrm>
        </p:grpSpPr>
        <p:sp>
          <p:nvSpPr>
            <p:cNvPr id="109574" name="AutoShape 6">
              <a:extLst>
                <a:ext uri="{FF2B5EF4-FFF2-40B4-BE49-F238E27FC236}">
                  <a16:creationId xmlns:a16="http://schemas.microsoft.com/office/drawing/2014/main" id="{49974194-7A18-4B3F-8344-746B9B2081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44" y="3521"/>
              <a:ext cx="1746" cy="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77" name="Freeform 9">
              <a:extLst>
                <a:ext uri="{FF2B5EF4-FFF2-40B4-BE49-F238E27FC236}">
                  <a16:creationId xmlns:a16="http://schemas.microsoft.com/office/drawing/2014/main" id="{F8D07CD0-71DC-423C-BB5B-BDF799653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4207"/>
              <a:ext cx="600" cy="374"/>
            </a:xfrm>
            <a:custGeom>
              <a:avLst/>
              <a:gdLst>
                <a:gd name="T0" fmla="*/ 0 w 600"/>
                <a:gd name="T1" fmla="*/ 309 h 374"/>
                <a:gd name="T2" fmla="*/ 13 w 600"/>
                <a:gd name="T3" fmla="*/ 374 h 374"/>
                <a:gd name="T4" fmla="*/ 590 w 600"/>
                <a:gd name="T5" fmla="*/ 259 h 374"/>
                <a:gd name="T6" fmla="*/ 600 w 600"/>
                <a:gd name="T7" fmla="*/ 233 h 374"/>
                <a:gd name="T8" fmla="*/ 520 w 600"/>
                <a:gd name="T9" fmla="*/ 98 h 374"/>
                <a:gd name="T10" fmla="*/ 399 w 600"/>
                <a:gd name="T11" fmla="*/ 16 h 374"/>
                <a:gd name="T12" fmla="*/ 295 w 600"/>
                <a:gd name="T13" fmla="*/ 0 h 374"/>
                <a:gd name="T14" fmla="*/ 192 w 600"/>
                <a:gd name="T15" fmla="*/ 21 h 374"/>
                <a:gd name="T16" fmla="*/ 84 w 600"/>
                <a:gd name="T17" fmla="*/ 96 h 374"/>
                <a:gd name="T18" fmla="*/ 23 w 600"/>
                <a:gd name="T19" fmla="*/ 204 h 374"/>
                <a:gd name="T20" fmla="*/ 0 w 600"/>
                <a:gd name="T21" fmla="*/ 309 h 374"/>
                <a:gd name="T22" fmla="*/ 0 w 600"/>
                <a:gd name="T23" fmla="*/ 30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374">
                  <a:moveTo>
                    <a:pt x="0" y="309"/>
                  </a:moveTo>
                  <a:lnTo>
                    <a:pt x="13" y="374"/>
                  </a:lnTo>
                  <a:lnTo>
                    <a:pt x="590" y="259"/>
                  </a:lnTo>
                  <a:lnTo>
                    <a:pt x="600" y="233"/>
                  </a:lnTo>
                  <a:lnTo>
                    <a:pt x="520" y="98"/>
                  </a:lnTo>
                  <a:lnTo>
                    <a:pt x="399" y="16"/>
                  </a:lnTo>
                  <a:lnTo>
                    <a:pt x="295" y="0"/>
                  </a:lnTo>
                  <a:lnTo>
                    <a:pt x="192" y="21"/>
                  </a:lnTo>
                  <a:lnTo>
                    <a:pt x="84" y="96"/>
                  </a:lnTo>
                  <a:lnTo>
                    <a:pt x="23" y="204"/>
                  </a:lnTo>
                  <a:lnTo>
                    <a:pt x="0" y="309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78" name="Freeform 10">
              <a:extLst>
                <a:ext uri="{FF2B5EF4-FFF2-40B4-BE49-F238E27FC236}">
                  <a16:creationId xmlns:a16="http://schemas.microsoft.com/office/drawing/2014/main" id="{62D120A2-8193-4840-81C6-B2779FF77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4245"/>
              <a:ext cx="490" cy="261"/>
            </a:xfrm>
            <a:custGeom>
              <a:avLst/>
              <a:gdLst>
                <a:gd name="T0" fmla="*/ 0 w 490"/>
                <a:gd name="T1" fmla="*/ 260 h 261"/>
                <a:gd name="T2" fmla="*/ 0 w 490"/>
                <a:gd name="T3" fmla="*/ 256 h 261"/>
                <a:gd name="T4" fmla="*/ 2 w 490"/>
                <a:gd name="T5" fmla="*/ 247 h 261"/>
                <a:gd name="T6" fmla="*/ 2 w 490"/>
                <a:gd name="T7" fmla="*/ 238 h 261"/>
                <a:gd name="T8" fmla="*/ 4 w 490"/>
                <a:gd name="T9" fmla="*/ 231 h 261"/>
                <a:gd name="T10" fmla="*/ 6 w 490"/>
                <a:gd name="T11" fmla="*/ 224 h 261"/>
                <a:gd name="T12" fmla="*/ 7 w 490"/>
                <a:gd name="T13" fmla="*/ 215 h 261"/>
                <a:gd name="T14" fmla="*/ 10 w 490"/>
                <a:gd name="T15" fmla="*/ 207 h 261"/>
                <a:gd name="T16" fmla="*/ 12 w 490"/>
                <a:gd name="T17" fmla="*/ 198 h 261"/>
                <a:gd name="T18" fmla="*/ 16 w 490"/>
                <a:gd name="T19" fmla="*/ 188 h 261"/>
                <a:gd name="T20" fmla="*/ 20 w 490"/>
                <a:gd name="T21" fmla="*/ 177 h 261"/>
                <a:gd name="T22" fmla="*/ 24 w 490"/>
                <a:gd name="T23" fmla="*/ 167 h 261"/>
                <a:gd name="T24" fmla="*/ 29 w 490"/>
                <a:gd name="T25" fmla="*/ 157 h 261"/>
                <a:gd name="T26" fmla="*/ 33 w 490"/>
                <a:gd name="T27" fmla="*/ 146 h 261"/>
                <a:gd name="T28" fmla="*/ 38 w 490"/>
                <a:gd name="T29" fmla="*/ 135 h 261"/>
                <a:gd name="T30" fmla="*/ 44 w 490"/>
                <a:gd name="T31" fmla="*/ 125 h 261"/>
                <a:gd name="T32" fmla="*/ 52 w 490"/>
                <a:gd name="T33" fmla="*/ 113 h 261"/>
                <a:gd name="T34" fmla="*/ 58 w 490"/>
                <a:gd name="T35" fmla="*/ 103 h 261"/>
                <a:gd name="T36" fmla="*/ 66 w 490"/>
                <a:gd name="T37" fmla="*/ 92 h 261"/>
                <a:gd name="T38" fmla="*/ 75 w 490"/>
                <a:gd name="T39" fmla="*/ 82 h 261"/>
                <a:gd name="T40" fmla="*/ 84 w 490"/>
                <a:gd name="T41" fmla="*/ 72 h 261"/>
                <a:gd name="T42" fmla="*/ 94 w 490"/>
                <a:gd name="T43" fmla="*/ 63 h 261"/>
                <a:gd name="T44" fmla="*/ 105 w 490"/>
                <a:gd name="T45" fmla="*/ 52 h 261"/>
                <a:gd name="T46" fmla="*/ 116 w 490"/>
                <a:gd name="T47" fmla="*/ 43 h 261"/>
                <a:gd name="T48" fmla="*/ 128 w 490"/>
                <a:gd name="T49" fmla="*/ 36 h 261"/>
                <a:gd name="T50" fmla="*/ 142 w 490"/>
                <a:gd name="T51" fmla="*/ 28 h 261"/>
                <a:gd name="T52" fmla="*/ 155 w 490"/>
                <a:gd name="T53" fmla="*/ 22 h 261"/>
                <a:gd name="T54" fmla="*/ 170 w 490"/>
                <a:gd name="T55" fmla="*/ 15 h 261"/>
                <a:gd name="T56" fmla="*/ 186 w 490"/>
                <a:gd name="T57" fmla="*/ 11 h 261"/>
                <a:gd name="T58" fmla="*/ 203 w 490"/>
                <a:gd name="T59" fmla="*/ 7 h 261"/>
                <a:gd name="T60" fmla="*/ 218 w 490"/>
                <a:gd name="T61" fmla="*/ 4 h 261"/>
                <a:gd name="T62" fmla="*/ 235 w 490"/>
                <a:gd name="T63" fmla="*/ 1 h 261"/>
                <a:gd name="T64" fmla="*/ 250 w 490"/>
                <a:gd name="T65" fmla="*/ 0 h 261"/>
                <a:gd name="T66" fmla="*/ 264 w 490"/>
                <a:gd name="T67" fmla="*/ 0 h 261"/>
                <a:gd name="T68" fmla="*/ 280 w 490"/>
                <a:gd name="T69" fmla="*/ 0 h 261"/>
                <a:gd name="T70" fmla="*/ 294 w 490"/>
                <a:gd name="T71" fmla="*/ 1 h 261"/>
                <a:gd name="T72" fmla="*/ 308 w 490"/>
                <a:gd name="T73" fmla="*/ 4 h 261"/>
                <a:gd name="T74" fmla="*/ 321 w 490"/>
                <a:gd name="T75" fmla="*/ 6 h 261"/>
                <a:gd name="T76" fmla="*/ 334 w 490"/>
                <a:gd name="T77" fmla="*/ 9 h 261"/>
                <a:gd name="T78" fmla="*/ 347 w 490"/>
                <a:gd name="T79" fmla="*/ 13 h 261"/>
                <a:gd name="T80" fmla="*/ 358 w 490"/>
                <a:gd name="T81" fmla="*/ 18 h 261"/>
                <a:gd name="T82" fmla="*/ 370 w 490"/>
                <a:gd name="T83" fmla="*/ 22 h 261"/>
                <a:gd name="T84" fmla="*/ 382 w 490"/>
                <a:gd name="T85" fmla="*/ 27 h 261"/>
                <a:gd name="T86" fmla="*/ 393 w 490"/>
                <a:gd name="T87" fmla="*/ 33 h 261"/>
                <a:gd name="T88" fmla="*/ 404 w 490"/>
                <a:gd name="T89" fmla="*/ 38 h 261"/>
                <a:gd name="T90" fmla="*/ 413 w 490"/>
                <a:gd name="T91" fmla="*/ 45 h 261"/>
                <a:gd name="T92" fmla="*/ 422 w 490"/>
                <a:gd name="T93" fmla="*/ 50 h 261"/>
                <a:gd name="T94" fmla="*/ 429 w 490"/>
                <a:gd name="T95" fmla="*/ 56 h 261"/>
                <a:gd name="T96" fmla="*/ 438 w 490"/>
                <a:gd name="T97" fmla="*/ 63 h 261"/>
                <a:gd name="T98" fmla="*/ 446 w 490"/>
                <a:gd name="T99" fmla="*/ 68 h 261"/>
                <a:gd name="T100" fmla="*/ 452 w 490"/>
                <a:gd name="T101" fmla="*/ 74 h 261"/>
                <a:gd name="T102" fmla="*/ 459 w 490"/>
                <a:gd name="T103" fmla="*/ 80 h 261"/>
                <a:gd name="T104" fmla="*/ 465 w 490"/>
                <a:gd name="T105" fmla="*/ 85 h 261"/>
                <a:gd name="T106" fmla="*/ 473 w 490"/>
                <a:gd name="T107" fmla="*/ 92 h 261"/>
                <a:gd name="T108" fmla="*/ 481 w 490"/>
                <a:gd name="T109" fmla="*/ 100 h 261"/>
                <a:gd name="T110" fmla="*/ 487 w 490"/>
                <a:gd name="T111" fmla="*/ 109 h 261"/>
                <a:gd name="T112" fmla="*/ 275 w 490"/>
                <a:gd name="T113" fmla="*/ 216 h 261"/>
                <a:gd name="T114" fmla="*/ 0 w 490"/>
                <a:gd name="T115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0" h="261">
                  <a:moveTo>
                    <a:pt x="0" y="261"/>
                  </a:moveTo>
                  <a:lnTo>
                    <a:pt x="0" y="260"/>
                  </a:lnTo>
                  <a:lnTo>
                    <a:pt x="0" y="258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2" y="247"/>
                  </a:lnTo>
                  <a:lnTo>
                    <a:pt x="2" y="242"/>
                  </a:lnTo>
                  <a:lnTo>
                    <a:pt x="2" y="238"/>
                  </a:lnTo>
                  <a:lnTo>
                    <a:pt x="3" y="234"/>
                  </a:lnTo>
                  <a:lnTo>
                    <a:pt x="4" y="231"/>
                  </a:lnTo>
                  <a:lnTo>
                    <a:pt x="6" y="228"/>
                  </a:lnTo>
                  <a:lnTo>
                    <a:pt x="6" y="224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11"/>
                  </a:lnTo>
                  <a:lnTo>
                    <a:pt x="10" y="207"/>
                  </a:lnTo>
                  <a:lnTo>
                    <a:pt x="11" y="202"/>
                  </a:lnTo>
                  <a:lnTo>
                    <a:pt x="12" y="198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7" y="183"/>
                  </a:lnTo>
                  <a:lnTo>
                    <a:pt x="20" y="177"/>
                  </a:lnTo>
                  <a:lnTo>
                    <a:pt x="22" y="172"/>
                  </a:lnTo>
                  <a:lnTo>
                    <a:pt x="24" y="167"/>
                  </a:lnTo>
                  <a:lnTo>
                    <a:pt x="26" y="162"/>
                  </a:lnTo>
                  <a:lnTo>
                    <a:pt x="29" y="157"/>
                  </a:lnTo>
                  <a:lnTo>
                    <a:pt x="31" y="153"/>
                  </a:lnTo>
                  <a:lnTo>
                    <a:pt x="33" y="146"/>
                  </a:lnTo>
                  <a:lnTo>
                    <a:pt x="35" y="141"/>
                  </a:lnTo>
                  <a:lnTo>
                    <a:pt x="38" y="135"/>
                  </a:lnTo>
                  <a:lnTo>
                    <a:pt x="42" y="130"/>
                  </a:lnTo>
                  <a:lnTo>
                    <a:pt x="44" y="125"/>
                  </a:lnTo>
                  <a:lnTo>
                    <a:pt x="48" y="118"/>
                  </a:lnTo>
                  <a:lnTo>
                    <a:pt x="52" y="113"/>
                  </a:lnTo>
                  <a:lnTo>
                    <a:pt x="55" y="108"/>
                  </a:lnTo>
                  <a:lnTo>
                    <a:pt x="58" y="103"/>
                  </a:lnTo>
                  <a:lnTo>
                    <a:pt x="62" y="98"/>
                  </a:lnTo>
                  <a:lnTo>
                    <a:pt x="66" y="92"/>
                  </a:lnTo>
                  <a:lnTo>
                    <a:pt x="70" y="87"/>
                  </a:lnTo>
                  <a:lnTo>
                    <a:pt x="75" y="82"/>
                  </a:lnTo>
                  <a:lnTo>
                    <a:pt x="79" y="77"/>
                  </a:lnTo>
                  <a:lnTo>
                    <a:pt x="84" y="72"/>
                  </a:lnTo>
                  <a:lnTo>
                    <a:pt x="89" y="68"/>
                  </a:lnTo>
                  <a:lnTo>
                    <a:pt x="94" y="63"/>
                  </a:lnTo>
                  <a:lnTo>
                    <a:pt x="100" y="58"/>
                  </a:lnTo>
                  <a:lnTo>
                    <a:pt x="105" y="52"/>
                  </a:lnTo>
                  <a:lnTo>
                    <a:pt x="110" y="49"/>
                  </a:lnTo>
                  <a:lnTo>
                    <a:pt x="116" y="43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6" y="32"/>
                  </a:lnTo>
                  <a:lnTo>
                    <a:pt x="142" y="28"/>
                  </a:lnTo>
                  <a:lnTo>
                    <a:pt x="149" y="24"/>
                  </a:lnTo>
                  <a:lnTo>
                    <a:pt x="155" y="22"/>
                  </a:lnTo>
                  <a:lnTo>
                    <a:pt x="163" y="19"/>
                  </a:lnTo>
                  <a:lnTo>
                    <a:pt x="170" y="15"/>
                  </a:lnTo>
                  <a:lnTo>
                    <a:pt x="178" y="13"/>
                  </a:lnTo>
                  <a:lnTo>
                    <a:pt x="186" y="11"/>
                  </a:lnTo>
                  <a:lnTo>
                    <a:pt x="195" y="9"/>
                  </a:lnTo>
                  <a:lnTo>
                    <a:pt x="203" y="7"/>
                  </a:lnTo>
                  <a:lnTo>
                    <a:pt x="210" y="5"/>
                  </a:lnTo>
                  <a:lnTo>
                    <a:pt x="218" y="4"/>
                  </a:lnTo>
                  <a:lnTo>
                    <a:pt x="227" y="2"/>
                  </a:lnTo>
                  <a:lnTo>
                    <a:pt x="235" y="1"/>
                  </a:lnTo>
                  <a:lnTo>
                    <a:pt x="243" y="1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2" y="0"/>
                  </a:lnTo>
                  <a:lnTo>
                    <a:pt x="280" y="0"/>
                  </a:lnTo>
                  <a:lnTo>
                    <a:pt x="288" y="1"/>
                  </a:lnTo>
                  <a:lnTo>
                    <a:pt x="294" y="1"/>
                  </a:lnTo>
                  <a:lnTo>
                    <a:pt x="302" y="2"/>
                  </a:lnTo>
                  <a:lnTo>
                    <a:pt x="308" y="4"/>
                  </a:lnTo>
                  <a:lnTo>
                    <a:pt x="315" y="5"/>
                  </a:lnTo>
                  <a:lnTo>
                    <a:pt x="321" y="6"/>
                  </a:lnTo>
                  <a:lnTo>
                    <a:pt x="328" y="7"/>
                  </a:lnTo>
                  <a:lnTo>
                    <a:pt x="334" y="9"/>
                  </a:lnTo>
                  <a:lnTo>
                    <a:pt x="340" y="11"/>
                  </a:lnTo>
                  <a:lnTo>
                    <a:pt x="347" y="13"/>
                  </a:lnTo>
                  <a:lnTo>
                    <a:pt x="353" y="15"/>
                  </a:lnTo>
                  <a:lnTo>
                    <a:pt x="358" y="18"/>
                  </a:lnTo>
                  <a:lnTo>
                    <a:pt x="365" y="20"/>
                  </a:lnTo>
                  <a:lnTo>
                    <a:pt x="370" y="22"/>
                  </a:lnTo>
                  <a:lnTo>
                    <a:pt x="376" y="24"/>
                  </a:lnTo>
                  <a:lnTo>
                    <a:pt x="382" y="27"/>
                  </a:lnTo>
                  <a:lnTo>
                    <a:pt x="388" y="31"/>
                  </a:lnTo>
                  <a:lnTo>
                    <a:pt x="393" y="33"/>
                  </a:lnTo>
                  <a:lnTo>
                    <a:pt x="398" y="36"/>
                  </a:lnTo>
                  <a:lnTo>
                    <a:pt x="404" y="38"/>
                  </a:lnTo>
                  <a:lnTo>
                    <a:pt x="409" y="42"/>
                  </a:lnTo>
                  <a:lnTo>
                    <a:pt x="413" y="45"/>
                  </a:lnTo>
                  <a:lnTo>
                    <a:pt x="418" y="47"/>
                  </a:lnTo>
                  <a:lnTo>
                    <a:pt x="422" y="50"/>
                  </a:lnTo>
                  <a:lnTo>
                    <a:pt x="427" y="54"/>
                  </a:lnTo>
                  <a:lnTo>
                    <a:pt x="429" y="56"/>
                  </a:lnTo>
                  <a:lnTo>
                    <a:pt x="434" y="59"/>
                  </a:lnTo>
                  <a:lnTo>
                    <a:pt x="438" y="63"/>
                  </a:lnTo>
                  <a:lnTo>
                    <a:pt x="442" y="65"/>
                  </a:lnTo>
                  <a:lnTo>
                    <a:pt x="446" y="68"/>
                  </a:lnTo>
                  <a:lnTo>
                    <a:pt x="449" y="70"/>
                  </a:lnTo>
                  <a:lnTo>
                    <a:pt x="452" y="74"/>
                  </a:lnTo>
                  <a:lnTo>
                    <a:pt x="456" y="77"/>
                  </a:lnTo>
                  <a:lnTo>
                    <a:pt x="459" y="80"/>
                  </a:lnTo>
                  <a:lnTo>
                    <a:pt x="463" y="82"/>
                  </a:lnTo>
                  <a:lnTo>
                    <a:pt x="465" y="85"/>
                  </a:lnTo>
                  <a:lnTo>
                    <a:pt x="468" y="89"/>
                  </a:lnTo>
                  <a:lnTo>
                    <a:pt x="473" y="92"/>
                  </a:lnTo>
                  <a:lnTo>
                    <a:pt x="477" y="96"/>
                  </a:lnTo>
                  <a:lnTo>
                    <a:pt x="481" y="100"/>
                  </a:lnTo>
                  <a:lnTo>
                    <a:pt x="483" y="104"/>
                  </a:lnTo>
                  <a:lnTo>
                    <a:pt x="487" y="109"/>
                  </a:lnTo>
                  <a:lnTo>
                    <a:pt x="490" y="110"/>
                  </a:lnTo>
                  <a:lnTo>
                    <a:pt x="275" y="216"/>
                  </a:lnTo>
                  <a:lnTo>
                    <a:pt x="0" y="261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79" name="Freeform 11">
              <a:extLst>
                <a:ext uri="{FF2B5EF4-FFF2-40B4-BE49-F238E27FC236}">
                  <a16:creationId xmlns:a16="http://schemas.microsoft.com/office/drawing/2014/main" id="{466910C5-ADD9-4220-88D8-60B85B6C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3554"/>
              <a:ext cx="669" cy="648"/>
            </a:xfrm>
            <a:custGeom>
              <a:avLst/>
              <a:gdLst>
                <a:gd name="T0" fmla="*/ 23 w 669"/>
                <a:gd name="T1" fmla="*/ 432 h 648"/>
                <a:gd name="T2" fmla="*/ 84 w 669"/>
                <a:gd name="T3" fmla="*/ 306 h 648"/>
                <a:gd name="T4" fmla="*/ 134 w 669"/>
                <a:gd name="T5" fmla="*/ 234 h 648"/>
                <a:gd name="T6" fmla="*/ 264 w 669"/>
                <a:gd name="T7" fmla="*/ 131 h 648"/>
                <a:gd name="T8" fmla="*/ 434 w 669"/>
                <a:gd name="T9" fmla="*/ 33 h 648"/>
                <a:gd name="T10" fmla="*/ 519 w 669"/>
                <a:gd name="T11" fmla="*/ 0 h 648"/>
                <a:gd name="T12" fmla="*/ 604 w 669"/>
                <a:gd name="T13" fmla="*/ 7 h 648"/>
                <a:gd name="T14" fmla="*/ 653 w 669"/>
                <a:gd name="T15" fmla="*/ 55 h 648"/>
                <a:gd name="T16" fmla="*/ 669 w 669"/>
                <a:gd name="T17" fmla="*/ 146 h 648"/>
                <a:gd name="T18" fmla="*/ 653 w 669"/>
                <a:gd name="T19" fmla="*/ 188 h 648"/>
                <a:gd name="T20" fmla="*/ 579 w 669"/>
                <a:gd name="T21" fmla="*/ 281 h 648"/>
                <a:gd name="T22" fmla="*/ 559 w 669"/>
                <a:gd name="T23" fmla="*/ 303 h 648"/>
                <a:gd name="T24" fmla="*/ 601 w 669"/>
                <a:gd name="T25" fmla="*/ 371 h 648"/>
                <a:gd name="T26" fmla="*/ 532 w 669"/>
                <a:gd name="T27" fmla="*/ 553 h 648"/>
                <a:gd name="T28" fmla="*/ 345 w 669"/>
                <a:gd name="T29" fmla="*/ 598 h 648"/>
                <a:gd name="T30" fmla="*/ 311 w 669"/>
                <a:gd name="T31" fmla="*/ 559 h 648"/>
                <a:gd name="T32" fmla="*/ 205 w 669"/>
                <a:gd name="T33" fmla="*/ 634 h 648"/>
                <a:gd name="T34" fmla="*/ 147 w 669"/>
                <a:gd name="T35" fmla="*/ 648 h 648"/>
                <a:gd name="T36" fmla="*/ 95 w 669"/>
                <a:gd name="T37" fmla="*/ 647 h 648"/>
                <a:gd name="T38" fmla="*/ 60 w 669"/>
                <a:gd name="T39" fmla="*/ 626 h 648"/>
                <a:gd name="T40" fmla="*/ 27 w 669"/>
                <a:gd name="T41" fmla="*/ 592 h 648"/>
                <a:gd name="T42" fmla="*/ 4 w 669"/>
                <a:gd name="T43" fmla="*/ 544 h 648"/>
                <a:gd name="T44" fmla="*/ 0 w 669"/>
                <a:gd name="T45" fmla="*/ 492 h 648"/>
                <a:gd name="T46" fmla="*/ 23 w 669"/>
                <a:gd name="T47" fmla="*/ 432 h 648"/>
                <a:gd name="T48" fmla="*/ 23 w 669"/>
                <a:gd name="T49" fmla="*/ 43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648">
                  <a:moveTo>
                    <a:pt x="23" y="432"/>
                  </a:moveTo>
                  <a:lnTo>
                    <a:pt x="84" y="306"/>
                  </a:lnTo>
                  <a:lnTo>
                    <a:pt x="134" y="234"/>
                  </a:lnTo>
                  <a:lnTo>
                    <a:pt x="264" y="131"/>
                  </a:lnTo>
                  <a:lnTo>
                    <a:pt x="434" y="33"/>
                  </a:lnTo>
                  <a:lnTo>
                    <a:pt x="519" y="0"/>
                  </a:lnTo>
                  <a:lnTo>
                    <a:pt x="604" y="7"/>
                  </a:lnTo>
                  <a:lnTo>
                    <a:pt x="653" y="55"/>
                  </a:lnTo>
                  <a:lnTo>
                    <a:pt x="669" y="146"/>
                  </a:lnTo>
                  <a:lnTo>
                    <a:pt x="653" y="188"/>
                  </a:lnTo>
                  <a:lnTo>
                    <a:pt x="579" y="281"/>
                  </a:lnTo>
                  <a:lnTo>
                    <a:pt x="559" y="303"/>
                  </a:lnTo>
                  <a:lnTo>
                    <a:pt x="601" y="371"/>
                  </a:lnTo>
                  <a:lnTo>
                    <a:pt x="532" y="553"/>
                  </a:lnTo>
                  <a:lnTo>
                    <a:pt x="345" y="598"/>
                  </a:lnTo>
                  <a:lnTo>
                    <a:pt x="311" y="559"/>
                  </a:lnTo>
                  <a:lnTo>
                    <a:pt x="205" y="634"/>
                  </a:lnTo>
                  <a:lnTo>
                    <a:pt x="147" y="648"/>
                  </a:lnTo>
                  <a:lnTo>
                    <a:pt x="95" y="647"/>
                  </a:lnTo>
                  <a:lnTo>
                    <a:pt x="60" y="626"/>
                  </a:lnTo>
                  <a:lnTo>
                    <a:pt x="27" y="592"/>
                  </a:lnTo>
                  <a:lnTo>
                    <a:pt x="4" y="544"/>
                  </a:lnTo>
                  <a:lnTo>
                    <a:pt x="0" y="492"/>
                  </a:lnTo>
                  <a:lnTo>
                    <a:pt x="23" y="432"/>
                  </a:lnTo>
                  <a:lnTo>
                    <a:pt x="23" y="4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0" name="Freeform 12">
              <a:extLst>
                <a:ext uri="{FF2B5EF4-FFF2-40B4-BE49-F238E27FC236}">
                  <a16:creationId xmlns:a16="http://schemas.microsoft.com/office/drawing/2014/main" id="{2EDF99B4-B08C-40F6-A892-CD780CF79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4721"/>
              <a:ext cx="112" cy="214"/>
            </a:xfrm>
            <a:custGeom>
              <a:avLst/>
              <a:gdLst>
                <a:gd name="T0" fmla="*/ 88 w 112"/>
                <a:gd name="T1" fmla="*/ 10 h 214"/>
                <a:gd name="T2" fmla="*/ 92 w 112"/>
                <a:gd name="T3" fmla="*/ 17 h 214"/>
                <a:gd name="T4" fmla="*/ 36 w 112"/>
                <a:gd name="T5" fmla="*/ 151 h 214"/>
                <a:gd name="T6" fmla="*/ 13 w 112"/>
                <a:gd name="T7" fmla="*/ 152 h 214"/>
                <a:gd name="T8" fmla="*/ 0 w 112"/>
                <a:gd name="T9" fmla="*/ 214 h 214"/>
                <a:gd name="T10" fmla="*/ 40 w 112"/>
                <a:gd name="T11" fmla="*/ 202 h 214"/>
                <a:gd name="T12" fmla="*/ 112 w 112"/>
                <a:gd name="T13" fmla="*/ 3 h 214"/>
                <a:gd name="T14" fmla="*/ 103 w 112"/>
                <a:gd name="T15" fmla="*/ 0 h 214"/>
                <a:gd name="T16" fmla="*/ 88 w 112"/>
                <a:gd name="T17" fmla="*/ 10 h 214"/>
                <a:gd name="T18" fmla="*/ 88 w 112"/>
                <a:gd name="T19" fmla="*/ 1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14">
                  <a:moveTo>
                    <a:pt x="88" y="10"/>
                  </a:moveTo>
                  <a:lnTo>
                    <a:pt x="92" y="17"/>
                  </a:lnTo>
                  <a:lnTo>
                    <a:pt x="36" y="151"/>
                  </a:lnTo>
                  <a:lnTo>
                    <a:pt x="13" y="152"/>
                  </a:lnTo>
                  <a:lnTo>
                    <a:pt x="0" y="214"/>
                  </a:lnTo>
                  <a:lnTo>
                    <a:pt x="40" y="202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88" y="10"/>
                  </a:lnTo>
                  <a:lnTo>
                    <a:pt x="8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1" name="Freeform 13">
              <a:extLst>
                <a:ext uri="{FF2B5EF4-FFF2-40B4-BE49-F238E27FC236}">
                  <a16:creationId xmlns:a16="http://schemas.microsoft.com/office/drawing/2014/main" id="{4F21CFAD-5B54-41A8-BFCF-A7931621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5447"/>
              <a:ext cx="202" cy="107"/>
            </a:xfrm>
            <a:custGeom>
              <a:avLst/>
              <a:gdLst>
                <a:gd name="T0" fmla="*/ 23 w 202"/>
                <a:gd name="T1" fmla="*/ 0 h 107"/>
                <a:gd name="T2" fmla="*/ 0 w 202"/>
                <a:gd name="T3" fmla="*/ 60 h 107"/>
                <a:gd name="T4" fmla="*/ 170 w 202"/>
                <a:gd name="T5" fmla="*/ 107 h 107"/>
                <a:gd name="T6" fmla="*/ 202 w 202"/>
                <a:gd name="T7" fmla="*/ 85 h 107"/>
                <a:gd name="T8" fmla="*/ 181 w 202"/>
                <a:gd name="T9" fmla="*/ 80 h 107"/>
                <a:gd name="T10" fmla="*/ 73 w 202"/>
                <a:gd name="T11" fmla="*/ 66 h 107"/>
                <a:gd name="T12" fmla="*/ 68 w 202"/>
                <a:gd name="T13" fmla="*/ 3 h 107"/>
                <a:gd name="T14" fmla="*/ 23 w 202"/>
                <a:gd name="T15" fmla="*/ 0 h 107"/>
                <a:gd name="T16" fmla="*/ 23 w 202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07">
                  <a:moveTo>
                    <a:pt x="23" y="0"/>
                  </a:moveTo>
                  <a:lnTo>
                    <a:pt x="0" y="60"/>
                  </a:lnTo>
                  <a:lnTo>
                    <a:pt x="170" y="107"/>
                  </a:lnTo>
                  <a:lnTo>
                    <a:pt x="202" y="85"/>
                  </a:lnTo>
                  <a:lnTo>
                    <a:pt x="181" y="80"/>
                  </a:lnTo>
                  <a:lnTo>
                    <a:pt x="73" y="66"/>
                  </a:lnTo>
                  <a:lnTo>
                    <a:pt x="68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2" name="Freeform 14">
              <a:extLst>
                <a:ext uri="{FF2B5EF4-FFF2-40B4-BE49-F238E27FC236}">
                  <a16:creationId xmlns:a16="http://schemas.microsoft.com/office/drawing/2014/main" id="{3FF49FF7-994A-4BFD-AFB9-2B03ECAE4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4501"/>
              <a:ext cx="637" cy="543"/>
            </a:xfrm>
            <a:custGeom>
              <a:avLst/>
              <a:gdLst>
                <a:gd name="T0" fmla="*/ 0 w 637"/>
                <a:gd name="T1" fmla="*/ 67 h 543"/>
                <a:gd name="T2" fmla="*/ 2 w 637"/>
                <a:gd name="T3" fmla="*/ 111 h 543"/>
                <a:gd name="T4" fmla="*/ 45 w 637"/>
                <a:gd name="T5" fmla="*/ 415 h 543"/>
                <a:gd name="T6" fmla="*/ 13 w 637"/>
                <a:gd name="T7" fmla="*/ 484 h 543"/>
                <a:gd name="T8" fmla="*/ 60 w 637"/>
                <a:gd name="T9" fmla="*/ 501 h 543"/>
                <a:gd name="T10" fmla="*/ 167 w 637"/>
                <a:gd name="T11" fmla="*/ 543 h 543"/>
                <a:gd name="T12" fmla="*/ 331 w 637"/>
                <a:gd name="T13" fmla="*/ 221 h 543"/>
                <a:gd name="T14" fmla="*/ 480 w 637"/>
                <a:gd name="T15" fmla="*/ 170 h 543"/>
                <a:gd name="T16" fmla="*/ 524 w 637"/>
                <a:gd name="T17" fmla="*/ 133 h 543"/>
                <a:gd name="T18" fmla="*/ 637 w 637"/>
                <a:gd name="T19" fmla="*/ 31 h 543"/>
                <a:gd name="T20" fmla="*/ 436 w 637"/>
                <a:gd name="T21" fmla="*/ 68 h 543"/>
                <a:gd name="T22" fmla="*/ 394 w 637"/>
                <a:gd name="T23" fmla="*/ 58 h 543"/>
                <a:gd name="T24" fmla="*/ 425 w 637"/>
                <a:gd name="T25" fmla="*/ 30 h 543"/>
                <a:gd name="T26" fmla="*/ 417 w 637"/>
                <a:gd name="T27" fmla="*/ 0 h 543"/>
                <a:gd name="T28" fmla="*/ 394 w 637"/>
                <a:gd name="T29" fmla="*/ 8 h 543"/>
                <a:gd name="T30" fmla="*/ 353 w 637"/>
                <a:gd name="T31" fmla="*/ 48 h 543"/>
                <a:gd name="T32" fmla="*/ 319 w 637"/>
                <a:gd name="T33" fmla="*/ 60 h 543"/>
                <a:gd name="T34" fmla="*/ 299 w 637"/>
                <a:gd name="T35" fmla="*/ 82 h 543"/>
                <a:gd name="T36" fmla="*/ 236 w 637"/>
                <a:gd name="T37" fmla="*/ 39 h 543"/>
                <a:gd name="T38" fmla="*/ 207 w 637"/>
                <a:gd name="T39" fmla="*/ 33 h 543"/>
                <a:gd name="T40" fmla="*/ 153 w 637"/>
                <a:gd name="T41" fmla="*/ 18 h 543"/>
                <a:gd name="T42" fmla="*/ 0 w 637"/>
                <a:gd name="T43" fmla="*/ 67 h 543"/>
                <a:gd name="T44" fmla="*/ 0 w 637"/>
                <a:gd name="T45" fmla="*/ 6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7" h="543">
                  <a:moveTo>
                    <a:pt x="0" y="67"/>
                  </a:moveTo>
                  <a:lnTo>
                    <a:pt x="2" y="111"/>
                  </a:lnTo>
                  <a:lnTo>
                    <a:pt x="45" y="415"/>
                  </a:lnTo>
                  <a:lnTo>
                    <a:pt x="13" y="484"/>
                  </a:lnTo>
                  <a:lnTo>
                    <a:pt x="60" y="501"/>
                  </a:lnTo>
                  <a:lnTo>
                    <a:pt x="167" y="543"/>
                  </a:lnTo>
                  <a:lnTo>
                    <a:pt x="331" y="221"/>
                  </a:lnTo>
                  <a:lnTo>
                    <a:pt x="480" y="170"/>
                  </a:lnTo>
                  <a:lnTo>
                    <a:pt x="524" y="133"/>
                  </a:lnTo>
                  <a:lnTo>
                    <a:pt x="637" y="31"/>
                  </a:lnTo>
                  <a:lnTo>
                    <a:pt x="436" y="68"/>
                  </a:lnTo>
                  <a:lnTo>
                    <a:pt x="394" y="58"/>
                  </a:lnTo>
                  <a:lnTo>
                    <a:pt x="425" y="30"/>
                  </a:lnTo>
                  <a:lnTo>
                    <a:pt x="417" y="0"/>
                  </a:lnTo>
                  <a:lnTo>
                    <a:pt x="394" y="8"/>
                  </a:lnTo>
                  <a:lnTo>
                    <a:pt x="353" y="48"/>
                  </a:lnTo>
                  <a:lnTo>
                    <a:pt x="319" y="60"/>
                  </a:lnTo>
                  <a:lnTo>
                    <a:pt x="299" y="82"/>
                  </a:lnTo>
                  <a:lnTo>
                    <a:pt x="236" y="39"/>
                  </a:lnTo>
                  <a:lnTo>
                    <a:pt x="207" y="33"/>
                  </a:lnTo>
                  <a:lnTo>
                    <a:pt x="153" y="18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3" name="Freeform 15">
              <a:extLst>
                <a:ext uri="{FF2B5EF4-FFF2-40B4-BE49-F238E27FC236}">
                  <a16:creationId xmlns:a16="http://schemas.microsoft.com/office/drawing/2014/main" id="{5D03C7D7-CB90-4B17-B2BC-DF8CA418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3930"/>
              <a:ext cx="542" cy="620"/>
            </a:xfrm>
            <a:custGeom>
              <a:avLst/>
              <a:gdLst>
                <a:gd name="T0" fmla="*/ 14 w 542"/>
                <a:gd name="T1" fmla="*/ 518 h 620"/>
                <a:gd name="T2" fmla="*/ 0 w 542"/>
                <a:gd name="T3" fmla="*/ 455 h 620"/>
                <a:gd name="T4" fmla="*/ 2 w 542"/>
                <a:gd name="T5" fmla="*/ 433 h 620"/>
                <a:gd name="T6" fmla="*/ 20 w 542"/>
                <a:gd name="T7" fmla="*/ 415 h 620"/>
                <a:gd name="T8" fmla="*/ 104 w 542"/>
                <a:gd name="T9" fmla="*/ 400 h 620"/>
                <a:gd name="T10" fmla="*/ 149 w 542"/>
                <a:gd name="T11" fmla="*/ 84 h 620"/>
                <a:gd name="T12" fmla="*/ 310 w 542"/>
                <a:gd name="T13" fmla="*/ 0 h 620"/>
                <a:gd name="T14" fmla="*/ 380 w 542"/>
                <a:gd name="T15" fmla="*/ 15 h 620"/>
                <a:gd name="T16" fmla="*/ 408 w 542"/>
                <a:gd name="T17" fmla="*/ 42 h 620"/>
                <a:gd name="T18" fmla="*/ 436 w 542"/>
                <a:gd name="T19" fmla="*/ 131 h 620"/>
                <a:gd name="T20" fmla="*/ 483 w 542"/>
                <a:gd name="T21" fmla="*/ 222 h 620"/>
                <a:gd name="T22" fmla="*/ 511 w 542"/>
                <a:gd name="T23" fmla="*/ 241 h 620"/>
                <a:gd name="T24" fmla="*/ 535 w 542"/>
                <a:gd name="T25" fmla="*/ 289 h 620"/>
                <a:gd name="T26" fmla="*/ 542 w 542"/>
                <a:gd name="T27" fmla="*/ 331 h 620"/>
                <a:gd name="T28" fmla="*/ 541 w 542"/>
                <a:gd name="T29" fmla="*/ 365 h 620"/>
                <a:gd name="T30" fmla="*/ 528 w 542"/>
                <a:gd name="T31" fmla="*/ 409 h 620"/>
                <a:gd name="T32" fmla="*/ 513 w 542"/>
                <a:gd name="T33" fmla="*/ 557 h 620"/>
                <a:gd name="T34" fmla="*/ 494 w 542"/>
                <a:gd name="T35" fmla="*/ 585 h 620"/>
                <a:gd name="T36" fmla="*/ 430 w 542"/>
                <a:gd name="T37" fmla="*/ 620 h 620"/>
                <a:gd name="T38" fmla="*/ 14 w 542"/>
                <a:gd name="T39" fmla="*/ 518 h 620"/>
                <a:gd name="T40" fmla="*/ 14 w 542"/>
                <a:gd name="T41" fmla="*/ 51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2" h="620">
                  <a:moveTo>
                    <a:pt x="14" y="518"/>
                  </a:moveTo>
                  <a:lnTo>
                    <a:pt x="0" y="455"/>
                  </a:lnTo>
                  <a:lnTo>
                    <a:pt x="2" y="433"/>
                  </a:lnTo>
                  <a:lnTo>
                    <a:pt x="20" y="415"/>
                  </a:lnTo>
                  <a:lnTo>
                    <a:pt x="104" y="400"/>
                  </a:lnTo>
                  <a:lnTo>
                    <a:pt x="149" y="84"/>
                  </a:lnTo>
                  <a:lnTo>
                    <a:pt x="310" y="0"/>
                  </a:lnTo>
                  <a:lnTo>
                    <a:pt x="380" y="15"/>
                  </a:lnTo>
                  <a:lnTo>
                    <a:pt x="408" y="42"/>
                  </a:lnTo>
                  <a:lnTo>
                    <a:pt x="436" y="131"/>
                  </a:lnTo>
                  <a:lnTo>
                    <a:pt x="483" y="222"/>
                  </a:lnTo>
                  <a:lnTo>
                    <a:pt x="511" y="241"/>
                  </a:lnTo>
                  <a:lnTo>
                    <a:pt x="535" y="289"/>
                  </a:lnTo>
                  <a:lnTo>
                    <a:pt x="542" y="331"/>
                  </a:lnTo>
                  <a:lnTo>
                    <a:pt x="541" y="365"/>
                  </a:lnTo>
                  <a:lnTo>
                    <a:pt x="528" y="409"/>
                  </a:lnTo>
                  <a:lnTo>
                    <a:pt x="513" y="557"/>
                  </a:lnTo>
                  <a:lnTo>
                    <a:pt x="494" y="585"/>
                  </a:lnTo>
                  <a:lnTo>
                    <a:pt x="430" y="620"/>
                  </a:lnTo>
                  <a:lnTo>
                    <a:pt x="14" y="518"/>
                  </a:lnTo>
                  <a:lnTo>
                    <a:pt x="14" y="518"/>
                  </a:lnTo>
                  <a:close/>
                </a:path>
              </a:pathLst>
            </a:custGeom>
            <a:solidFill>
              <a:srgbClr val="F5C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4" name="Freeform 16">
              <a:extLst>
                <a:ext uri="{FF2B5EF4-FFF2-40B4-BE49-F238E27FC236}">
                  <a16:creationId xmlns:a16="http://schemas.microsoft.com/office/drawing/2014/main" id="{2DC04E0F-DBB0-4B57-A38C-FB56322C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4518"/>
              <a:ext cx="381" cy="166"/>
            </a:xfrm>
            <a:custGeom>
              <a:avLst/>
              <a:gdLst>
                <a:gd name="T0" fmla="*/ 12 w 381"/>
                <a:gd name="T1" fmla="*/ 103 h 166"/>
                <a:gd name="T2" fmla="*/ 11 w 381"/>
                <a:gd name="T3" fmla="*/ 96 h 166"/>
                <a:gd name="T4" fmla="*/ 8 w 381"/>
                <a:gd name="T5" fmla="*/ 88 h 166"/>
                <a:gd name="T6" fmla="*/ 7 w 381"/>
                <a:gd name="T7" fmla="*/ 82 h 166"/>
                <a:gd name="T8" fmla="*/ 5 w 381"/>
                <a:gd name="T9" fmla="*/ 73 h 166"/>
                <a:gd name="T10" fmla="*/ 4 w 381"/>
                <a:gd name="T11" fmla="*/ 65 h 166"/>
                <a:gd name="T12" fmla="*/ 4 w 381"/>
                <a:gd name="T13" fmla="*/ 59 h 166"/>
                <a:gd name="T14" fmla="*/ 7 w 381"/>
                <a:gd name="T15" fmla="*/ 56 h 166"/>
                <a:gd name="T16" fmla="*/ 13 w 381"/>
                <a:gd name="T17" fmla="*/ 52 h 166"/>
                <a:gd name="T18" fmla="*/ 23 w 381"/>
                <a:gd name="T19" fmla="*/ 49 h 166"/>
                <a:gd name="T20" fmla="*/ 30 w 381"/>
                <a:gd name="T21" fmla="*/ 47 h 166"/>
                <a:gd name="T22" fmla="*/ 34 w 381"/>
                <a:gd name="T23" fmla="*/ 46 h 166"/>
                <a:gd name="T24" fmla="*/ 38 w 381"/>
                <a:gd name="T25" fmla="*/ 42 h 166"/>
                <a:gd name="T26" fmla="*/ 47 w 381"/>
                <a:gd name="T27" fmla="*/ 33 h 166"/>
                <a:gd name="T28" fmla="*/ 58 w 381"/>
                <a:gd name="T29" fmla="*/ 23 h 166"/>
                <a:gd name="T30" fmla="*/ 67 w 381"/>
                <a:gd name="T31" fmla="*/ 15 h 166"/>
                <a:gd name="T32" fmla="*/ 75 w 381"/>
                <a:gd name="T33" fmla="*/ 10 h 166"/>
                <a:gd name="T34" fmla="*/ 85 w 381"/>
                <a:gd name="T35" fmla="*/ 7 h 166"/>
                <a:gd name="T36" fmla="*/ 93 w 381"/>
                <a:gd name="T37" fmla="*/ 6 h 166"/>
                <a:gd name="T38" fmla="*/ 97 w 381"/>
                <a:gd name="T39" fmla="*/ 6 h 166"/>
                <a:gd name="T40" fmla="*/ 107 w 381"/>
                <a:gd name="T41" fmla="*/ 47 h 166"/>
                <a:gd name="T42" fmla="*/ 155 w 381"/>
                <a:gd name="T43" fmla="*/ 76 h 166"/>
                <a:gd name="T44" fmla="*/ 156 w 381"/>
                <a:gd name="T45" fmla="*/ 73 h 166"/>
                <a:gd name="T46" fmla="*/ 162 w 381"/>
                <a:gd name="T47" fmla="*/ 69 h 166"/>
                <a:gd name="T48" fmla="*/ 170 w 381"/>
                <a:gd name="T49" fmla="*/ 63 h 166"/>
                <a:gd name="T50" fmla="*/ 179 w 381"/>
                <a:gd name="T51" fmla="*/ 59 h 166"/>
                <a:gd name="T52" fmla="*/ 190 w 381"/>
                <a:gd name="T53" fmla="*/ 56 h 166"/>
                <a:gd name="T54" fmla="*/ 197 w 381"/>
                <a:gd name="T55" fmla="*/ 56 h 166"/>
                <a:gd name="T56" fmla="*/ 204 w 381"/>
                <a:gd name="T57" fmla="*/ 56 h 166"/>
                <a:gd name="T58" fmla="*/ 210 w 381"/>
                <a:gd name="T59" fmla="*/ 56 h 166"/>
                <a:gd name="T60" fmla="*/ 215 w 381"/>
                <a:gd name="T61" fmla="*/ 58 h 166"/>
                <a:gd name="T62" fmla="*/ 220 w 381"/>
                <a:gd name="T63" fmla="*/ 59 h 166"/>
                <a:gd name="T64" fmla="*/ 240 w 381"/>
                <a:gd name="T65" fmla="*/ 24 h 166"/>
                <a:gd name="T66" fmla="*/ 318 w 381"/>
                <a:gd name="T67" fmla="*/ 69 h 166"/>
                <a:gd name="T68" fmla="*/ 192 w 381"/>
                <a:gd name="T69" fmla="*/ 116 h 166"/>
                <a:gd name="T70" fmla="*/ 146 w 381"/>
                <a:gd name="T71" fmla="*/ 114 h 166"/>
                <a:gd name="T72" fmla="*/ 0 w 381"/>
                <a:gd name="T73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1" h="166">
                  <a:moveTo>
                    <a:pt x="0" y="127"/>
                  </a:moveTo>
                  <a:lnTo>
                    <a:pt x="12" y="103"/>
                  </a:lnTo>
                  <a:lnTo>
                    <a:pt x="12" y="100"/>
                  </a:lnTo>
                  <a:lnTo>
                    <a:pt x="11" y="96"/>
                  </a:lnTo>
                  <a:lnTo>
                    <a:pt x="9" y="92"/>
                  </a:lnTo>
                  <a:lnTo>
                    <a:pt x="8" y="88"/>
                  </a:lnTo>
                  <a:lnTo>
                    <a:pt x="7" y="85"/>
                  </a:lnTo>
                  <a:lnTo>
                    <a:pt x="7" y="82"/>
                  </a:lnTo>
                  <a:lnTo>
                    <a:pt x="5" y="77"/>
                  </a:lnTo>
                  <a:lnTo>
                    <a:pt x="5" y="73"/>
                  </a:lnTo>
                  <a:lnTo>
                    <a:pt x="4" y="69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5" y="58"/>
                  </a:lnTo>
                  <a:lnTo>
                    <a:pt x="7" y="56"/>
                  </a:lnTo>
                  <a:lnTo>
                    <a:pt x="9" y="54"/>
                  </a:lnTo>
                  <a:lnTo>
                    <a:pt x="13" y="52"/>
                  </a:lnTo>
                  <a:lnTo>
                    <a:pt x="17" y="50"/>
                  </a:lnTo>
                  <a:lnTo>
                    <a:pt x="23" y="49"/>
                  </a:lnTo>
                  <a:lnTo>
                    <a:pt x="26" y="47"/>
                  </a:lnTo>
                  <a:lnTo>
                    <a:pt x="30" y="47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8" y="42"/>
                  </a:lnTo>
                  <a:lnTo>
                    <a:pt x="41" y="37"/>
                  </a:lnTo>
                  <a:lnTo>
                    <a:pt x="47" y="33"/>
                  </a:lnTo>
                  <a:lnTo>
                    <a:pt x="52" y="28"/>
                  </a:lnTo>
                  <a:lnTo>
                    <a:pt x="58" y="23"/>
                  </a:lnTo>
                  <a:lnTo>
                    <a:pt x="62" y="18"/>
                  </a:lnTo>
                  <a:lnTo>
                    <a:pt x="67" y="15"/>
                  </a:lnTo>
                  <a:lnTo>
                    <a:pt x="70" y="13"/>
                  </a:lnTo>
                  <a:lnTo>
                    <a:pt x="75" y="10"/>
                  </a:lnTo>
                  <a:lnTo>
                    <a:pt x="80" y="9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3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63" y="43"/>
                  </a:lnTo>
                  <a:lnTo>
                    <a:pt x="107" y="47"/>
                  </a:lnTo>
                  <a:lnTo>
                    <a:pt x="128" y="68"/>
                  </a:lnTo>
                  <a:lnTo>
                    <a:pt x="155" y="76"/>
                  </a:lnTo>
                  <a:lnTo>
                    <a:pt x="155" y="74"/>
                  </a:lnTo>
                  <a:lnTo>
                    <a:pt x="156" y="73"/>
                  </a:lnTo>
                  <a:lnTo>
                    <a:pt x="159" y="70"/>
                  </a:lnTo>
                  <a:lnTo>
                    <a:pt x="162" y="69"/>
                  </a:lnTo>
                  <a:lnTo>
                    <a:pt x="166" y="65"/>
                  </a:lnTo>
                  <a:lnTo>
                    <a:pt x="170" y="63"/>
                  </a:lnTo>
                  <a:lnTo>
                    <a:pt x="174" y="60"/>
                  </a:lnTo>
                  <a:lnTo>
                    <a:pt x="179" y="59"/>
                  </a:lnTo>
                  <a:lnTo>
                    <a:pt x="183" y="56"/>
                  </a:lnTo>
                  <a:lnTo>
                    <a:pt x="190" y="56"/>
                  </a:lnTo>
                  <a:lnTo>
                    <a:pt x="193" y="56"/>
                  </a:lnTo>
                  <a:lnTo>
                    <a:pt x="197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56"/>
                  </a:lnTo>
                  <a:lnTo>
                    <a:pt x="210" y="56"/>
                  </a:lnTo>
                  <a:lnTo>
                    <a:pt x="213" y="58"/>
                  </a:lnTo>
                  <a:lnTo>
                    <a:pt x="215" y="58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41" y="38"/>
                  </a:lnTo>
                  <a:lnTo>
                    <a:pt x="240" y="24"/>
                  </a:lnTo>
                  <a:lnTo>
                    <a:pt x="381" y="0"/>
                  </a:lnTo>
                  <a:lnTo>
                    <a:pt x="318" y="69"/>
                  </a:lnTo>
                  <a:lnTo>
                    <a:pt x="237" y="87"/>
                  </a:lnTo>
                  <a:lnTo>
                    <a:pt x="192" y="116"/>
                  </a:lnTo>
                  <a:lnTo>
                    <a:pt x="152" y="96"/>
                  </a:lnTo>
                  <a:lnTo>
                    <a:pt x="146" y="114"/>
                  </a:lnTo>
                  <a:lnTo>
                    <a:pt x="89" y="166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5" name="Freeform 17">
              <a:extLst>
                <a:ext uri="{FF2B5EF4-FFF2-40B4-BE49-F238E27FC236}">
                  <a16:creationId xmlns:a16="http://schemas.microsoft.com/office/drawing/2014/main" id="{13120F49-235B-4A59-BAB8-4A2647329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4081"/>
              <a:ext cx="141" cy="188"/>
            </a:xfrm>
            <a:custGeom>
              <a:avLst/>
              <a:gdLst>
                <a:gd name="T0" fmla="*/ 1 w 141"/>
                <a:gd name="T1" fmla="*/ 32 h 188"/>
                <a:gd name="T2" fmla="*/ 6 w 141"/>
                <a:gd name="T3" fmla="*/ 36 h 188"/>
                <a:gd name="T4" fmla="*/ 14 w 141"/>
                <a:gd name="T5" fmla="*/ 40 h 188"/>
                <a:gd name="T6" fmla="*/ 20 w 141"/>
                <a:gd name="T7" fmla="*/ 46 h 188"/>
                <a:gd name="T8" fmla="*/ 29 w 141"/>
                <a:gd name="T9" fmla="*/ 54 h 188"/>
                <a:gd name="T10" fmla="*/ 37 w 141"/>
                <a:gd name="T11" fmla="*/ 62 h 188"/>
                <a:gd name="T12" fmla="*/ 43 w 141"/>
                <a:gd name="T13" fmla="*/ 70 h 188"/>
                <a:gd name="T14" fmla="*/ 48 w 141"/>
                <a:gd name="T15" fmla="*/ 77 h 188"/>
                <a:gd name="T16" fmla="*/ 50 w 141"/>
                <a:gd name="T17" fmla="*/ 85 h 188"/>
                <a:gd name="T18" fmla="*/ 51 w 141"/>
                <a:gd name="T19" fmla="*/ 93 h 188"/>
                <a:gd name="T20" fmla="*/ 52 w 141"/>
                <a:gd name="T21" fmla="*/ 103 h 188"/>
                <a:gd name="T22" fmla="*/ 52 w 141"/>
                <a:gd name="T23" fmla="*/ 112 h 188"/>
                <a:gd name="T24" fmla="*/ 54 w 141"/>
                <a:gd name="T25" fmla="*/ 121 h 188"/>
                <a:gd name="T26" fmla="*/ 54 w 141"/>
                <a:gd name="T27" fmla="*/ 129 h 188"/>
                <a:gd name="T28" fmla="*/ 54 w 141"/>
                <a:gd name="T29" fmla="*/ 137 h 188"/>
                <a:gd name="T30" fmla="*/ 54 w 141"/>
                <a:gd name="T31" fmla="*/ 140 h 188"/>
                <a:gd name="T32" fmla="*/ 54 w 141"/>
                <a:gd name="T33" fmla="*/ 143 h 188"/>
                <a:gd name="T34" fmla="*/ 58 w 141"/>
                <a:gd name="T35" fmla="*/ 153 h 188"/>
                <a:gd name="T36" fmla="*/ 64 w 141"/>
                <a:gd name="T37" fmla="*/ 164 h 188"/>
                <a:gd name="T38" fmla="*/ 69 w 141"/>
                <a:gd name="T39" fmla="*/ 173 h 188"/>
                <a:gd name="T40" fmla="*/ 74 w 141"/>
                <a:gd name="T41" fmla="*/ 173 h 188"/>
                <a:gd name="T42" fmla="*/ 78 w 141"/>
                <a:gd name="T43" fmla="*/ 164 h 188"/>
                <a:gd name="T44" fmla="*/ 78 w 141"/>
                <a:gd name="T45" fmla="*/ 162 h 188"/>
                <a:gd name="T46" fmla="*/ 85 w 141"/>
                <a:gd name="T47" fmla="*/ 170 h 188"/>
                <a:gd name="T48" fmla="*/ 94 w 141"/>
                <a:gd name="T49" fmla="*/ 179 h 188"/>
                <a:gd name="T50" fmla="*/ 104 w 141"/>
                <a:gd name="T51" fmla="*/ 187 h 188"/>
                <a:gd name="T52" fmla="*/ 112 w 141"/>
                <a:gd name="T53" fmla="*/ 187 h 188"/>
                <a:gd name="T54" fmla="*/ 121 w 141"/>
                <a:gd name="T55" fmla="*/ 182 h 188"/>
                <a:gd name="T56" fmla="*/ 128 w 141"/>
                <a:gd name="T57" fmla="*/ 174 h 188"/>
                <a:gd name="T58" fmla="*/ 133 w 141"/>
                <a:gd name="T59" fmla="*/ 169 h 188"/>
                <a:gd name="T60" fmla="*/ 128 w 141"/>
                <a:gd name="T61" fmla="*/ 152 h 188"/>
                <a:gd name="T62" fmla="*/ 121 w 141"/>
                <a:gd name="T63" fmla="*/ 126 h 188"/>
                <a:gd name="T64" fmla="*/ 117 w 141"/>
                <a:gd name="T65" fmla="*/ 128 h 188"/>
                <a:gd name="T66" fmla="*/ 108 w 141"/>
                <a:gd name="T67" fmla="*/ 128 h 188"/>
                <a:gd name="T68" fmla="*/ 99 w 141"/>
                <a:gd name="T69" fmla="*/ 126 h 188"/>
                <a:gd name="T70" fmla="*/ 94 w 141"/>
                <a:gd name="T71" fmla="*/ 124 h 188"/>
                <a:gd name="T72" fmla="*/ 90 w 141"/>
                <a:gd name="T73" fmla="*/ 116 h 188"/>
                <a:gd name="T74" fmla="*/ 87 w 141"/>
                <a:gd name="T75" fmla="*/ 112 h 188"/>
                <a:gd name="T76" fmla="*/ 85 w 141"/>
                <a:gd name="T77" fmla="*/ 107 h 188"/>
                <a:gd name="T78" fmla="*/ 72 w 141"/>
                <a:gd name="T79" fmla="*/ 117 h 188"/>
                <a:gd name="T80" fmla="*/ 70 w 141"/>
                <a:gd name="T81" fmla="*/ 108 h 188"/>
                <a:gd name="T82" fmla="*/ 70 w 141"/>
                <a:gd name="T83" fmla="*/ 101 h 188"/>
                <a:gd name="T84" fmla="*/ 70 w 141"/>
                <a:gd name="T85" fmla="*/ 94 h 188"/>
                <a:gd name="T86" fmla="*/ 70 w 141"/>
                <a:gd name="T87" fmla="*/ 88 h 188"/>
                <a:gd name="T88" fmla="*/ 69 w 141"/>
                <a:gd name="T89" fmla="*/ 80 h 188"/>
                <a:gd name="T90" fmla="*/ 67 w 141"/>
                <a:gd name="T91" fmla="*/ 70 h 188"/>
                <a:gd name="T92" fmla="*/ 63 w 141"/>
                <a:gd name="T93" fmla="*/ 59 h 188"/>
                <a:gd name="T94" fmla="*/ 59 w 141"/>
                <a:gd name="T95" fmla="*/ 49 h 188"/>
                <a:gd name="T96" fmla="*/ 55 w 141"/>
                <a:gd name="T97" fmla="*/ 39 h 188"/>
                <a:gd name="T98" fmla="*/ 50 w 141"/>
                <a:gd name="T99" fmla="*/ 31 h 188"/>
                <a:gd name="T100" fmla="*/ 41 w 141"/>
                <a:gd name="T101" fmla="*/ 22 h 188"/>
                <a:gd name="T102" fmla="*/ 30 w 141"/>
                <a:gd name="T103" fmla="*/ 10 h 188"/>
                <a:gd name="T104" fmla="*/ 20 w 141"/>
                <a:gd name="T105" fmla="*/ 3 h 188"/>
                <a:gd name="T106" fmla="*/ 12 w 141"/>
                <a:gd name="T107" fmla="*/ 0 h 188"/>
                <a:gd name="T108" fmla="*/ 6 w 141"/>
                <a:gd name="T109" fmla="*/ 5 h 188"/>
                <a:gd name="T110" fmla="*/ 2 w 141"/>
                <a:gd name="T111" fmla="*/ 14 h 188"/>
                <a:gd name="T112" fmla="*/ 0 w 141"/>
                <a:gd name="T113" fmla="*/ 25 h 188"/>
                <a:gd name="T114" fmla="*/ 0 w 141"/>
                <a:gd name="T115" fmla="*/ 32 h 188"/>
                <a:gd name="T116" fmla="*/ 0 w 141"/>
                <a:gd name="T117" fmla="*/ 3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1" h="188">
                  <a:moveTo>
                    <a:pt x="0" y="32"/>
                  </a:moveTo>
                  <a:lnTo>
                    <a:pt x="1" y="32"/>
                  </a:lnTo>
                  <a:lnTo>
                    <a:pt x="3" y="34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5" y="50"/>
                  </a:lnTo>
                  <a:lnTo>
                    <a:pt x="29" y="54"/>
                  </a:lnTo>
                  <a:lnTo>
                    <a:pt x="33" y="58"/>
                  </a:lnTo>
                  <a:lnTo>
                    <a:pt x="37" y="62"/>
                  </a:lnTo>
                  <a:lnTo>
                    <a:pt x="41" y="66"/>
                  </a:lnTo>
                  <a:lnTo>
                    <a:pt x="43" y="70"/>
                  </a:lnTo>
                  <a:lnTo>
                    <a:pt x="46" y="74"/>
                  </a:lnTo>
                  <a:lnTo>
                    <a:pt x="48" y="77"/>
                  </a:lnTo>
                  <a:lnTo>
                    <a:pt x="50" y="81"/>
                  </a:lnTo>
                  <a:lnTo>
                    <a:pt x="50" y="85"/>
                  </a:lnTo>
                  <a:lnTo>
                    <a:pt x="51" y="89"/>
                  </a:lnTo>
                  <a:lnTo>
                    <a:pt x="51" y="93"/>
                  </a:lnTo>
                  <a:lnTo>
                    <a:pt x="52" y="98"/>
                  </a:lnTo>
                  <a:lnTo>
                    <a:pt x="52" y="103"/>
                  </a:lnTo>
                  <a:lnTo>
                    <a:pt x="52" y="107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4" y="121"/>
                  </a:lnTo>
                  <a:lnTo>
                    <a:pt x="54" y="125"/>
                  </a:lnTo>
                  <a:lnTo>
                    <a:pt x="54" y="129"/>
                  </a:lnTo>
                  <a:lnTo>
                    <a:pt x="54" y="133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40"/>
                  </a:lnTo>
                  <a:lnTo>
                    <a:pt x="54" y="142"/>
                  </a:lnTo>
                  <a:lnTo>
                    <a:pt x="54" y="143"/>
                  </a:lnTo>
                  <a:lnTo>
                    <a:pt x="55" y="148"/>
                  </a:lnTo>
                  <a:lnTo>
                    <a:pt x="58" y="153"/>
                  </a:lnTo>
                  <a:lnTo>
                    <a:pt x="60" y="159"/>
                  </a:lnTo>
                  <a:lnTo>
                    <a:pt x="64" y="164"/>
                  </a:lnTo>
                  <a:lnTo>
                    <a:pt x="67" y="169"/>
                  </a:lnTo>
                  <a:lnTo>
                    <a:pt x="69" y="173"/>
                  </a:lnTo>
                  <a:lnTo>
                    <a:pt x="72" y="174"/>
                  </a:lnTo>
                  <a:lnTo>
                    <a:pt x="74" y="173"/>
                  </a:lnTo>
                  <a:lnTo>
                    <a:pt x="77" y="169"/>
                  </a:lnTo>
                  <a:lnTo>
                    <a:pt x="78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1" y="165"/>
                  </a:lnTo>
                  <a:lnTo>
                    <a:pt x="85" y="170"/>
                  </a:lnTo>
                  <a:lnTo>
                    <a:pt x="90" y="175"/>
                  </a:lnTo>
                  <a:lnTo>
                    <a:pt x="94" y="179"/>
                  </a:lnTo>
                  <a:lnTo>
                    <a:pt x="100" y="183"/>
                  </a:lnTo>
                  <a:lnTo>
                    <a:pt x="104" y="187"/>
                  </a:lnTo>
                  <a:lnTo>
                    <a:pt x="109" y="188"/>
                  </a:lnTo>
                  <a:lnTo>
                    <a:pt x="112" y="187"/>
                  </a:lnTo>
                  <a:lnTo>
                    <a:pt x="117" y="186"/>
                  </a:lnTo>
                  <a:lnTo>
                    <a:pt x="121" y="182"/>
                  </a:lnTo>
                  <a:lnTo>
                    <a:pt x="124" y="178"/>
                  </a:lnTo>
                  <a:lnTo>
                    <a:pt x="128" y="174"/>
                  </a:lnTo>
                  <a:lnTo>
                    <a:pt x="131" y="171"/>
                  </a:lnTo>
                  <a:lnTo>
                    <a:pt x="133" y="169"/>
                  </a:lnTo>
                  <a:lnTo>
                    <a:pt x="135" y="168"/>
                  </a:lnTo>
                  <a:lnTo>
                    <a:pt x="128" y="152"/>
                  </a:lnTo>
                  <a:lnTo>
                    <a:pt x="141" y="121"/>
                  </a:lnTo>
                  <a:lnTo>
                    <a:pt x="121" y="126"/>
                  </a:lnTo>
                  <a:lnTo>
                    <a:pt x="119" y="126"/>
                  </a:lnTo>
                  <a:lnTo>
                    <a:pt x="117" y="128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3" y="128"/>
                  </a:lnTo>
                  <a:lnTo>
                    <a:pt x="99" y="126"/>
                  </a:lnTo>
                  <a:lnTo>
                    <a:pt x="95" y="125"/>
                  </a:lnTo>
                  <a:lnTo>
                    <a:pt x="94" y="124"/>
                  </a:lnTo>
                  <a:lnTo>
                    <a:pt x="91" y="119"/>
                  </a:lnTo>
                  <a:lnTo>
                    <a:pt x="90" y="116"/>
                  </a:lnTo>
                  <a:lnTo>
                    <a:pt x="88" y="113"/>
                  </a:lnTo>
                  <a:lnTo>
                    <a:pt x="87" y="112"/>
                  </a:lnTo>
                  <a:lnTo>
                    <a:pt x="86" y="108"/>
                  </a:lnTo>
                  <a:lnTo>
                    <a:pt x="85" y="107"/>
                  </a:lnTo>
                  <a:lnTo>
                    <a:pt x="72" y="120"/>
                  </a:lnTo>
                  <a:lnTo>
                    <a:pt x="72" y="117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70" y="104"/>
                  </a:lnTo>
                  <a:lnTo>
                    <a:pt x="70" y="101"/>
                  </a:lnTo>
                  <a:lnTo>
                    <a:pt x="72" y="97"/>
                  </a:lnTo>
                  <a:lnTo>
                    <a:pt x="70" y="94"/>
                  </a:lnTo>
                  <a:lnTo>
                    <a:pt x="70" y="92"/>
                  </a:lnTo>
                  <a:lnTo>
                    <a:pt x="70" y="88"/>
                  </a:lnTo>
                  <a:lnTo>
                    <a:pt x="70" y="85"/>
                  </a:lnTo>
                  <a:lnTo>
                    <a:pt x="69" y="80"/>
                  </a:lnTo>
                  <a:lnTo>
                    <a:pt x="68" y="75"/>
                  </a:lnTo>
                  <a:lnTo>
                    <a:pt x="67" y="70"/>
                  </a:lnTo>
                  <a:lnTo>
                    <a:pt x="65" y="66"/>
                  </a:lnTo>
                  <a:lnTo>
                    <a:pt x="63" y="59"/>
                  </a:lnTo>
                  <a:lnTo>
                    <a:pt x="61" y="54"/>
                  </a:lnTo>
                  <a:lnTo>
                    <a:pt x="59" y="49"/>
                  </a:lnTo>
                  <a:lnTo>
                    <a:pt x="58" y="44"/>
                  </a:lnTo>
                  <a:lnTo>
                    <a:pt x="55" y="39"/>
                  </a:lnTo>
                  <a:lnTo>
                    <a:pt x="52" y="35"/>
                  </a:lnTo>
                  <a:lnTo>
                    <a:pt x="50" y="31"/>
                  </a:lnTo>
                  <a:lnTo>
                    <a:pt x="47" y="28"/>
                  </a:lnTo>
                  <a:lnTo>
                    <a:pt x="41" y="22"/>
                  </a:lnTo>
                  <a:lnTo>
                    <a:pt x="36" y="17"/>
                  </a:lnTo>
                  <a:lnTo>
                    <a:pt x="30" y="10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9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6" name="Freeform 18">
              <a:extLst>
                <a:ext uri="{FF2B5EF4-FFF2-40B4-BE49-F238E27FC236}">
                  <a16:creationId xmlns:a16="http://schemas.microsoft.com/office/drawing/2014/main" id="{AEE5C689-75A3-428A-9A65-3136737B2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4030"/>
              <a:ext cx="444" cy="542"/>
            </a:xfrm>
            <a:custGeom>
              <a:avLst/>
              <a:gdLst>
                <a:gd name="T0" fmla="*/ 147 w 444"/>
                <a:gd name="T1" fmla="*/ 10 h 542"/>
                <a:gd name="T2" fmla="*/ 147 w 444"/>
                <a:gd name="T3" fmla="*/ 28 h 542"/>
                <a:gd name="T4" fmla="*/ 144 w 444"/>
                <a:gd name="T5" fmla="*/ 42 h 542"/>
                <a:gd name="T6" fmla="*/ 143 w 444"/>
                <a:gd name="T7" fmla="*/ 59 h 542"/>
                <a:gd name="T8" fmla="*/ 140 w 444"/>
                <a:gd name="T9" fmla="*/ 77 h 542"/>
                <a:gd name="T10" fmla="*/ 189 w 444"/>
                <a:gd name="T11" fmla="*/ 83 h 542"/>
                <a:gd name="T12" fmla="*/ 189 w 444"/>
                <a:gd name="T13" fmla="*/ 101 h 542"/>
                <a:gd name="T14" fmla="*/ 187 w 444"/>
                <a:gd name="T15" fmla="*/ 126 h 542"/>
                <a:gd name="T16" fmla="*/ 187 w 444"/>
                <a:gd name="T17" fmla="*/ 146 h 542"/>
                <a:gd name="T18" fmla="*/ 187 w 444"/>
                <a:gd name="T19" fmla="*/ 161 h 542"/>
                <a:gd name="T20" fmla="*/ 189 w 444"/>
                <a:gd name="T21" fmla="*/ 175 h 542"/>
                <a:gd name="T22" fmla="*/ 192 w 444"/>
                <a:gd name="T23" fmla="*/ 188 h 542"/>
                <a:gd name="T24" fmla="*/ 207 w 444"/>
                <a:gd name="T25" fmla="*/ 224 h 542"/>
                <a:gd name="T26" fmla="*/ 191 w 444"/>
                <a:gd name="T27" fmla="*/ 251 h 542"/>
                <a:gd name="T28" fmla="*/ 158 w 444"/>
                <a:gd name="T29" fmla="*/ 279 h 542"/>
                <a:gd name="T30" fmla="*/ 155 w 444"/>
                <a:gd name="T31" fmla="*/ 292 h 542"/>
                <a:gd name="T32" fmla="*/ 153 w 444"/>
                <a:gd name="T33" fmla="*/ 307 h 542"/>
                <a:gd name="T34" fmla="*/ 157 w 444"/>
                <a:gd name="T35" fmla="*/ 323 h 542"/>
                <a:gd name="T36" fmla="*/ 174 w 444"/>
                <a:gd name="T37" fmla="*/ 331 h 542"/>
                <a:gd name="T38" fmla="*/ 196 w 444"/>
                <a:gd name="T39" fmla="*/ 332 h 542"/>
                <a:gd name="T40" fmla="*/ 214 w 444"/>
                <a:gd name="T41" fmla="*/ 332 h 542"/>
                <a:gd name="T42" fmla="*/ 215 w 444"/>
                <a:gd name="T43" fmla="*/ 351 h 542"/>
                <a:gd name="T44" fmla="*/ 260 w 444"/>
                <a:gd name="T45" fmla="*/ 416 h 542"/>
                <a:gd name="T46" fmla="*/ 269 w 444"/>
                <a:gd name="T47" fmla="*/ 428 h 542"/>
                <a:gd name="T48" fmla="*/ 282 w 444"/>
                <a:gd name="T49" fmla="*/ 441 h 542"/>
                <a:gd name="T50" fmla="*/ 297 w 444"/>
                <a:gd name="T51" fmla="*/ 449 h 542"/>
                <a:gd name="T52" fmla="*/ 318 w 444"/>
                <a:gd name="T53" fmla="*/ 453 h 542"/>
                <a:gd name="T54" fmla="*/ 336 w 444"/>
                <a:gd name="T55" fmla="*/ 453 h 542"/>
                <a:gd name="T56" fmla="*/ 354 w 444"/>
                <a:gd name="T57" fmla="*/ 450 h 542"/>
                <a:gd name="T58" fmla="*/ 328 w 444"/>
                <a:gd name="T59" fmla="*/ 412 h 542"/>
                <a:gd name="T60" fmla="*/ 422 w 444"/>
                <a:gd name="T61" fmla="*/ 412 h 542"/>
                <a:gd name="T62" fmla="*/ 419 w 444"/>
                <a:gd name="T63" fmla="*/ 432 h 542"/>
                <a:gd name="T64" fmla="*/ 430 w 444"/>
                <a:gd name="T65" fmla="*/ 439 h 542"/>
                <a:gd name="T66" fmla="*/ 444 w 444"/>
                <a:gd name="T67" fmla="*/ 436 h 542"/>
                <a:gd name="T68" fmla="*/ 442 w 444"/>
                <a:gd name="T69" fmla="*/ 455 h 542"/>
                <a:gd name="T70" fmla="*/ 426 w 444"/>
                <a:gd name="T71" fmla="*/ 473 h 542"/>
                <a:gd name="T72" fmla="*/ 425 w 444"/>
                <a:gd name="T73" fmla="*/ 494 h 542"/>
                <a:gd name="T74" fmla="*/ 438 w 444"/>
                <a:gd name="T75" fmla="*/ 512 h 542"/>
                <a:gd name="T76" fmla="*/ 327 w 444"/>
                <a:gd name="T77" fmla="*/ 542 h 542"/>
                <a:gd name="T78" fmla="*/ 129 w 444"/>
                <a:gd name="T79" fmla="*/ 494 h 542"/>
                <a:gd name="T80" fmla="*/ 3 w 444"/>
                <a:gd name="T81" fmla="*/ 403 h 542"/>
                <a:gd name="T82" fmla="*/ 17 w 444"/>
                <a:gd name="T83" fmla="*/ 409 h 542"/>
                <a:gd name="T84" fmla="*/ 27 w 444"/>
                <a:gd name="T85" fmla="*/ 404 h 542"/>
                <a:gd name="T86" fmla="*/ 28 w 444"/>
                <a:gd name="T87" fmla="*/ 389 h 542"/>
                <a:gd name="T88" fmla="*/ 49 w 444"/>
                <a:gd name="T89" fmla="*/ 355 h 542"/>
                <a:gd name="T90" fmla="*/ 57 w 444"/>
                <a:gd name="T91" fmla="*/ 368 h 542"/>
                <a:gd name="T92" fmla="*/ 67 w 444"/>
                <a:gd name="T93" fmla="*/ 377 h 542"/>
                <a:gd name="T94" fmla="*/ 80 w 444"/>
                <a:gd name="T95" fmla="*/ 382 h 542"/>
                <a:gd name="T96" fmla="*/ 95 w 444"/>
                <a:gd name="T97" fmla="*/ 390 h 542"/>
                <a:gd name="T98" fmla="*/ 88 w 444"/>
                <a:gd name="T99" fmla="*/ 391 h 542"/>
                <a:gd name="T100" fmla="*/ 75 w 444"/>
                <a:gd name="T101" fmla="*/ 391 h 542"/>
                <a:gd name="T102" fmla="*/ 63 w 444"/>
                <a:gd name="T103" fmla="*/ 395 h 542"/>
                <a:gd name="T104" fmla="*/ 50 w 444"/>
                <a:gd name="T105" fmla="*/ 401 h 542"/>
                <a:gd name="T106" fmla="*/ 99 w 444"/>
                <a:gd name="T107" fmla="*/ 407 h 542"/>
                <a:gd name="T108" fmla="*/ 109 w 444"/>
                <a:gd name="T109" fmla="*/ 401 h 542"/>
                <a:gd name="T110" fmla="*/ 107 w 444"/>
                <a:gd name="T111" fmla="*/ 390 h 542"/>
                <a:gd name="T112" fmla="*/ 102 w 444"/>
                <a:gd name="T113" fmla="*/ 376 h 542"/>
                <a:gd name="T114" fmla="*/ 95 w 444"/>
                <a:gd name="T115" fmla="*/ 361 h 542"/>
                <a:gd name="T116" fmla="*/ 148 w 444"/>
                <a:gd name="T11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4" h="542">
                  <a:moveTo>
                    <a:pt x="148" y="0"/>
                  </a:moveTo>
                  <a:lnTo>
                    <a:pt x="147" y="1"/>
                  </a:lnTo>
                  <a:lnTo>
                    <a:pt x="147" y="6"/>
                  </a:lnTo>
                  <a:lnTo>
                    <a:pt x="147" y="10"/>
                  </a:lnTo>
                  <a:lnTo>
                    <a:pt x="147" y="14"/>
                  </a:lnTo>
                  <a:lnTo>
                    <a:pt x="147" y="19"/>
                  </a:lnTo>
                  <a:lnTo>
                    <a:pt x="147" y="25"/>
                  </a:lnTo>
                  <a:lnTo>
                    <a:pt x="147" y="2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44" y="46"/>
                  </a:lnTo>
                  <a:lnTo>
                    <a:pt x="144" y="50"/>
                  </a:lnTo>
                  <a:lnTo>
                    <a:pt x="144" y="55"/>
                  </a:lnTo>
                  <a:lnTo>
                    <a:pt x="143" y="59"/>
                  </a:lnTo>
                  <a:lnTo>
                    <a:pt x="143" y="63"/>
                  </a:lnTo>
                  <a:lnTo>
                    <a:pt x="142" y="67"/>
                  </a:lnTo>
                  <a:lnTo>
                    <a:pt x="142" y="72"/>
                  </a:lnTo>
                  <a:lnTo>
                    <a:pt x="140" y="77"/>
                  </a:lnTo>
                  <a:lnTo>
                    <a:pt x="140" y="82"/>
                  </a:lnTo>
                  <a:lnTo>
                    <a:pt x="139" y="87"/>
                  </a:lnTo>
                  <a:lnTo>
                    <a:pt x="191" y="81"/>
                  </a:lnTo>
                  <a:lnTo>
                    <a:pt x="189" y="83"/>
                  </a:lnTo>
                  <a:lnTo>
                    <a:pt x="189" y="87"/>
                  </a:lnTo>
                  <a:lnTo>
                    <a:pt x="189" y="91"/>
                  </a:lnTo>
                  <a:lnTo>
                    <a:pt x="189" y="96"/>
                  </a:lnTo>
                  <a:lnTo>
                    <a:pt x="189" y="101"/>
                  </a:lnTo>
                  <a:lnTo>
                    <a:pt x="189" y="108"/>
                  </a:lnTo>
                  <a:lnTo>
                    <a:pt x="188" y="113"/>
                  </a:lnTo>
                  <a:lnTo>
                    <a:pt x="188" y="119"/>
                  </a:lnTo>
                  <a:lnTo>
                    <a:pt x="187" y="126"/>
                  </a:lnTo>
                  <a:lnTo>
                    <a:pt x="187" y="132"/>
                  </a:lnTo>
                  <a:lnTo>
                    <a:pt x="187" y="136"/>
                  </a:lnTo>
                  <a:lnTo>
                    <a:pt x="187" y="141"/>
                  </a:lnTo>
                  <a:lnTo>
                    <a:pt x="187" y="146"/>
                  </a:lnTo>
                  <a:lnTo>
                    <a:pt x="187" y="150"/>
                  </a:lnTo>
                  <a:lnTo>
                    <a:pt x="187" y="153"/>
                  </a:lnTo>
                  <a:lnTo>
                    <a:pt x="187" y="157"/>
                  </a:lnTo>
                  <a:lnTo>
                    <a:pt x="187" y="161"/>
                  </a:lnTo>
                  <a:lnTo>
                    <a:pt x="188" y="164"/>
                  </a:lnTo>
                  <a:lnTo>
                    <a:pt x="188" y="168"/>
                  </a:lnTo>
                  <a:lnTo>
                    <a:pt x="188" y="171"/>
                  </a:lnTo>
                  <a:lnTo>
                    <a:pt x="189" y="175"/>
                  </a:lnTo>
                  <a:lnTo>
                    <a:pt x="191" y="179"/>
                  </a:lnTo>
                  <a:lnTo>
                    <a:pt x="191" y="181"/>
                  </a:lnTo>
                  <a:lnTo>
                    <a:pt x="191" y="185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2" y="194"/>
                  </a:lnTo>
                  <a:lnTo>
                    <a:pt x="193" y="195"/>
                  </a:lnTo>
                  <a:lnTo>
                    <a:pt x="207" y="224"/>
                  </a:lnTo>
                  <a:lnTo>
                    <a:pt x="229" y="239"/>
                  </a:lnTo>
                  <a:lnTo>
                    <a:pt x="224" y="247"/>
                  </a:lnTo>
                  <a:lnTo>
                    <a:pt x="215" y="251"/>
                  </a:lnTo>
                  <a:lnTo>
                    <a:pt x="191" y="251"/>
                  </a:lnTo>
                  <a:lnTo>
                    <a:pt x="161" y="274"/>
                  </a:lnTo>
                  <a:lnTo>
                    <a:pt x="160" y="274"/>
                  </a:lnTo>
                  <a:lnTo>
                    <a:pt x="158" y="278"/>
                  </a:lnTo>
                  <a:lnTo>
                    <a:pt x="158" y="279"/>
                  </a:lnTo>
                  <a:lnTo>
                    <a:pt x="157" y="282"/>
                  </a:lnTo>
                  <a:lnTo>
                    <a:pt x="156" y="285"/>
                  </a:lnTo>
                  <a:lnTo>
                    <a:pt x="156" y="289"/>
                  </a:lnTo>
                  <a:lnTo>
                    <a:pt x="155" y="292"/>
                  </a:lnTo>
                  <a:lnTo>
                    <a:pt x="153" y="296"/>
                  </a:lnTo>
                  <a:lnTo>
                    <a:pt x="153" y="300"/>
                  </a:lnTo>
                  <a:lnTo>
                    <a:pt x="153" y="304"/>
                  </a:lnTo>
                  <a:lnTo>
                    <a:pt x="153" y="307"/>
                  </a:lnTo>
                  <a:lnTo>
                    <a:pt x="153" y="311"/>
                  </a:lnTo>
                  <a:lnTo>
                    <a:pt x="155" y="315"/>
                  </a:lnTo>
                  <a:lnTo>
                    <a:pt x="156" y="320"/>
                  </a:lnTo>
                  <a:lnTo>
                    <a:pt x="157" y="323"/>
                  </a:lnTo>
                  <a:lnTo>
                    <a:pt x="161" y="325"/>
                  </a:lnTo>
                  <a:lnTo>
                    <a:pt x="164" y="327"/>
                  </a:lnTo>
                  <a:lnTo>
                    <a:pt x="169" y="329"/>
                  </a:lnTo>
                  <a:lnTo>
                    <a:pt x="174" y="331"/>
                  </a:lnTo>
                  <a:lnTo>
                    <a:pt x="179" y="332"/>
                  </a:lnTo>
                  <a:lnTo>
                    <a:pt x="184" y="332"/>
                  </a:lnTo>
                  <a:lnTo>
                    <a:pt x="191" y="332"/>
                  </a:lnTo>
                  <a:lnTo>
                    <a:pt x="196" y="332"/>
                  </a:lnTo>
                  <a:lnTo>
                    <a:pt x="201" y="332"/>
                  </a:lnTo>
                  <a:lnTo>
                    <a:pt x="206" y="332"/>
                  </a:lnTo>
                  <a:lnTo>
                    <a:pt x="211" y="332"/>
                  </a:lnTo>
                  <a:lnTo>
                    <a:pt x="214" y="332"/>
                  </a:lnTo>
                  <a:lnTo>
                    <a:pt x="218" y="332"/>
                  </a:lnTo>
                  <a:lnTo>
                    <a:pt x="219" y="332"/>
                  </a:lnTo>
                  <a:lnTo>
                    <a:pt x="220" y="332"/>
                  </a:lnTo>
                  <a:lnTo>
                    <a:pt x="215" y="351"/>
                  </a:lnTo>
                  <a:lnTo>
                    <a:pt x="255" y="409"/>
                  </a:lnTo>
                  <a:lnTo>
                    <a:pt x="255" y="410"/>
                  </a:lnTo>
                  <a:lnTo>
                    <a:pt x="258" y="414"/>
                  </a:lnTo>
                  <a:lnTo>
                    <a:pt x="260" y="416"/>
                  </a:lnTo>
                  <a:lnTo>
                    <a:pt x="261" y="418"/>
                  </a:lnTo>
                  <a:lnTo>
                    <a:pt x="264" y="422"/>
                  </a:lnTo>
                  <a:lnTo>
                    <a:pt x="267" y="426"/>
                  </a:lnTo>
                  <a:lnTo>
                    <a:pt x="269" y="428"/>
                  </a:lnTo>
                  <a:lnTo>
                    <a:pt x="273" y="432"/>
                  </a:lnTo>
                  <a:lnTo>
                    <a:pt x="276" y="435"/>
                  </a:lnTo>
                  <a:lnTo>
                    <a:pt x="279" y="439"/>
                  </a:lnTo>
                  <a:lnTo>
                    <a:pt x="282" y="441"/>
                  </a:lnTo>
                  <a:lnTo>
                    <a:pt x="286" y="444"/>
                  </a:lnTo>
                  <a:lnTo>
                    <a:pt x="288" y="445"/>
                  </a:lnTo>
                  <a:lnTo>
                    <a:pt x="292" y="448"/>
                  </a:lnTo>
                  <a:lnTo>
                    <a:pt x="297" y="449"/>
                  </a:lnTo>
                  <a:lnTo>
                    <a:pt x="303" y="452"/>
                  </a:lnTo>
                  <a:lnTo>
                    <a:pt x="308" y="452"/>
                  </a:lnTo>
                  <a:lnTo>
                    <a:pt x="313" y="453"/>
                  </a:lnTo>
                  <a:lnTo>
                    <a:pt x="318" y="453"/>
                  </a:lnTo>
                  <a:lnTo>
                    <a:pt x="322" y="453"/>
                  </a:lnTo>
                  <a:lnTo>
                    <a:pt x="326" y="453"/>
                  </a:lnTo>
                  <a:lnTo>
                    <a:pt x="331" y="453"/>
                  </a:lnTo>
                  <a:lnTo>
                    <a:pt x="336" y="453"/>
                  </a:lnTo>
                  <a:lnTo>
                    <a:pt x="341" y="453"/>
                  </a:lnTo>
                  <a:lnTo>
                    <a:pt x="346" y="453"/>
                  </a:lnTo>
                  <a:lnTo>
                    <a:pt x="352" y="452"/>
                  </a:lnTo>
                  <a:lnTo>
                    <a:pt x="354" y="450"/>
                  </a:lnTo>
                  <a:lnTo>
                    <a:pt x="358" y="450"/>
                  </a:lnTo>
                  <a:lnTo>
                    <a:pt x="361" y="450"/>
                  </a:lnTo>
                  <a:lnTo>
                    <a:pt x="362" y="450"/>
                  </a:lnTo>
                  <a:lnTo>
                    <a:pt x="328" y="412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4" y="407"/>
                  </a:lnTo>
                  <a:lnTo>
                    <a:pt x="422" y="412"/>
                  </a:lnTo>
                  <a:lnTo>
                    <a:pt x="421" y="417"/>
                  </a:lnTo>
                  <a:lnTo>
                    <a:pt x="419" y="422"/>
                  </a:lnTo>
                  <a:lnTo>
                    <a:pt x="419" y="427"/>
                  </a:lnTo>
                  <a:lnTo>
                    <a:pt x="419" y="432"/>
                  </a:lnTo>
                  <a:lnTo>
                    <a:pt x="421" y="436"/>
                  </a:lnTo>
                  <a:lnTo>
                    <a:pt x="424" y="437"/>
                  </a:lnTo>
                  <a:lnTo>
                    <a:pt x="426" y="439"/>
                  </a:lnTo>
                  <a:lnTo>
                    <a:pt x="430" y="439"/>
                  </a:lnTo>
                  <a:lnTo>
                    <a:pt x="435" y="439"/>
                  </a:lnTo>
                  <a:lnTo>
                    <a:pt x="438" y="437"/>
                  </a:lnTo>
                  <a:lnTo>
                    <a:pt x="442" y="437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44" y="453"/>
                  </a:lnTo>
                  <a:lnTo>
                    <a:pt x="444" y="453"/>
                  </a:lnTo>
                  <a:lnTo>
                    <a:pt x="442" y="455"/>
                  </a:lnTo>
                  <a:lnTo>
                    <a:pt x="438" y="458"/>
                  </a:lnTo>
                  <a:lnTo>
                    <a:pt x="434" y="463"/>
                  </a:lnTo>
                  <a:lnTo>
                    <a:pt x="430" y="468"/>
                  </a:lnTo>
                  <a:lnTo>
                    <a:pt x="426" y="473"/>
                  </a:lnTo>
                  <a:lnTo>
                    <a:pt x="424" y="477"/>
                  </a:lnTo>
                  <a:lnTo>
                    <a:pt x="424" y="483"/>
                  </a:lnTo>
                  <a:lnTo>
                    <a:pt x="424" y="488"/>
                  </a:lnTo>
                  <a:lnTo>
                    <a:pt x="425" y="494"/>
                  </a:lnTo>
                  <a:lnTo>
                    <a:pt x="428" y="499"/>
                  </a:lnTo>
                  <a:lnTo>
                    <a:pt x="431" y="504"/>
                  </a:lnTo>
                  <a:lnTo>
                    <a:pt x="434" y="508"/>
                  </a:lnTo>
                  <a:lnTo>
                    <a:pt x="438" y="512"/>
                  </a:lnTo>
                  <a:lnTo>
                    <a:pt x="439" y="515"/>
                  </a:lnTo>
                  <a:lnTo>
                    <a:pt x="440" y="516"/>
                  </a:lnTo>
                  <a:lnTo>
                    <a:pt x="407" y="537"/>
                  </a:lnTo>
                  <a:lnTo>
                    <a:pt x="327" y="542"/>
                  </a:lnTo>
                  <a:lnTo>
                    <a:pt x="300" y="529"/>
                  </a:lnTo>
                  <a:lnTo>
                    <a:pt x="256" y="534"/>
                  </a:lnTo>
                  <a:lnTo>
                    <a:pt x="167" y="475"/>
                  </a:lnTo>
                  <a:lnTo>
                    <a:pt x="129" y="494"/>
                  </a:lnTo>
                  <a:lnTo>
                    <a:pt x="95" y="493"/>
                  </a:lnTo>
                  <a:lnTo>
                    <a:pt x="34" y="455"/>
                  </a:lnTo>
                  <a:lnTo>
                    <a:pt x="0" y="401"/>
                  </a:lnTo>
                  <a:lnTo>
                    <a:pt x="3" y="403"/>
                  </a:lnTo>
                  <a:lnTo>
                    <a:pt x="5" y="404"/>
                  </a:lnTo>
                  <a:lnTo>
                    <a:pt x="9" y="407"/>
                  </a:lnTo>
                  <a:lnTo>
                    <a:pt x="13" y="408"/>
                  </a:lnTo>
                  <a:lnTo>
                    <a:pt x="17" y="409"/>
                  </a:lnTo>
                  <a:lnTo>
                    <a:pt x="21" y="409"/>
                  </a:lnTo>
                  <a:lnTo>
                    <a:pt x="25" y="409"/>
                  </a:lnTo>
                  <a:lnTo>
                    <a:pt x="26" y="407"/>
                  </a:lnTo>
                  <a:lnTo>
                    <a:pt x="27" y="404"/>
                  </a:lnTo>
                  <a:lnTo>
                    <a:pt x="28" y="400"/>
                  </a:lnTo>
                  <a:lnTo>
                    <a:pt x="28" y="396"/>
                  </a:lnTo>
                  <a:lnTo>
                    <a:pt x="28" y="391"/>
                  </a:lnTo>
                  <a:lnTo>
                    <a:pt x="28" y="389"/>
                  </a:lnTo>
                  <a:lnTo>
                    <a:pt x="28" y="386"/>
                  </a:lnTo>
                  <a:lnTo>
                    <a:pt x="28" y="386"/>
                  </a:lnTo>
                  <a:lnTo>
                    <a:pt x="36" y="355"/>
                  </a:lnTo>
                  <a:lnTo>
                    <a:pt x="49" y="355"/>
                  </a:lnTo>
                  <a:lnTo>
                    <a:pt x="50" y="358"/>
                  </a:lnTo>
                  <a:lnTo>
                    <a:pt x="52" y="360"/>
                  </a:lnTo>
                  <a:lnTo>
                    <a:pt x="54" y="364"/>
                  </a:lnTo>
                  <a:lnTo>
                    <a:pt x="57" y="368"/>
                  </a:lnTo>
                  <a:lnTo>
                    <a:pt x="59" y="370"/>
                  </a:lnTo>
                  <a:lnTo>
                    <a:pt x="62" y="373"/>
                  </a:lnTo>
                  <a:lnTo>
                    <a:pt x="64" y="376"/>
                  </a:lnTo>
                  <a:lnTo>
                    <a:pt x="67" y="377"/>
                  </a:lnTo>
                  <a:lnTo>
                    <a:pt x="71" y="379"/>
                  </a:lnTo>
                  <a:lnTo>
                    <a:pt x="73" y="379"/>
                  </a:lnTo>
                  <a:lnTo>
                    <a:pt x="77" y="381"/>
                  </a:lnTo>
                  <a:lnTo>
                    <a:pt x="80" y="382"/>
                  </a:lnTo>
                  <a:lnTo>
                    <a:pt x="84" y="383"/>
                  </a:lnTo>
                  <a:lnTo>
                    <a:pt x="89" y="386"/>
                  </a:lnTo>
                  <a:lnTo>
                    <a:pt x="93" y="389"/>
                  </a:lnTo>
                  <a:lnTo>
                    <a:pt x="95" y="390"/>
                  </a:lnTo>
                  <a:lnTo>
                    <a:pt x="95" y="391"/>
                  </a:lnTo>
                  <a:lnTo>
                    <a:pt x="94" y="391"/>
                  </a:lnTo>
                  <a:lnTo>
                    <a:pt x="91" y="391"/>
                  </a:lnTo>
                  <a:lnTo>
                    <a:pt x="88" y="391"/>
                  </a:lnTo>
                  <a:lnTo>
                    <a:pt x="85" y="391"/>
                  </a:lnTo>
                  <a:lnTo>
                    <a:pt x="81" y="391"/>
                  </a:lnTo>
                  <a:lnTo>
                    <a:pt x="79" y="391"/>
                  </a:lnTo>
                  <a:lnTo>
                    <a:pt x="75" y="391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67" y="395"/>
                  </a:lnTo>
                  <a:lnTo>
                    <a:pt x="63" y="395"/>
                  </a:lnTo>
                  <a:lnTo>
                    <a:pt x="61" y="398"/>
                  </a:lnTo>
                  <a:lnTo>
                    <a:pt x="55" y="399"/>
                  </a:lnTo>
                  <a:lnTo>
                    <a:pt x="53" y="400"/>
                  </a:lnTo>
                  <a:lnTo>
                    <a:pt x="50" y="401"/>
                  </a:lnTo>
                  <a:lnTo>
                    <a:pt x="50" y="401"/>
                  </a:lnTo>
                  <a:lnTo>
                    <a:pt x="67" y="409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6" y="404"/>
                  </a:lnTo>
                  <a:lnTo>
                    <a:pt x="109" y="403"/>
                  </a:lnTo>
                  <a:lnTo>
                    <a:pt x="109" y="401"/>
                  </a:lnTo>
                  <a:lnTo>
                    <a:pt x="109" y="399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7" y="390"/>
                  </a:lnTo>
                  <a:lnTo>
                    <a:pt x="106" y="386"/>
                  </a:lnTo>
                  <a:lnTo>
                    <a:pt x="104" y="383"/>
                  </a:lnTo>
                  <a:lnTo>
                    <a:pt x="103" y="379"/>
                  </a:lnTo>
                  <a:lnTo>
                    <a:pt x="102" y="376"/>
                  </a:lnTo>
                  <a:lnTo>
                    <a:pt x="99" y="372"/>
                  </a:lnTo>
                  <a:lnTo>
                    <a:pt x="98" y="368"/>
                  </a:lnTo>
                  <a:lnTo>
                    <a:pt x="97" y="367"/>
                  </a:lnTo>
                  <a:lnTo>
                    <a:pt x="95" y="361"/>
                  </a:lnTo>
                  <a:lnTo>
                    <a:pt x="95" y="360"/>
                  </a:lnTo>
                  <a:lnTo>
                    <a:pt x="58" y="68"/>
                  </a:lnTo>
                  <a:lnTo>
                    <a:pt x="128" y="3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7" name="Freeform 19">
              <a:extLst>
                <a:ext uri="{FF2B5EF4-FFF2-40B4-BE49-F238E27FC236}">
                  <a16:creationId xmlns:a16="http://schemas.microsoft.com/office/drawing/2014/main" id="{8EDC3B8F-7FF8-48E7-94B1-C60ED8E03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4254"/>
              <a:ext cx="231" cy="202"/>
            </a:xfrm>
            <a:custGeom>
              <a:avLst/>
              <a:gdLst>
                <a:gd name="T0" fmla="*/ 0 w 231"/>
                <a:gd name="T1" fmla="*/ 116 h 202"/>
                <a:gd name="T2" fmla="*/ 123 w 231"/>
                <a:gd name="T3" fmla="*/ 72 h 202"/>
                <a:gd name="T4" fmla="*/ 223 w 231"/>
                <a:gd name="T5" fmla="*/ 0 h 202"/>
                <a:gd name="T6" fmla="*/ 231 w 231"/>
                <a:gd name="T7" fmla="*/ 56 h 202"/>
                <a:gd name="T8" fmla="*/ 218 w 231"/>
                <a:gd name="T9" fmla="*/ 68 h 202"/>
                <a:gd name="T10" fmla="*/ 223 w 231"/>
                <a:gd name="T11" fmla="*/ 148 h 202"/>
                <a:gd name="T12" fmla="*/ 170 w 231"/>
                <a:gd name="T13" fmla="*/ 198 h 202"/>
                <a:gd name="T14" fmla="*/ 141 w 231"/>
                <a:gd name="T15" fmla="*/ 202 h 202"/>
                <a:gd name="T16" fmla="*/ 88 w 231"/>
                <a:gd name="T17" fmla="*/ 183 h 202"/>
                <a:gd name="T18" fmla="*/ 45 w 231"/>
                <a:gd name="T19" fmla="*/ 162 h 202"/>
                <a:gd name="T20" fmla="*/ 0 w 231"/>
                <a:gd name="T21" fmla="*/ 116 h 202"/>
                <a:gd name="T22" fmla="*/ 0 w 231"/>
                <a:gd name="T23" fmla="*/ 11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202">
                  <a:moveTo>
                    <a:pt x="0" y="116"/>
                  </a:moveTo>
                  <a:lnTo>
                    <a:pt x="123" y="72"/>
                  </a:lnTo>
                  <a:lnTo>
                    <a:pt x="223" y="0"/>
                  </a:lnTo>
                  <a:lnTo>
                    <a:pt x="231" y="56"/>
                  </a:lnTo>
                  <a:lnTo>
                    <a:pt x="218" y="68"/>
                  </a:lnTo>
                  <a:lnTo>
                    <a:pt x="223" y="148"/>
                  </a:lnTo>
                  <a:lnTo>
                    <a:pt x="170" y="198"/>
                  </a:lnTo>
                  <a:lnTo>
                    <a:pt x="141" y="202"/>
                  </a:lnTo>
                  <a:lnTo>
                    <a:pt x="88" y="183"/>
                  </a:lnTo>
                  <a:lnTo>
                    <a:pt x="45" y="162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8" name="Freeform 20">
              <a:extLst>
                <a:ext uri="{FF2B5EF4-FFF2-40B4-BE49-F238E27FC236}">
                  <a16:creationId xmlns:a16="http://schemas.microsoft.com/office/drawing/2014/main" id="{74DE67B9-D2AF-464C-88E9-E7D4A1F4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4178"/>
              <a:ext cx="40" cy="18"/>
            </a:xfrm>
            <a:custGeom>
              <a:avLst/>
              <a:gdLst>
                <a:gd name="T0" fmla="*/ 4 w 40"/>
                <a:gd name="T1" fmla="*/ 1 h 18"/>
                <a:gd name="T2" fmla="*/ 1 w 40"/>
                <a:gd name="T3" fmla="*/ 5 h 18"/>
                <a:gd name="T4" fmla="*/ 0 w 40"/>
                <a:gd name="T5" fmla="*/ 9 h 18"/>
                <a:gd name="T6" fmla="*/ 1 w 40"/>
                <a:gd name="T7" fmla="*/ 13 h 18"/>
                <a:gd name="T8" fmla="*/ 4 w 40"/>
                <a:gd name="T9" fmla="*/ 15 h 18"/>
                <a:gd name="T10" fmla="*/ 6 w 40"/>
                <a:gd name="T11" fmla="*/ 16 h 18"/>
                <a:gd name="T12" fmla="*/ 12 w 40"/>
                <a:gd name="T13" fmla="*/ 16 h 18"/>
                <a:gd name="T14" fmla="*/ 14 w 40"/>
                <a:gd name="T15" fmla="*/ 16 h 18"/>
                <a:gd name="T16" fmla="*/ 18 w 40"/>
                <a:gd name="T17" fmla="*/ 16 h 18"/>
                <a:gd name="T18" fmla="*/ 22 w 40"/>
                <a:gd name="T19" fmla="*/ 16 h 18"/>
                <a:gd name="T20" fmla="*/ 24 w 40"/>
                <a:gd name="T21" fmla="*/ 18 h 18"/>
                <a:gd name="T22" fmla="*/ 31 w 40"/>
                <a:gd name="T23" fmla="*/ 16 h 18"/>
                <a:gd name="T24" fmla="*/ 36 w 40"/>
                <a:gd name="T25" fmla="*/ 16 h 18"/>
                <a:gd name="T26" fmla="*/ 39 w 40"/>
                <a:gd name="T27" fmla="*/ 14 h 18"/>
                <a:gd name="T28" fmla="*/ 40 w 40"/>
                <a:gd name="T29" fmla="*/ 11 h 18"/>
                <a:gd name="T30" fmla="*/ 37 w 40"/>
                <a:gd name="T31" fmla="*/ 9 h 18"/>
                <a:gd name="T32" fmla="*/ 33 w 40"/>
                <a:gd name="T33" fmla="*/ 5 h 18"/>
                <a:gd name="T34" fmla="*/ 27 w 40"/>
                <a:gd name="T35" fmla="*/ 4 h 18"/>
                <a:gd name="T36" fmla="*/ 22 w 40"/>
                <a:gd name="T37" fmla="*/ 1 h 18"/>
                <a:gd name="T38" fmla="*/ 15 w 40"/>
                <a:gd name="T39" fmla="*/ 0 h 18"/>
                <a:gd name="T40" fmla="*/ 10 w 40"/>
                <a:gd name="T41" fmla="*/ 0 h 18"/>
                <a:gd name="T42" fmla="*/ 5 w 40"/>
                <a:gd name="T43" fmla="*/ 0 h 18"/>
                <a:gd name="T44" fmla="*/ 4 w 40"/>
                <a:gd name="T45" fmla="*/ 1 h 18"/>
                <a:gd name="T46" fmla="*/ 4 w 40"/>
                <a:gd name="T4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18">
                  <a:moveTo>
                    <a:pt x="4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40" y="11"/>
                  </a:lnTo>
                  <a:lnTo>
                    <a:pt x="37" y="9"/>
                  </a:lnTo>
                  <a:lnTo>
                    <a:pt x="33" y="5"/>
                  </a:lnTo>
                  <a:lnTo>
                    <a:pt x="27" y="4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89" name="Freeform 21">
              <a:extLst>
                <a:ext uri="{FF2B5EF4-FFF2-40B4-BE49-F238E27FC236}">
                  <a16:creationId xmlns:a16="http://schemas.microsoft.com/office/drawing/2014/main" id="{90F9CDAE-A5CB-47C4-8175-58890EFF5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4161"/>
              <a:ext cx="51" cy="30"/>
            </a:xfrm>
            <a:custGeom>
              <a:avLst/>
              <a:gdLst>
                <a:gd name="T0" fmla="*/ 24 w 51"/>
                <a:gd name="T1" fmla="*/ 0 h 30"/>
                <a:gd name="T2" fmla="*/ 18 w 51"/>
                <a:gd name="T3" fmla="*/ 3 h 30"/>
                <a:gd name="T4" fmla="*/ 13 w 51"/>
                <a:gd name="T5" fmla="*/ 5 h 30"/>
                <a:gd name="T6" fmla="*/ 9 w 51"/>
                <a:gd name="T7" fmla="*/ 9 h 30"/>
                <a:gd name="T8" fmla="*/ 6 w 51"/>
                <a:gd name="T9" fmla="*/ 13 h 30"/>
                <a:gd name="T10" fmla="*/ 2 w 51"/>
                <a:gd name="T11" fmla="*/ 17 h 30"/>
                <a:gd name="T12" fmla="*/ 0 w 51"/>
                <a:gd name="T13" fmla="*/ 21 h 30"/>
                <a:gd name="T14" fmla="*/ 0 w 51"/>
                <a:gd name="T15" fmla="*/ 23 h 30"/>
                <a:gd name="T16" fmla="*/ 3 w 51"/>
                <a:gd name="T17" fmla="*/ 27 h 30"/>
                <a:gd name="T18" fmla="*/ 4 w 51"/>
                <a:gd name="T19" fmla="*/ 27 h 30"/>
                <a:gd name="T20" fmla="*/ 7 w 51"/>
                <a:gd name="T21" fmla="*/ 28 h 30"/>
                <a:gd name="T22" fmla="*/ 11 w 51"/>
                <a:gd name="T23" fmla="*/ 28 h 30"/>
                <a:gd name="T24" fmla="*/ 15 w 51"/>
                <a:gd name="T25" fmla="*/ 30 h 30"/>
                <a:gd name="T26" fmla="*/ 18 w 51"/>
                <a:gd name="T27" fmla="*/ 30 h 30"/>
                <a:gd name="T28" fmla="*/ 22 w 51"/>
                <a:gd name="T29" fmla="*/ 30 h 30"/>
                <a:gd name="T30" fmla="*/ 26 w 51"/>
                <a:gd name="T31" fmla="*/ 30 h 30"/>
                <a:gd name="T32" fmla="*/ 30 w 51"/>
                <a:gd name="T33" fmla="*/ 30 h 30"/>
                <a:gd name="T34" fmla="*/ 34 w 51"/>
                <a:gd name="T35" fmla="*/ 30 h 30"/>
                <a:gd name="T36" fmla="*/ 38 w 51"/>
                <a:gd name="T37" fmla="*/ 28 h 30"/>
                <a:gd name="T38" fmla="*/ 40 w 51"/>
                <a:gd name="T39" fmla="*/ 27 h 30"/>
                <a:gd name="T40" fmla="*/ 44 w 51"/>
                <a:gd name="T41" fmla="*/ 27 h 30"/>
                <a:gd name="T42" fmla="*/ 48 w 51"/>
                <a:gd name="T43" fmla="*/ 24 h 30"/>
                <a:gd name="T44" fmla="*/ 51 w 51"/>
                <a:gd name="T45" fmla="*/ 22 h 30"/>
                <a:gd name="T46" fmla="*/ 49 w 51"/>
                <a:gd name="T47" fmla="*/ 18 h 30"/>
                <a:gd name="T48" fmla="*/ 47 w 51"/>
                <a:gd name="T49" fmla="*/ 14 h 30"/>
                <a:gd name="T50" fmla="*/ 43 w 51"/>
                <a:gd name="T51" fmla="*/ 10 h 30"/>
                <a:gd name="T52" fmla="*/ 39 w 51"/>
                <a:gd name="T53" fmla="*/ 6 h 30"/>
                <a:gd name="T54" fmla="*/ 34 w 51"/>
                <a:gd name="T55" fmla="*/ 3 h 30"/>
                <a:gd name="T56" fmla="*/ 30 w 51"/>
                <a:gd name="T57" fmla="*/ 1 h 30"/>
                <a:gd name="T58" fmla="*/ 26 w 51"/>
                <a:gd name="T59" fmla="*/ 0 h 30"/>
                <a:gd name="T60" fmla="*/ 24 w 51"/>
                <a:gd name="T61" fmla="*/ 0 h 30"/>
                <a:gd name="T62" fmla="*/ 24 w 51"/>
                <a:gd name="T6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30">
                  <a:moveTo>
                    <a:pt x="24" y="0"/>
                  </a:moveTo>
                  <a:lnTo>
                    <a:pt x="18" y="3"/>
                  </a:lnTo>
                  <a:lnTo>
                    <a:pt x="13" y="5"/>
                  </a:lnTo>
                  <a:lnTo>
                    <a:pt x="9" y="9"/>
                  </a:lnTo>
                  <a:lnTo>
                    <a:pt x="6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11" y="28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0" y="27"/>
                  </a:lnTo>
                  <a:lnTo>
                    <a:pt x="44" y="27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49" y="18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0" name="Freeform 22">
              <a:extLst>
                <a:ext uri="{FF2B5EF4-FFF2-40B4-BE49-F238E27FC236}">
                  <a16:creationId xmlns:a16="http://schemas.microsoft.com/office/drawing/2014/main" id="{3B779CC0-536E-4B8C-903C-C0D21F9D4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3949"/>
              <a:ext cx="82" cy="39"/>
            </a:xfrm>
            <a:custGeom>
              <a:avLst/>
              <a:gdLst>
                <a:gd name="T0" fmla="*/ 30 w 82"/>
                <a:gd name="T1" fmla="*/ 5 h 39"/>
                <a:gd name="T2" fmla="*/ 25 w 82"/>
                <a:gd name="T3" fmla="*/ 6 h 39"/>
                <a:gd name="T4" fmla="*/ 20 w 82"/>
                <a:gd name="T5" fmla="*/ 9 h 39"/>
                <a:gd name="T6" fmla="*/ 15 w 82"/>
                <a:gd name="T7" fmla="*/ 12 h 39"/>
                <a:gd name="T8" fmla="*/ 9 w 82"/>
                <a:gd name="T9" fmla="*/ 16 h 39"/>
                <a:gd name="T10" fmla="*/ 4 w 82"/>
                <a:gd name="T11" fmla="*/ 20 h 39"/>
                <a:gd name="T12" fmla="*/ 2 w 82"/>
                <a:gd name="T13" fmla="*/ 25 h 39"/>
                <a:gd name="T14" fmla="*/ 0 w 82"/>
                <a:gd name="T15" fmla="*/ 29 h 39"/>
                <a:gd name="T16" fmla="*/ 3 w 82"/>
                <a:gd name="T17" fmla="*/ 33 h 39"/>
                <a:gd name="T18" fmla="*/ 4 w 82"/>
                <a:gd name="T19" fmla="*/ 34 h 39"/>
                <a:gd name="T20" fmla="*/ 8 w 82"/>
                <a:gd name="T21" fmla="*/ 36 h 39"/>
                <a:gd name="T22" fmla="*/ 12 w 82"/>
                <a:gd name="T23" fmla="*/ 37 h 39"/>
                <a:gd name="T24" fmla="*/ 18 w 82"/>
                <a:gd name="T25" fmla="*/ 38 h 39"/>
                <a:gd name="T26" fmla="*/ 22 w 82"/>
                <a:gd name="T27" fmla="*/ 38 h 39"/>
                <a:gd name="T28" fmla="*/ 25 w 82"/>
                <a:gd name="T29" fmla="*/ 38 h 39"/>
                <a:gd name="T30" fmla="*/ 29 w 82"/>
                <a:gd name="T31" fmla="*/ 38 h 39"/>
                <a:gd name="T32" fmla="*/ 33 w 82"/>
                <a:gd name="T33" fmla="*/ 39 h 39"/>
                <a:gd name="T34" fmla="*/ 37 w 82"/>
                <a:gd name="T35" fmla="*/ 39 h 39"/>
                <a:gd name="T36" fmla="*/ 40 w 82"/>
                <a:gd name="T37" fmla="*/ 39 h 39"/>
                <a:gd name="T38" fmla="*/ 43 w 82"/>
                <a:gd name="T39" fmla="*/ 39 h 39"/>
                <a:gd name="T40" fmla="*/ 48 w 82"/>
                <a:gd name="T41" fmla="*/ 39 h 39"/>
                <a:gd name="T42" fmla="*/ 51 w 82"/>
                <a:gd name="T43" fmla="*/ 39 h 39"/>
                <a:gd name="T44" fmla="*/ 55 w 82"/>
                <a:gd name="T45" fmla="*/ 39 h 39"/>
                <a:gd name="T46" fmla="*/ 58 w 82"/>
                <a:gd name="T47" fmla="*/ 38 h 39"/>
                <a:gd name="T48" fmla="*/ 61 w 82"/>
                <a:gd name="T49" fmla="*/ 38 h 39"/>
                <a:gd name="T50" fmla="*/ 67 w 82"/>
                <a:gd name="T51" fmla="*/ 37 h 39"/>
                <a:gd name="T52" fmla="*/ 73 w 82"/>
                <a:gd name="T53" fmla="*/ 37 h 39"/>
                <a:gd name="T54" fmla="*/ 76 w 82"/>
                <a:gd name="T55" fmla="*/ 36 h 39"/>
                <a:gd name="T56" fmla="*/ 80 w 82"/>
                <a:gd name="T57" fmla="*/ 34 h 39"/>
                <a:gd name="T58" fmla="*/ 82 w 82"/>
                <a:gd name="T59" fmla="*/ 32 h 39"/>
                <a:gd name="T60" fmla="*/ 82 w 82"/>
                <a:gd name="T61" fmla="*/ 29 h 39"/>
                <a:gd name="T62" fmla="*/ 80 w 82"/>
                <a:gd name="T63" fmla="*/ 25 h 39"/>
                <a:gd name="T64" fmla="*/ 79 w 82"/>
                <a:gd name="T65" fmla="*/ 23 h 39"/>
                <a:gd name="T66" fmla="*/ 76 w 82"/>
                <a:gd name="T67" fmla="*/ 19 h 39"/>
                <a:gd name="T68" fmla="*/ 75 w 82"/>
                <a:gd name="T69" fmla="*/ 16 h 39"/>
                <a:gd name="T70" fmla="*/ 70 w 82"/>
                <a:gd name="T71" fmla="*/ 10 h 39"/>
                <a:gd name="T72" fmla="*/ 65 w 82"/>
                <a:gd name="T73" fmla="*/ 6 h 39"/>
                <a:gd name="T74" fmla="*/ 61 w 82"/>
                <a:gd name="T75" fmla="*/ 3 h 39"/>
                <a:gd name="T76" fmla="*/ 58 w 82"/>
                <a:gd name="T77" fmla="*/ 2 h 39"/>
                <a:gd name="T78" fmla="*/ 53 w 82"/>
                <a:gd name="T79" fmla="*/ 0 h 39"/>
                <a:gd name="T80" fmla="*/ 49 w 82"/>
                <a:gd name="T81" fmla="*/ 0 h 39"/>
                <a:gd name="T82" fmla="*/ 46 w 82"/>
                <a:gd name="T83" fmla="*/ 0 h 39"/>
                <a:gd name="T84" fmla="*/ 40 w 82"/>
                <a:gd name="T85" fmla="*/ 1 h 39"/>
                <a:gd name="T86" fmla="*/ 35 w 82"/>
                <a:gd name="T87" fmla="*/ 2 h 39"/>
                <a:gd name="T88" fmla="*/ 30 w 82"/>
                <a:gd name="T89" fmla="*/ 5 h 39"/>
                <a:gd name="T90" fmla="*/ 30 w 82"/>
                <a:gd name="T91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39">
                  <a:moveTo>
                    <a:pt x="30" y="5"/>
                  </a:moveTo>
                  <a:lnTo>
                    <a:pt x="25" y="6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9" y="16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3" y="39"/>
                  </a:lnTo>
                  <a:lnTo>
                    <a:pt x="37" y="39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55" y="39"/>
                  </a:lnTo>
                  <a:lnTo>
                    <a:pt x="58" y="38"/>
                  </a:lnTo>
                  <a:lnTo>
                    <a:pt x="61" y="38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76" y="36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82" y="29"/>
                  </a:lnTo>
                  <a:lnTo>
                    <a:pt x="80" y="25"/>
                  </a:lnTo>
                  <a:lnTo>
                    <a:pt x="79" y="23"/>
                  </a:lnTo>
                  <a:lnTo>
                    <a:pt x="76" y="19"/>
                  </a:lnTo>
                  <a:lnTo>
                    <a:pt x="75" y="16"/>
                  </a:lnTo>
                  <a:lnTo>
                    <a:pt x="70" y="10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1" name="Freeform 23">
              <a:extLst>
                <a:ext uri="{FF2B5EF4-FFF2-40B4-BE49-F238E27FC236}">
                  <a16:creationId xmlns:a16="http://schemas.microsoft.com/office/drawing/2014/main" id="{FC244ABC-2A87-49A9-B5F7-5B8489FC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4291"/>
              <a:ext cx="58" cy="31"/>
            </a:xfrm>
            <a:custGeom>
              <a:avLst/>
              <a:gdLst>
                <a:gd name="T0" fmla="*/ 18 w 58"/>
                <a:gd name="T1" fmla="*/ 3 h 31"/>
                <a:gd name="T2" fmla="*/ 14 w 58"/>
                <a:gd name="T3" fmla="*/ 5 h 31"/>
                <a:gd name="T4" fmla="*/ 11 w 58"/>
                <a:gd name="T5" fmla="*/ 8 h 31"/>
                <a:gd name="T6" fmla="*/ 7 w 58"/>
                <a:gd name="T7" fmla="*/ 12 h 31"/>
                <a:gd name="T8" fmla="*/ 3 w 58"/>
                <a:gd name="T9" fmla="*/ 17 h 31"/>
                <a:gd name="T10" fmla="*/ 0 w 58"/>
                <a:gd name="T11" fmla="*/ 21 h 31"/>
                <a:gd name="T12" fmla="*/ 0 w 58"/>
                <a:gd name="T13" fmla="*/ 24 h 31"/>
                <a:gd name="T14" fmla="*/ 0 w 58"/>
                <a:gd name="T15" fmla="*/ 27 h 31"/>
                <a:gd name="T16" fmla="*/ 4 w 58"/>
                <a:gd name="T17" fmla="*/ 31 h 31"/>
                <a:gd name="T18" fmla="*/ 7 w 58"/>
                <a:gd name="T19" fmla="*/ 31 h 31"/>
                <a:gd name="T20" fmla="*/ 11 w 58"/>
                <a:gd name="T21" fmla="*/ 31 h 31"/>
                <a:gd name="T22" fmla="*/ 14 w 58"/>
                <a:gd name="T23" fmla="*/ 31 h 31"/>
                <a:gd name="T24" fmla="*/ 20 w 58"/>
                <a:gd name="T25" fmla="*/ 31 h 31"/>
                <a:gd name="T26" fmla="*/ 25 w 58"/>
                <a:gd name="T27" fmla="*/ 31 h 31"/>
                <a:gd name="T28" fmla="*/ 30 w 58"/>
                <a:gd name="T29" fmla="*/ 30 h 31"/>
                <a:gd name="T30" fmla="*/ 35 w 58"/>
                <a:gd name="T31" fmla="*/ 28 h 31"/>
                <a:gd name="T32" fmla="*/ 42 w 58"/>
                <a:gd name="T33" fmla="*/ 28 h 31"/>
                <a:gd name="T34" fmla="*/ 45 w 58"/>
                <a:gd name="T35" fmla="*/ 26 h 31"/>
                <a:gd name="T36" fmla="*/ 49 w 58"/>
                <a:gd name="T37" fmla="*/ 24 h 31"/>
                <a:gd name="T38" fmla="*/ 53 w 58"/>
                <a:gd name="T39" fmla="*/ 22 h 31"/>
                <a:gd name="T40" fmla="*/ 56 w 58"/>
                <a:gd name="T41" fmla="*/ 21 h 31"/>
                <a:gd name="T42" fmla="*/ 58 w 58"/>
                <a:gd name="T43" fmla="*/ 15 h 31"/>
                <a:gd name="T44" fmla="*/ 57 w 58"/>
                <a:gd name="T45" fmla="*/ 12 h 31"/>
                <a:gd name="T46" fmla="*/ 51 w 58"/>
                <a:gd name="T47" fmla="*/ 6 h 31"/>
                <a:gd name="T48" fmla="*/ 45 w 58"/>
                <a:gd name="T49" fmla="*/ 3 h 31"/>
                <a:gd name="T50" fmla="*/ 40 w 58"/>
                <a:gd name="T51" fmla="*/ 1 h 31"/>
                <a:gd name="T52" fmla="*/ 35 w 58"/>
                <a:gd name="T53" fmla="*/ 0 h 31"/>
                <a:gd name="T54" fmla="*/ 30 w 58"/>
                <a:gd name="T55" fmla="*/ 0 h 31"/>
                <a:gd name="T56" fmla="*/ 25 w 58"/>
                <a:gd name="T57" fmla="*/ 1 h 31"/>
                <a:gd name="T58" fmla="*/ 21 w 58"/>
                <a:gd name="T59" fmla="*/ 1 h 31"/>
                <a:gd name="T60" fmla="*/ 18 w 58"/>
                <a:gd name="T61" fmla="*/ 3 h 31"/>
                <a:gd name="T62" fmla="*/ 18 w 58"/>
                <a:gd name="T6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31">
                  <a:moveTo>
                    <a:pt x="18" y="3"/>
                  </a:moveTo>
                  <a:lnTo>
                    <a:pt x="14" y="5"/>
                  </a:lnTo>
                  <a:lnTo>
                    <a:pt x="11" y="8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0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5" y="28"/>
                  </a:lnTo>
                  <a:lnTo>
                    <a:pt x="42" y="28"/>
                  </a:lnTo>
                  <a:lnTo>
                    <a:pt x="45" y="26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6" y="21"/>
                  </a:lnTo>
                  <a:lnTo>
                    <a:pt x="58" y="15"/>
                  </a:lnTo>
                  <a:lnTo>
                    <a:pt x="57" y="12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2" name="Freeform 24">
              <a:extLst>
                <a:ext uri="{FF2B5EF4-FFF2-40B4-BE49-F238E27FC236}">
                  <a16:creationId xmlns:a16="http://schemas.microsoft.com/office/drawing/2014/main" id="{CA97AD21-3F11-47DC-BF5B-50642A03C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4350"/>
              <a:ext cx="39" cy="21"/>
            </a:xfrm>
            <a:custGeom>
              <a:avLst/>
              <a:gdLst>
                <a:gd name="T0" fmla="*/ 13 w 39"/>
                <a:gd name="T1" fmla="*/ 0 h 21"/>
                <a:gd name="T2" fmla="*/ 9 w 39"/>
                <a:gd name="T3" fmla="*/ 3 h 21"/>
                <a:gd name="T4" fmla="*/ 7 w 39"/>
                <a:gd name="T5" fmla="*/ 4 h 21"/>
                <a:gd name="T6" fmla="*/ 4 w 39"/>
                <a:gd name="T7" fmla="*/ 7 h 21"/>
                <a:gd name="T8" fmla="*/ 3 w 39"/>
                <a:gd name="T9" fmla="*/ 9 h 21"/>
                <a:gd name="T10" fmla="*/ 0 w 39"/>
                <a:gd name="T11" fmla="*/ 13 h 21"/>
                <a:gd name="T12" fmla="*/ 3 w 39"/>
                <a:gd name="T13" fmla="*/ 17 h 21"/>
                <a:gd name="T14" fmla="*/ 5 w 39"/>
                <a:gd name="T15" fmla="*/ 18 h 21"/>
                <a:gd name="T16" fmla="*/ 10 w 39"/>
                <a:gd name="T17" fmla="*/ 18 h 21"/>
                <a:gd name="T18" fmla="*/ 14 w 39"/>
                <a:gd name="T19" fmla="*/ 18 h 21"/>
                <a:gd name="T20" fmla="*/ 17 w 39"/>
                <a:gd name="T21" fmla="*/ 20 h 21"/>
                <a:gd name="T22" fmla="*/ 21 w 39"/>
                <a:gd name="T23" fmla="*/ 20 h 21"/>
                <a:gd name="T24" fmla="*/ 25 w 39"/>
                <a:gd name="T25" fmla="*/ 21 h 21"/>
                <a:gd name="T26" fmla="*/ 30 w 39"/>
                <a:gd name="T27" fmla="*/ 20 h 21"/>
                <a:gd name="T28" fmla="*/ 35 w 39"/>
                <a:gd name="T29" fmla="*/ 20 h 21"/>
                <a:gd name="T30" fmla="*/ 37 w 39"/>
                <a:gd name="T31" fmla="*/ 18 h 21"/>
                <a:gd name="T32" fmla="*/ 39 w 39"/>
                <a:gd name="T33" fmla="*/ 17 h 21"/>
                <a:gd name="T34" fmla="*/ 37 w 39"/>
                <a:gd name="T35" fmla="*/ 12 h 21"/>
                <a:gd name="T36" fmla="*/ 34 w 39"/>
                <a:gd name="T37" fmla="*/ 9 h 21"/>
                <a:gd name="T38" fmla="*/ 30 w 39"/>
                <a:gd name="T39" fmla="*/ 5 h 21"/>
                <a:gd name="T40" fmla="*/ 26 w 39"/>
                <a:gd name="T41" fmla="*/ 3 h 21"/>
                <a:gd name="T42" fmla="*/ 22 w 39"/>
                <a:gd name="T43" fmla="*/ 0 h 21"/>
                <a:gd name="T44" fmla="*/ 18 w 39"/>
                <a:gd name="T45" fmla="*/ 0 h 21"/>
                <a:gd name="T46" fmla="*/ 14 w 39"/>
                <a:gd name="T47" fmla="*/ 0 h 21"/>
                <a:gd name="T48" fmla="*/ 13 w 39"/>
                <a:gd name="T49" fmla="*/ 0 h 21"/>
                <a:gd name="T50" fmla="*/ 13 w 39"/>
                <a:gd name="T5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21">
                  <a:moveTo>
                    <a:pt x="13" y="0"/>
                  </a:moveTo>
                  <a:lnTo>
                    <a:pt x="9" y="3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30" y="20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3" name="Freeform 25">
              <a:extLst>
                <a:ext uri="{FF2B5EF4-FFF2-40B4-BE49-F238E27FC236}">
                  <a16:creationId xmlns:a16="http://schemas.microsoft.com/office/drawing/2014/main" id="{061C019F-0988-4612-8496-025CC675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4413"/>
              <a:ext cx="37" cy="39"/>
            </a:xfrm>
            <a:custGeom>
              <a:avLst/>
              <a:gdLst>
                <a:gd name="T0" fmla="*/ 15 w 37"/>
                <a:gd name="T1" fmla="*/ 8 h 39"/>
                <a:gd name="T2" fmla="*/ 11 w 37"/>
                <a:gd name="T3" fmla="*/ 11 h 39"/>
                <a:gd name="T4" fmla="*/ 8 w 37"/>
                <a:gd name="T5" fmla="*/ 16 h 39"/>
                <a:gd name="T6" fmla="*/ 5 w 37"/>
                <a:gd name="T7" fmla="*/ 21 h 39"/>
                <a:gd name="T8" fmla="*/ 1 w 37"/>
                <a:gd name="T9" fmla="*/ 27 h 39"/>
                <a:gd name="T10" fmla="*/ 0 w 37"/>
                <a:gd name="T11" fmla="*/ 33 h 39"/>
                <a:gd name="T12" fmla="*/ 0 w 37"/>
                <a:gd name="T13" fmla="*/ 36 h 39"/>
                <a:gd name="T14" fmla="*/ 0 w 37"/>
                <a:gd name="T15" fmla="*/ 39 h 39"/>
                <a:gd name="T16" fmla="*/ 5 w 37"/>
                <a:gd name="T17" fmla="*/ 39 h 39"/>
                <a:gd name="T18" fmla="*/ 9 w 37"/>
                <a:gd name="T19" fmla="*/ 35 h 39"/>
                <a:gd name="T20" fmla="*/ 15 w 37"/>
                <a:gd name="T21" fmla="*/ 31 h 39"/>
                <a:gd name="T22" fmla="*/ 18 w 37"/>
                <a:gd name="T23" fmla="*/ 29 h 39"/>
                <a:gd name="T24" fmla="*/ 22 w 37"/>
                <a:gd name="T25" fmla="*/ 26 h 39"/>
                <a:gd name="T26" fmla="*/ 24 w 37"/>
                <a:gd name="T27" fmla="*/ 24 h 39"/>
                <a:gd name="T28" fmla="*/ 28 w 37"/>
                <a:gd name="T29" fmla="*/ 21 h 39"/>
                <a:gd name="T30" fmla="*/ 33 w 37"/>
                <a:gd name="T31" fmla="*/ 16 h 39"/>
                <a:gd name="T32" fmla="*/ 36 w 37"/>
                <a:gd name="T33" fmla="*/ 11 h 39"/>
                <a:gd name="T34" fmla="*/ 37 w 37"/>
                <a:gd name="T35" fmla="*/ 6 h 39"/>
                <a:gd name="T36" fmla="*/ 36 w 37"/>
                <a:gd name="T37" fmla="*/ 3 h 39"/>
                <a:gd name="T38" fmla="*/ 32 w 37"/>
                <a:gd name="T39" fmla="*/ 0 h 39"/>
                <a:gd name="T40" fmla="*/ 29 w 37"/>
                <a:gd name="T41" fmla="*/ 0 h 39"/>
                <a:gd name="T42" fmla="*/ 24 w 37"/>
                <a:gd name="T43" fmla="*/ 0 h 39"/>
                <a:gd name="T44" fmla="*/ 22 w 37"/>
                <a:gd name="T45" fmla="*/ 3 h 39"/>
                <a:gd name="T46" fmla="*/ 17 w 37"/>
                <a:gd name="T47" fmla="*/ 6 h 39"/>
                <a:gd name="T48" fmla="*/ 15 w 37"/>
                <a:gd name="T49" fmla="*/ 8 h 39"/>
                <a:gd name="T50" fmla="*/ 15 w 37"/>
                <a:gd name="T5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9">
                  <a:moveTo>
                    <a:pt x="15" y="8"/>
                  </a:moveTo>
                  <a:lnTo>
                    <a:pt x="11" y="11"/>
                  </a:lnTo>
                  <a:lnTo>
                    <a:pt x="8" y="16"/>
                  </a:lnTo>
                  <a:lnTo>
                    <a:pt x="5" y="21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5" y="39"/>
                  </a:lnTo>
                  <a:lnTo>
                    <a:pt x="9" y="35"/>
                  </a:lnTo>
                  <a:lnTo>
                    <a:pt x="15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8" y="21"/>
                  </a:lnTo>
                  <a:lnTo>
                    <a:pt x="33" y="16"/>
                  </a:lnTo>
                  <a:lnTo>
                    <a:pt x="36" y="11"/>
                  </a:lnTo>
                  <a:lnTo>
                    <a:pt x="37" y="6"/>
                  </a:lnTo>
                  <a:lnTo>
                    <a:pt x="36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4" name="Freeform 26">
              <a:extLst>
                <a:ext uri="{FF2B5EF4-FFF2-40B4-BE49-F238E27FC236}">
                  <a16:creationId xmlns:a16="http://schemas.microsoft.com/office/drawing/2014/main" id="{2A2125DB-5A42-454A-83EB-6A613CFD0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4037"/>
              <a:ext cx="42" cy="67"/>
            </a:xfrm>
            <a:custGeom>
              <a:avLst/>
              <a:gdLst>
                <a:gd name="T0" fmla="*/ 10 w 42"/>
                <a:gd name="T1" fmla="*/ 0 h 67"/>
                <a:gd name="T2" fmla="*/ 9 w 42"/>
                <a:gd name="T3" fmla="*/ 2 h 67"/>
                <a:gd name="T4" fmla="*/ 6 w 42"/>
                <a:gd name="T5" fmla="*/ 3 h 67"/>
                <a:gd name="T6" fmla="*/ 3 w 42"/>
                <a:gd name="T7" fmla="*/ 6 h 67"/>
                <a:gd name="T8" fmla="*/ 2 w 42"/>
                <a:gd name="T9" fmla="*/ 9 h 67"/>
                <a:gd name="T10" fmla="*/ 0 w 42"/>
                <a:gd name="T11" fmla="*/ 13 h 67"/>
                <a:gd name="T12" fmla="*/ 0 w 42"/>
                <a:gd name="T13" fmla="*/ 17 h 67"/>
                <a:gd name="T14" fmla="*/ 1 w 42"/>
                <a:gd name="T15" fmla="*/ 22 h 67"/>
                <a:gd name="T16" fmla="*/ 3 w 42"/>
                <a:gd name="T17" fmla="*/ 27 h 67"/>
                <a:gd name="T18" fmla="*/ 5 w 42"/>
                <a:gd name="T19" fmla="*/ 30 h 67"/>
                <a:gd name="T20" fmla="*/ 7 w 42"/>
                <a:gd name="T21" fmla="*/ 33 h 67"/>
                <a:gd name="T22" fmla="*/ 10 w 42"/>
                <a:gd name="T23" fmla="*/ 36 h 67"/>
                <a:gd name="T24" fmla="*/ 14 w 42"/>
                <a:gd name="T25" fmla="*/ 40 h 67"/>
                <a:gd name="T26" fmla="*/ 16 w 42"/>
                <a:gd name="T27" fmla="*/ 44 h 67"/>
                <a:gd name="T28" fmla="*/ 20 w 42"/>
                <a:gd name="T29" fmla="*/ 48 h 67"/>
                <a:gd name="T30" fmla="*/ 24 w 42"/>
                <a:gd name="T31" fmla="*/ 52 h 67"/>
                <a:gd name="T32" fmla="*/ 27 w 42"/>
                <a:gd name="T33" fmla="*/ 56 h 67"/>
                <a:gd name="T34" fmla="*/ 29 w 42"/>
                <a:gd name="T35" fmla="*/ 60 h 67"/>
                <a:gd name="T36" fmla="*/ 33 w 42"/>
                <a:gd name="T37" fmla="*/ 62 h 67"/>
                <a:gd name="T38" fmla="*/ 34 w 42"/>
                <a:gd name="T39" fmla="*/ 65 h 67"/>
                <a:gd name="T40" fmla="*/ 38 w 42"/>
                <a:gd name="T41" fmla="*/ 66 h 67"/>
                <a:gd name="T42" fmla="*/ 41 w 42"/>
                <a:gd name="T43" fmla="*/ 67 h 67"/>
                <a:gd name="T44" fmla="*/ 42 w 42"/>
                <a:gd name="T45" fmla="*/ 65 h 67"/>
                <a:gd name="T46" fmla="*/ 41 w 42"/>
                <a:gd name="T47" fmla="*/ 60 h 67"/>
                <a:gd name="T48" fmla="*/ 41 w 42"/>
                <a:gd name="T49" fmla="*/ 56 h 67"/>
                <a:gd name="T50" fmla="*/ 38 w 42"/>
                <a:gd name="T51" fmla="*/ 51 h 67"/>
                <a:gd name="T52" fmla="*/ 37 w 42"/>
                <a:gd name="T53" fmla="*/ 47 h 67"/>
                <a:gd name="T54" fmla="*/ 34 w 42"/>
                <a:gd name="T55" fmla="*/ 40 h 67"/>
                <a:gd name="T56" fmla="*/ 33 w 42"/>
                <a:gd name="T57" fmla="*/ 35 h 67"/>
                <a:gd name="T58" fmla="*/ 31 w 42"/>
                <a:gd name="T59" fmla="*/ 30 h 67"/>
                <a:gd name="T60" fmla="*/ 28 w 42"/>
                <a:gd name="T61" fmla="*/ 25 h 67"/>
                <a:gd name="T62" fmla="*/ 25 w 42"/>
                <a:gd name="T63" fmla="*/ 20 h 67"/>
                <a:gd name="T64" fmla="*/ 21 w 42"/>
                <a:gd name="T65" fmla="*/ 15 h 67"/>
                <a:gd name="T66" fmla="*/ 19 w 42"/>
                <a:gd name="T67" fmla="*/ 11 h 67"/>
                <a:gd name="T68" fmla="*/ 18 w 42"/>
                <a:gd name="T69" fmla="*/ 7 h 67"/>
                <a:gd name="T70" fmla="*/ 15 w 42"/>
                <a:gd name="T71" fmla="*/ 3 h 67"/>
                <a:gd name="T72" fmla="*/ 12 w 42"/>
                <a:gd name="T73" fmla="*/ 2 h 67"/>
                <a:gd name="T74" fmla="*/ 11 w 42"/>
                <a:gd name="T75" fmla="*/ 0 h 67"/>
                <a:gd name="T76" fmla="*/ 10 w 42"/>
                <a:gd name="T77" fmla="*/ 0 h 67"/>
                <a:gd name="T78" fmla="*/ 10 w 42"/>
                <a:gd name="T7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67">
                  <a:moveTo>
                    <a:pt x="10" y="0"/>
                  </a:moveTo>
                  <a:lnTo>
                    <a:pt x="9" y="2"/>
                  </a:lnTo>
                  <a:lnTo>
                    <a:pt x="6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7" y="56"/>
                  </a:lnTo>
                  <a:lnTo>
                    <a:pt x="29" y="60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8" y="66"/>
                  </a:lnTo>
                  <a:lnTo>
                    <a:pt x="41" y="67"/>
                  </a:lnTo>
                  <a:lnTo>
                    <a:pt x="42" y="65"/>
                  </a:lnTo>
                  <a:lnTo>
                    <a:pt x="41" y="60"/>
                  </a:lnTo>
                  <a:lnTo>
                    <a:pt x="41" y="56"/>
                  </a:lnTo>
                  <a:lnTo>
                    <a:pt x="38" y="51"/>
                  </a:lnTo>
                  <a:lnTo>
                    <a:pt x="37" y="47"/>
                  </a:lnTo>
                  <a:lnTo>
                    <a:pt x="34" y="40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28" y="25"/>
                  </a:lnTo>
                  <a:lnTo>
                    <a:pt x="25" y="20"/>
                  </a:lnTo>
                  <a:lnTo>
                    <a:pt x="21" y="15"/>
                  </a:lnTo>
                  <a:lnTo>
                    <a:pt x="19" y="11"/>
                  </a:lnTo>
                  <a:lnTo>
                    <a:pt x="18" y="7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5" name="Freeform 27">
              <a:extLst>
                <a:ext uri="{FF2B5EF4-FFF2-40B4-BE49-F238E27FC236}">
                  <a16:creationId xmlns:a16="http://schemas.microsoft.com/office/drawing/2014/main" id="{7B3C7E60-6251-4E62-B4DF-580D26165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4053"/>
              <a:ext cx="20" cy="65"/>
            </a:xfrm>
            <a:custGeom>
              <a:avLst/>
              <a:gdLst>
                <a:gd name="T0" fmla="*/ 11 w 20"/>
                <a:gd name="T1" fmla="*/ 1 h 65"/>
                <a:gd name="T2" fmla="*/ 8 w 20"/>
                <a:gd name="T3" fmla="*/ 1 h 65"/>
                <a:gd name="T4" fmla="*/ 6 w 20"/>
                <a:gd name="T5" fmla="*/ 2 h 65"/>
                <a:gd name="T6" fmla="*/ 3 w 20"/>
                <a:gd name="T7" fmla="*/ 5 h 65"/>
                <a:gd name="T8" fmla="*/ 2 w 20"/>
                <a:gd name="T9" fmla="*/ 9 h 65"/>
                <a:gd name="T10" fmla="*/ 0 w 20"/>
                <a:gd name="T11" fmla="*/ 13 h 65"/>
                <a:gd name="T12" fmla="*/ 0 w 20"/>
                <a:gd name="T13" fmla="*/ 17 h 65"/>
                <a:gd name="T14" fmla="*/ 0 w 20"/>
                <a:gd name="T15" fmla="*/ 20 h 65"/>
                <a:gd name="T16" fmla="*/ 2 w 20"/>
                <a:gd name="T17" fmla="*/ 23 h 65"/>
                <a:gd name="T18" fmla="*/ 2 w 20"/>
                <a:gd name="T19" fmla="*/ 24 h 65"/>
                <a:gd name="T20" fmla="*/ 3 w 20"/>
                <a:gd name="T21" fmla="*/ 27 h 65"/>
                <a:gd name="T22" fmla="*/ 3 w 20"/>
                <a:gd name="T23" fmla="*/ 31 h 65"/>
                <a:gd name="T24" fmla="*/ 4 w 20"/>
                <a:gd name="T25" fmla="*/ 35 h 65"/>
                <a:gd name="T26" fmla="*/ 6 w 20"/>
                <a:gd name="T27" fmla="*/ 37 h 65"/>
                <a:gd name="T28" fmla="*/ 7 w 20"/>
                <a:gd name="T29" fmla="*/ 42 h 65"/>
                <a:gd name="T30" fmla="*/ 8 w 20"/>
                <a:gd name="T31" fmla="*/ 46 h 65"/>
                <a:gd name="T32" fmla="*/ 11 w 20"/>
                <a:gd name="T33" fmla="*/ 51 h 65"/>
                <a:gd name="T34" fmla="*/ 12 w 20"/>
                <a:gd name="T35" fmla="*/ 55 h 65"/>
                <a:gd name="T36" fmla="*/ 13 w 20"/>
                <a:gd name="T37" fmla="*/ 58 h 65"/>
                <a:gd name="T38" fmla="*/ 15 w 20"/>
                <a:gd name="T39" fmla="*/ 60 h 65"/>
                <a:gd name="T40" fmla="*/ 16 w 20"/>
                <a:gd name="T41" fmla="*/ 63 h 65"/>
                <a:gd name="T42" fmla="*/ 17 w 20"/>
                <a:gd name="T43" fmla="*/ 65 h 65"/>
                <a:gd name="T44" fmla="*/ 20 w 20"/>
                <a:gd name="T45" fmla="*/ 63 h 65"/>
                <a:gd name="T46" fmla="*/ 20 w 20"/>
                <a:gd name="T47" fmla="*/ 59 h 65"/>
                <a:gd name="T48" fmla="*/ 20 w 20"/>
                <a:gd name="T49" fmla="*/ 55 h 65"/>
                <a:gd name="T50" fmla="*/ 20 w 20"/>
                <a:gd name="T51" fmla="*/ 51 h 65"/>
                <a:gd name="T52" fmla="*/ 20 w 20"/>
                <a:gd name="T53" fmla="*/ 47 h 65"/>
                <a:gd name="T54" fmla="*/ 18 w 20"/>
                <a:gd name="T55" fmla="*/ 42 h 65"/>
                <a:gd name="T56" fmla="*/ 18 w 20"/>
                <a:gd name="T57" fmla="*/ 37 h 65"/>
                <a:gd name="T58" fmla="*/ 17 w 20"/>
                <a:gd name="T59" fmla="*/ 32 h 65"/>
                <a:gd name="T60" fmla="*/ 17 w 20"/>
                <a:gd name="T61" fmla="*/ 26 h 65"/>
                <a:gd name="T62" fmla="*/ 16 w 20"/>
                <a:gd name="T63" fmla="*/ 20 h 65"/>
                <a:gd name="T64" fmla="*/ 16 w 20"/>
                <a:gd name="T65" fmla="*/ 15 h 65"/>
                <a:gd name="T66" fmla="*/ 15 w 20"/>
                <a:gd name="T67" fmla="*/ 11 h 65"/>
                <a:gd name="T68" fmla="*/ 15 w 20"/>
                <a:gd name="T69" fmla="*/ 8 h 65"/>
                <a:gd name="T70" fmla="*/ 13 w 20"/>
                <a:gd name="T71" fmla="*/ 4 h 65"/>
                <a:gd name="T72" fmla="*/ 12 w 20"/>
                <a:gd name="T73" fmla="*/ 2 h 65"/>
                <a:gd name="T74" fmla="*/ 11 w 20"/>
                <a:gd name="T75" fmla="*/ 0 h 65"/>
                <a:gd name="T76" fmla="*/ 11 w 20"/>
                <a:gd name="T77" fmla="*/ 1 h 65"/>
                <a:gd name="T78" fmla="*/ 11 w 20"/>
                <a:gd name="T7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65">
                  <a:moveTo>
                    <a:pt x="11" y="1"/>
                  </a:moveTo>
                  <a:lnTo>
                    <a:pt x="8" y="1"/>
                  </a:lnTo>
                  <a:lnTo>
                    <a:pt x="6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7" y="42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2" y="55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6" y="63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20" y="55"/>
                  </a:lnTo>
                  <a:lnTo>
                    <a:pt x="20" y="51"/>
                  </a:lnTo>
                  <a:lnTo>
                    <a:pt x="20" y="47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26"/>
                  </a:lnTo>
                  <a:lnTo>
                    <a:pt x="16" y="20"/>
                  </a:lnTo>
                  <a:lnTo>
                    <a:pt x="16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6" name="Freeform 28">
              <a:extLst>
                <a:ext uri="{FF2B5EF4-FFF2-40B4-BE49-F238E27FC236}">
                  <a16:creationId xmlns:a16="http://schemas.microsoft.com/office/drawing/2014/main" id="{6A61A74D-E503-4D85-98F8-62BB5CF6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3860"/>
              <a:ext cx="348" cy="479"/>
            </a:xfrm>
            <a:custGeom>
              <a:avLst/>
              <a:gdLst>
                <a:gd name="T0" fmla="*/ 151 w 348"/>
                <a:gd name="T1" fmla="*/ 450 h 479"/>
                <a:gd name="T2" fmla="*/ 151 w 348"/>
                <a:gd name="T3" fmla="*/ 448 h 479"/>
                <a:gd name="T4" fmla="*/ 151 w 348"/>
                <a:gd name="T5" fmla="*/ 443 h 479"/>
                <a:gd name="T6" fmla="*/ 151 w 348"/>
                <a:gd name="T7" fmla="*/ 439 h 479"/>
                <a:gd name="T8" fmla="*/ 151 w 348"/>
                <a:gd name="T9" fmla="*/ 436 h 479"/>
                <a:gd name="T10" fmla="*/ 151 w 348"/>
                <a:gd name="T11" fmla="*/ 432 h 479"/>
                <a:gd name="T12" fmla="*/ 151 w 348"/>
                <a:gd name="T13" fmla="*/ 431 h 479"/>
                <a:gd name="T14" fmla="*/ 147 w 348"/>
                <a:gd name="T15" fmla="*/ 427 h 479"/>
                <a:gd name="T16" fmla="*/ 142 w 348"/>
                <a:gd name="T17" fmla="*/ 425 h 479"/>
                <a:gd name="T18" fmla="*/ 137 w 348"/>
                <a:gd name="T19" fmla="*/ 422 h 479"/>
                <a:gd name="T20" fmla="*/ 134 w 348"/>
                <a:gd name="T21" fmla="*/ 422 h 479"/>
                <a:gd name="T22" fmla="*/ 101 w 348"/>
                <a:gd name="T23" fmla="*/ 356 h 479"/>
                <a:gd name="T24" fmla="*/ 112 w 348"/>
                <a:gd name="T25" fmla="*/ 315 h 479"/>
                <a:gd name="T26" fmla="*/ 133 w 348"/>
                <a:gd name="T27" fmla="*/ 306 h 479"/>
                <a:gd name="T28" fmla="*/ 124 w 348"/>
                <a:gd name="T29" fmla="*/ 283 h 479"/>
                <a:gd name="T30" fmla="*/ 112 w 348"/>
                <a:gd name="T31" fmla="*/ 240 h 479"/>
                <a:gd name="T32" fmla="*/ 193 w 348"/>
                <a:gd name="T33" fmla="*/ 158 h 479"/>
                <a:gd name="T34" fmla="*/ 219 w 348"/>
                <a:gd name="T35" fmla="*/ 144 h 479"/>
                <a:gd name="T36" fmla="*/ 241 w 348"/>
                <a:gd name="T37" fmla="*/ 144 h 479"/>
                <a:gd name="T38" fmla="*/ 247 w 348"/>
                <a:gd name="T39" fmla="*/ 132 h 479"/>
                <a:gd name="T40" fmla="*/ 271 w 348"/>
                <a:gd name="T41" fmla="*/ 107 h 479"/>
                <a:gd name="T42" fmla="*/ 295 w 348"/>
                <a:gd name="T43" fmla="*/ 112 h 479"/>
                <a:gd name="T44" fmla="*/ 309 w 348"/>
                <a:gd name="T45" fmla="*/ 99 h 479"/>
                <a:gd name="T46" fmla="*/ 348 w 348"/>
                <a:gd name="T47" fmla="*/ 29 h 479"/>
                <a:gd name="T48" fmla="*/ 313 w 348"/>
                <a:gd name="T49" fmla="*/ 5 h 479"/>
                <a:gd name="T50" fmla="*/ 294 w 348"/>
                <a:gd name="T51" fmla="*/ 0 h 479"/>
                <a:gd name="T52" fmla="*/ 232 w 348"/>
                <a:gd name="T53" fmla="*/ 50 h 479"/>
                <a:gd name="T54" fmla="*/ 240 w 348"/>
                <a:gd name="T55" fmla="*/ 77 h 479"/>
                <a:gd name="T56" fmla="*/ 178 w 348"/>
                <a:gd name="T57" fmla="*/ 163 h 479"/>
                <a:gd name="T58" fmla="*/ 88 w 348"/>
                <a:gd name="T59" fmla="*/ 256 h 479"/>
                <a:gd name="T60" fmla="*/ 18 w 348"/>
                <a:gd name="T61" fmla="*/ 288 h 479"/>
                <a:gd name="T62" fmla="*/ 0 w 348"/>
                <a:gd name="T63" fmla="*/ 334 h 479"/>
                <a:gd name="T64" fmla="*/ 14 w 348"/>
                <a:gd name="T65" fmla="*/ 391 h 479"/>
                <a:gd name="T66" fmla="*/ 41 w 348"/>
                <a:gd name="T67" fmla="*/ 395 h 479"/>
                <a:gd name="T68" fmla="*/ 90 w 348"/>
                <a:gd name="T69" fmla="*/ 479 h 479"/>
                <a:gd name="T70" fmla="*/ 151 w 348"/>
                <a:gd name="T71" fmla="*/ 450 h 479"/>
                <a:gd name="T72" fmla="*/ 151 w 348"/>
                <a:gd name="T73" fmla="*/ 45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8" h="479">
                  <a:moveTo>
                    <a:pt x="151" y="450"/>
                  </a:moveTo>
                  <a:lnTo>
                    <a:pt x="151" y="448"/>
                  </a:lnTo>
                  <a:lnTo>
                    <a:pt x="151" y="443"/>
                  </a:lnTo>
                  <a:lnTo>
                    <a:pt x="151" y="439"/>
                  </a:lnTo>
                  <a:lnTo>
                    <a:pt x="151" y="436"/>
                  </a:lnTo>
                  <a:lnTo>
                    <a:pt x="151" y="432"/>
                  </a:lnTo>
                  <a:lnTo>
                    <a:pt x="151" y="431"/>
                  </a:lnTo>
                  <a:lnTo>
                    <a:pt x="147" y="427"/>
                  </a:lnTo>
                  <a:lnTo>
                    <a:pt x="142" y="425"/>
                  </a:lnTo>
                  <a:lnTo>
                    <a:pt x="137" y="422"/>
                  </a:lnTo>
                  <a:lnTo>
                    <a:pt x="134" y="422"/>
                  </a:lnTo>
                  <a:lnTo>
                    <a:pt x="101" y="356"/>
                  </a:lnTo>
                  <a:lnTo>
                    <a:pt x="112" y="315"/>
                  </a:lnTo>
                  <a:lnTo>
                    <a:pt x="133" y="306"/>
                  </a:lnTo>
                  <a:lnTo>
                    <a:pt x="124" y="283"/>
                  </a:lnTo>
                  <a:lnTo>
                    <a:pt x="112" y="240"/>
                  </a:lnTo>
                  <a:lnTo>
                    <a:pt x="193" y="158"/>
                  </a:lnTo>
                  <a:lnTo>
                    <a:pt x="219" y="144"/>
                  </a:lnTo>
                  <a:lnTo>
                    <a:pt x="241" y="144"/>
                  </a:lnTo>
                  <a:lnTo>
                    <a:pt x="247" y="132"/>
                  </a:lnTo>
                  <a:lnTo>
                    <a:pt x="271" y="107"/>
                  </a:lnTo>
                  <a:lnTo>
                    <a:pt x="295" y="112"/>
                  </a:lnTo>
                  <a:lnTo>
                    <a:pt x="309" y="99"/>
                  </a:lnTo>
                  <a:lnTo>
                    <a:pt x="348" y="29"/>
                  </a:lnTo>
                  <a:lnTo>
                    <a:pt x="313" y="5"/>
                  </a:lnTo>
                  <a:lnTo>
                    <a:pt x="294" y="0"/>
                  </a:lnTo>
                  <a:lnTo>
                    <a:pt x="232" y="50"/>
                  </a:lnTo>
                  <a:lnTo>
                    <a:pt x="240" y="77"/>
                  </a:lnTo>
                  <a:lnTo>
                    <a:pt x="178" y="163"/>
                  </a:lnTo>
                  <a:lnTo>
                    <a:pt x="88" y="256"/>
                  </a:lnTo>
                  <a:lnTo>
                    <a:pt x="18" y="288"/>
                  </a:lnTo>
                  <a:lnTo>
                    <a:pt x="0" y="334"/>
                  </a:lnTo>
                  <a:lnTo>
                    <a:pt x="14" y="391"/>
                  </a:lnTo>
                  <a:lnTo>
                    <a:pt x="41" y="395"/>
                  </a:lnTo>
                  <a:lnTo>
                    <a:pt x="90" y="479"/>
                  </a:lnTo>
                  <a:lnTo>
                    <a:pt x="151" y="450"/>
                  </a:lnTo>
                  <a:lnTo>
                    <a:pt x="151" y="450"/>
                  </a:lnTo>
                  <a:close/>
                </a:path>
              </a:pathLst>
            </a:custGeom>
            <a:solidFill>
              <a:srgbClr val="6E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7" name="Freeform 29">
              <a:extLst>
                <a:ext uri="{FF2B5EF4-FFF2-40B4-BE49-F238E27FC236}">
                  <a16:creationId xmlns:a16="http://schemas.microsoft.com/office/drawing/2014/main" id="{2BBD48AA-092B-49C5-A0E3-05DBC135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3867"/>
              <a:ext cx="65" cy="35"/>
            </a:xfrm>
            <a:custGeom>
              <a:avLst/>
              <a:gdLst>
                <a:gd name="T0" fmla="*/ 0 w 65"/>
                <a:gd name="T1" fmla="*/ 18 h 35"/>
                <a:gd name="T2" fmla="*/ 4 w 65"/>
                <a:gd name="T3" fmla="*/ 17 h 35"/>
                <a:gd name="T4" fmla="*/ 6 w 65"/>
                <a:gd name="T5" fmla="*/ 16 h 35"/>
                <a:gd name="T6" fmla="*/ 11 w 65"/>
                <a:gd name="T7" fmla="*/ 16 h 35"/>
                <a:gd name="T8" fmla="*/ 15 w 65"/>
                <a:gd name="T9" fmla="*/ 13 h 35"/>
                <a:gd name="T10" fmla="*/ 20 w 65"/>
                <a:gd name="T11" fmla="*/ 13 h 35"/>
                <a:gd name="T12" fmla="*/ 24 w 65"/>
                <a:gd name="T13" fmla="*/ 12 h 35"/>
                <a:gd name="T14" fmla="*/ 26 w 65"/>
                <a:gd name="T15" fmla="*/ 13 h 35"/>
                <a:gd name="T16" fmla="*/ 29 w 65"/>
                <a:gd name="T17" fmla="*/ 16 h 35"/>
                <a:gd name="T18" fmla="*/ 32 w 65"/>
                <a:gd name="T19" fmla="*/ 17 h 35"/>
                <a:gd name="T20" fmla="*/ 53 w 65"/>
                <a:gd name="T21" fmla="*/ 35 h 35"/>
                <a:gd name="T22" fmla="*/ 65 w 65"/>
                <a:gd name="T23" fmla="*/ 29 h 35"/>
                <a:gd name="T24" fmla="*/ 41 w 65"/>
                <a:gd name="T25" fmla="*/ 12 h 35"/>
                <a:gd name="T26" fmla="*/ 38 w 65"/>
                <a:gd name="T27" fmla="*/ 9 h 35"/>
                <a:gd name="T28" fmla="*/ 33 w 65"/>
                <a:gd name="T29" fmla="*/ 6 h 35"/>
                <a:gd name="T30" fmla="*/ 29 w 65"/>
                <a:gd name="T31" fmla="*/ 3 h 35"/>
                <a:gd name="T32" fmla="*/ 27 w 65"/>
                <a:gd name="T33" fmla="*/ 2 h 35"/>
                <a:gd name="T34" fmla="*/ 24 w 65"/>
                <a:gd name="T35" fmla="*/ 0 h 35"/>
                <a:gd name="T36" fmla="*/ 0 w 65"/>
                <a:gd name="T37" fmla="*/ 18 h 35"/>
                <a:gd name="T38" fmla="*/ 0 w 65"/>
                <a:gd name="T3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35">
                  <a:moveTo>
                    <a:pt x="0" y="18"/>
                  </a:moveTo>
                  <a:lnTo>
                    <a:pt x="4" y="17"/>
                  </a:lnTo>
                  <a:lnTo>
                    <a:pt x="6" y="16"/>
                  </a:lnTo>
                  <a:lnTo>
                    <a:pt x="11" y="16"/>
                  </a:lnTo>
                  <a:lnTo>
                    <a:pt x="15" y="13"/>
                  </a:lnTo>
                  <a:lnTo>
                    <a:pt x="20" y="13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2" y="17"/>
                  </a:lnTo>
                  <a:lnTo>
                    <a:pt x="53" y="35"/>
                  </a:lnTo>
                  <a:lnTo>
                    <a:pt x="65" y="2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3" y="6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8" name="Freeform 30">
              <a:extLst>
                <a:ext uri="{FF2B5EF4-FFF2-40B4-BE49-F238E27FC236}">
                  <a16:creationId xmlns:a16="http://schemas.microsoft.com/office/drawing/2014/main" id="{ACC3BE1D-41D6-42F4-BA99-254E3640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3923"/>
              <a:ext cx="28" cy="18"/>
            </a:xfrm>
            <a:custGeom>
              <a:avLst/>
              <a:gdLst>
                <a:gd name="T0" fmla="*/ 0 w 28"/>
                <a:gd name="T1" fmla="*/ 11 h 18"/>
                <a:gd name="T2" fmla="*/ 17 w 28"/>
                <a:gd name="T3" fmla="*/ 0 h 18"/>
                <a:gd name="T4" fmla="*/ 28 w 28"/>
                <a:gd name="T5" fmla="*/ 13 h 18"/>
                <a:gd name="T6" fmla="*/ 10 w 28"/>
                <a:gd name="T7" fmla="*/ 18 h 18"/>
                <a:gd name="T8" fmla="*/ 0 w 28"/>
                <a:gd name="T9" fmla="*/ 11 h 18"/>
                <a:gd name="T10" fmla="*/ 0 w 28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8">
                  <a:moveTo>
                    <a:pt x="0" y="11"/>
                  </a:moveTo>
                  <a:lnTo>
                    <a:pt x="17" y="0"/>
                  </a:lnTo>
                  <a:lnTo>
                    <a:pt x="28" y="13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599" name="Freeform 31">
              <a:extLst>
                <a:ext uri="{FF2B5EF4-FFF2-40B4-BE49-F238E27FC236}">
                  <a16:creationId xmlns:a16="http://schemas.microsoft.com/office/drawing/2014/main" id="{4C07A4E3-AD00-4502-B1B1-A0F28D52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3981"/>
              <a:ext cx="20" cy="16"/>
            </a:xfrm>
            <a:custGeom>
              <a:avLst/>
              <a:gdLst>
                <a:gd name="T0" fmla="*/ 0 w 20"/>
                <a:gd name="T1" fmla="*/ 16 h 16"/>
                <a:gd name="T2" fmla="*/ 20 w 20"/>
                <a:gd name="T3" fmla="*/ 7 h 16"/>
                <a:gd name="T4" fmla="*/ 10 w 20"/>
                <a:gd name="T5" fmla="*/ 0 h 16"/>
                <a:gd name="T6" fmla="*/ 0 w 20"/>
                <a:gd name="T7" fmla="*/ 16 h 16"/>
                <a:gd name="T8" fmla="*/ 0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20" y="7"/>
                  </a:lnTo>
                  <a:lnTo>
                    <a:pt x="1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0" name="Freeform 32">
              <a:extLst>
                <a:ext uri="{FF2B5EF4-FFF2-40B4-BE49-F238E27FC236}">
                  <a16:creationId xmlns:a16="http://schemas.microsoft.com/office/drawing/2014/main" id="{BB9D7DA6-C010-4A2B-941B-9D0A49185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4174"/>
              <a:ext cx="74" cy="35"/>
            </a:xfrm>
            <a:custGeom>
              <a:avLst/>
              <a:gdLst>
                <a:gd name="T0" fmla="*/ 0 w 74"/>
                <a:gd name="T1" fmla="*/ 28 h 35"/>
                <a:gd name="T2" fmla="*/ 23 w 74"/>
                <a:gd name="T3" fmla="*/ 35 h 35"/>
                <a:gd name="T4" fmla="*/ 74 w 74"/>
                <a:gd name="T5" fmla="*/ 8 h 35"/>
                <a:gd name="T6" fmla="*/ 59 w 74"/>
                <a:gd name="T7" fmla="*/ 0 h 35"/>
                <a:gd name="T8" fmla="*/ 0 w 74"/>
                <a:gd name="T9" fmla="*/ 28 h 35"/>
                <a:gd name="T10" fmla="*/ 0 w 74"/>
                <a:gd name="T1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5">
                  <a:moveTo>
                    <a:pt x="0" y="28"/>
                  </a:moveTo>
                  <a:lnTo>
                    <a:pt x="23" y="35"/>
                  </a:lnTo>
                  <a:lnTo>
                    <a:pt x="74" y="8"/>
                  </a:lnTo>
                  <a:lnTo>
                    <a:pt x="59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1" name="Freeform 33">
              <a:extLst>
                <a:ext uri="{FF2B5EF4-FFF2-40B4-BE49-F238E27FC236}">
                  <a16:creationId xmlns:a16="http://schemas.microsoft.com/office/drawing/2014/main" id="{52AFAD42-576B-4EC9-A213-CE5BA614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4290"/>
              <a:ext cx="41" cy="27"/>
            </a:xfrm>
            <a:custGeom>
              <a:avLst/>
              <a:gdLst>
                <a:gd name="T0" fmla="*/ 0 w 41"/>
                <a:gd name="T1" fmla="*/ 19 h 27"/>
                <a:gd name="T2" fmla="*/ 14 w 41"/>
                <a:gd name="T3" fmla="*/ 27 h 27"/>
                <a:gd name="T4" fmla="*/ 22 w 41"/>
                <a:gd name="T5" fmla="*/ 20 h 27"/>
                <a:gd name="T6" fmla="*/ 20 w 41"/>
                <a:gd name="T7" fmla="*/ 14 h 27"/>
                <a:gd name="T8" fmla="*/ 30 w 41"/>
                <a:gd name="T9" fmla="*/ 18 h 27"/>
                <a:gd name="T10" fmla="*/ 41 w 41"/>
                <a:gd name="T11" fmla="*/ 11 h 27"/>
                <a:gd name="T12" fmla="*/ 22 w 41"/>
                <a:gd name="T13" fmla="*/ 0 h 27"/>
                <a:gd name="T14" fmla="*/ 11 w 41"/>
                <a:gd name="T15" fmla="*/ 9 h 27"/>
                <a:gd name="T16" fmla="*/ 11 w 41"/>
                <a:gd name="T17" fmla="*/ 19 h 27"/>
                <a:gd name="T18" fmla="*/ 4 w 41"/>
                <a:gd name="T19" fmla="*/ 14 h 27"/>
                <a:gd name="T20" fmla="*/ 0 w 41"/>
                <a:gd name="T21" fmla="*/ 19 h 27"/>
                <a:gd name="T22" fmla="*/ 0 w 41"/>
                <a:gd name="T2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7">
                  <a:moveTo>
                    <a:pt x="0" y="19"/>
                  </a:moveTo>
                  <a:lnTo>
                    <a:pt x="14" y="27"/>
                  </a:lnTo>
                  <a:lnTo>
                    <a:pt x="22" y="20"/>
                  </a:lnTo>
                  <a:lnTo>
                    <a:pt x="20" y="14"/>
                  </a:lnTo>
                  <a:lnTo>
                    <a:pt x="30" y="18"/>
                  </a:lnTo>
                  <a:lnTo>
                    <a:pt x="41" y="11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4" y="1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2" name="Freeform 34">
              <a:extLst>
                <a:ext uri="{FF2B5EF4-FFF2-40B4-BE49-F238E27FC236}">
                  <a16:creationId xmlns:a16="http://schemas.microsoft.com/office/drawing/2014/main" id="{E415519C-37C1-461D-8AB6-DDB42FE5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4363"/>
              <a:ext cx="21" cy="14"/>
            </a:xfrm>
            <a:custGeom>
              <a:avLst/>
              <a:gdLst>
                <a:gd name="T0" fmla="*/ 3 w 21"/>
                <a:gd name="T1" fmla="*/ 14 h 14"/>
                <a:gd name="T2" fmla="*/ 6 w 21"/>
                <a:gd name="T3" fmla="*/ 12 h 14"/>
                <a:gd name="T4" fmla="*/ 9 w 21"/>
                <a:gd name="T5" fmla="*/ 8 h 14"/>
                <a:gd name="T6" fmla="*/ 12 w 21"/>
                <a:gd name="T7" fmla="*/ 7 h 14"/>
                <a:gd name="T8" fmla="*/ 15 w 21"/>
                <a:gd name="T9" fmla="*/ 8 h 14"/>
                <a:gd name="T10" fmla="*/ 17 w 21"/>
                <a:gd name="T11" fmla="*/ 9 h 14"/>
                <a:gd name="T12" fmla="*/ 20 w 21"/>
                <a:gd name="T13" fmla="*/ 10 h 14"/>
                <a:gd name="T14" fmla="*/ 21 w 21"/>
                <a:gd name="T15" fmla="*/ 0 h 14"/>
                <a:gd name="T16" fmla="*/ 0 w 21"/>
                <a:gd name="T17" fmla="*/ 5 h 14"/>
                <a:gd name="T18" fmla="*/ 3 w 21"/>
                <a:gd name="T19" fmla="*/ 14 h 14"/>
                <a:gd name="T20" fmla="*/ 3 w 21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4">
                  <a:moveTo>
                    <a:pt x="3" y="14"/>
                  </a:moveTo>
                  <a:lnTo>
                    <a:pt x="6" y="12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20" y="10"/>
                  </a:lnTo>
                  <a:lnTo>
                    <a:pt x="21" y="0"/>
                  </a:lnTo>
                  <a:lnTo>
                    <a:pt x="0" y="5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3" name="Freeform 35">
              <a:extLst>
                <a:ext uri="{FF2B5EF4-FFF2-40B4-BE49-F238E27FC236}">
                  <a16:creationId xmlns:a16="http://schemas.microsoft.com/office/drawing/2014/main" id="{77BDD4E2-A3F0-4B4C-B05F-B8B8C1290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4346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7 w 9"/>
                <a:gd name="T3" fmla="*/ 11 h 11"/>
                <a:gd name="T4" fmla="*/ 9 w 9"/>
                <a:gd name="T5" fmla="*/ 0 h 11"/>
                <a:gd name="T6" fmla="*/ 0 w 9"/>
                <a:gd name="T7" fmla="*/ 7 h 11"/>
                <a:gd name="T8" fmla="*/ 0 w 9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7" y="11"/>
                  </a:lnTo>
                  <a:lnTo>
                    <a:pt x="9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4" name="Freeform 36">
              <a:extLst>
                <a:ext uri="{FF2B5EF4-FFF2-40B4-BE49-F238E27FC236}">
                  <a16:creationId xmlns:a16="http://schemas.microsoft.com/office/drawing/2014/main" id="{E23F712C-A449-4895-BB30-8CA80270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4300"/>
              <a:ext cx="9" cy="10"/>
            </a:xfrm>
            <a:custGeom>
              <a:avLst/>
              <a:gdLst>
                <a:gd name="T0" fmla="*/ 0 w 9"/>
                <a:gd name="T1" fmla="*/ 5 h 10"/>
                <a:gd name="T2" fmla="*/ 9 w 9"/>
                <a:gd name="T3" fmla="*/ 10 h 10"/>
                <a:gd name="T4" fmla="*/ 9 w 9"/>
                <a:gd name="T5" fmla="*/ 0 h 10"/>
                <a:gd name="T6" fmla="*/ 0 w 9"/>
                <a:gd name="T7" fmla="*/ 5 h 10"/>
                <a:gd name="T8" fmla="*/ 0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9" y="1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5" name="Freeform 37">
              <a:extLst>
                <a:ext uri="{FF2B5EF4-FFF2-40B4-BE49-F238E27FC236}">
                  <a16:creationId xmlns:a16="http://schemas.microsoft.com/office/drawing/2014/main" id="{175688FE-9806-4E75-A9AD-C8C96B09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4434"/>
              <a:ext cx="57" cy="23"/>
            </a:xfrm>
            <a:custGeom>
              <a:avLst/>
              <a:gdLst>
                <a:gd name="T0" fmla="*/ 0 w 57"/>
                <a:gd name="T1" fmla="*/ 18 h 23"/>
                <a:gd name="T2" fmla="*/ 4 w 57"/>
                <a:gd name="T3" fmla="*/ 12 h 23"/>
                <a:gd name="T4" fmla="*/ 4 w 57"/>
                <a:gd name="T5" fmla="*/ 13 h 23"/>
                <a:gd name="T6" fmla="*/ 7 w 57"/>
                <a:gd name="T7" fmla="*/ 15 h 23"/>
                <a:gd name="T8" fmla="*/ 8 w 57"/>
                <a:gd name="T9" fmla="*/ 18 h 23"/>
                <a:gd name="T10" fmla="*/ 10 w 57"/>
                <a:gd name="T11" fmla="*/ 21 h 23"/>
                <a:gd name="T12" fmla="*/ 12 w 57"/>
                <a:gd name="T13" fmla="*/ 18 h 23"/>
                <a:gd name="T14" fmla="*/ 14 w 57"/>
                <a:gd name="T15" fmla="*/ 14 h 23"/>
                <a:gd name="T16" fmla="*/ 17 w 57"/>
                <a:gd name="T17" fmla="*/ 12 h 23"/>
                <a:gd name="T18" fmla="*/ 18 w 57"/>
                <a:gd name="T19" fmla="*/ 10 h 23"/>
                <a:gd name="T20" fmla="*/ 23 w 57"/>
                <a:gd name="T21" fmla="*/ 21 h 23"/>
                <a:gd name="T22" fmla="*/ 49 w 57"/>
                <a:gd name="T23" fmla="*/ 12 h 23"/>
                <a:gd name="T24" fmla="*/ 52 w 57"/>
                <a:gd name="T25" fmla="*/ 0 h 23"/>
                <a:gd name="T26" fmla="*/ 57 w 57"/>
                <a:gd name="T27" fmla="*/ 6 h 23"/>
                <a:gd name="T28" fmla="*/ 43 w 57"/>
                <a:gd name="T29" fmla="*/ 22 h 23"/>
                <a:gd name="T30" fmla="*/ 8 w 57"/>
                <a:gd name="T31" fmla="*/ 23 h 23"/>
                <a:gd name="T32" fmla="*/ 0 w 57"/>
                <a:gd name="T33" fmla="*/ 18 h 23"/>
                <a:gd name="T34" fmla="*/ 0 w 57"/>
                <a:gd name="T3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3">
                  <a:moveTo>
                    <a:pt x="0" y="18"/>
                  </a:moveTo>
                  <a:lnTo>
                    <a:pt x="4" y="12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10" y="21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23" y="21"/>
                  </a:lnTo>
                  <a:lnTo>
                    <a:pt x="49" y="12"/>
                  </a:lnTo>
                  <a:lnTo>
                    <a:pt x="52" y="0"/>
                  </a:lnTo>
                  <a:lnTo>
                    <a:pt x="57" y="6"/>
                  </a:lnTo>
                  <a:lnTo>
                    <a:pt x="43" y="22"/>
                  </a:lnTo>
                  <a:lnTo>
                    <a:pt x="8" y="23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6" name="Freeform 38">
              <a:extLst>
                <a:ext uri="{FF2B5EF4-FFF2-40B4-BE49-F238E27FC236}">
                  <a16:creationId xmlns:a16="http://schemas.microsoft.com/office/drawing/2014/main" id="{C2031F1D-AC7C-4966-8F4E-1C11AAF5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4346"/>
              <a:ext cx="52" cy="33"/>
            </a:xfrm>
            <a:custGeom>
              <a:avLst/>
              <a:gdLst>
                <a:gd name="T0" fmla="*/ 2 w 52"/>
                <a:gd name="T1" fmla="*/ 22 h 33"/>
                <a:gd name="T2" fmla="*/ 12 w 52"/>
                <a:gd name="T3" fmla="*/ 33 h 33"/>
                <a:gd name="T4" fmla="*/ 12 w 52"/>
                <a:gd name="T5" fmla="*/ 17 h 33"/>
                <a:gd name="T6" fmla="*/ 34 w 52"/>
                <a:gd name="T7" fmla="*/ 6 h 33"/>
                <a:gd name="T8" fmla="*/ 34 w 52"/>
                <a:gd name="T9" fmla="*/ 6 h 33"/>
                <a:gd name="T10" fmla="*/ 38 w 52"/>
                <a:gd name="T11" fmla="*/ 8 h 33"/>
                <a:gd name="T12" fmla="*/ 40 w 52"/>
                <a:gd name="T13" fmla="*/ 9 h 33"/>
                <a:gd name="T14" fmla="*/ 43 w 52"/>
                <a:gd name="T15" fmla="*/ 11 h 33"/>
                <a:gd name="T16" fmla="*/ 45 w 52"/>
                <a:gd name="T17" fmla="*/ 12 h 33"/>
                <a:gd name="T18" fmla="*/ 48 w 52"/>
                <a:gd name="T19" fmla="*/ 16 h 33"/>
                <a:gd name="T20" fmla="*/ 51 w 52"/>
                <a:gd name="T21" fmla="*/ 18 h 33"/>
                <a:gd name="T22" fmla="*/ 52 w 52"/>
                <a:gd name="T23" fmla="*/ 20 h 33"/>
                <a:gd name="T24" fmla="*/ 52 w 52"/>
                <a:gd name="T25" fmla="*/ 0 h 33"/>
                <a:gd name="T26" fmla="*/ 34 w 52"/>
                <a:gd name="T27" fmla="*/ 0 h 33"/>
                <a:gd name="T28" fmla="*/ 0 w 52"/>
                <a:gd name="T29" fmla="*/ 15 h 33"/>
                <a:gd name="T30" fmla="*/ 2 w 52"/>
                <a:gd name="T31" fmla="*/ 22 h 33"/>
                <a:gd name="T32" fmla="*/ 2 w 52"/>
                <a:gd name="T3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3">
                  <a:moveTo>
                    <a:pt x="2" y="22"/>
                  </a:moveTo>
                  <a:lnTo>
                    <a:pt x="12" y="33"/>
                  </a:lnTo>
                  <a:lnTo>
                    <a:pt x="12" y="1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3" y="11"/>
                  </a:lnTo>
                  <a:lnTo>
                    <a:pt x="45" y="12"/>
                  </a:lnTo>
                  <a:lnTo>
                    <a:pt x="48" y="16"/>
                  </a:lnTo>
                  <a:lnTo>
                    <a:pt x="51" y="18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0" y="15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7" name="Freeform 39">
              <a:extLst>
                <a:ext uri="{FF2B5EF4-FFF2-40B4-BE49-F238E27FC236}">
                  <a16:creationId xmlns:a16="http://schemas.microsoft.com/office/drawing/2014/main" id="{D2CB0749-7F48-4129-8AAA-E5FA244C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4433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0 w 15"/>
                <a:gd name="T3" fmla="*/ 15 h 22"/>
                <a:gd name="T4" fmla="*/ 1 w 15"/>
                <a:gd name="T5" fmla="*/ 15 h 22"/>
                <a:gd name="T6" fmla="*/ 3 w 15"/>
                <a:gd name="T7" fmla="*/ 13 h 22"/>
                <a:gd name="T8" fmla="*/ 4 w 15"/>
                <a:gd name="T9" fmla="*/ 11 h 22"/>
                <a:gd name="T10" fmla="*/ 5 w 15"/>
                <a:gd name="T11" fmla="*/ 7 h 22"/>
                <a:gd name="T12" fmla="*/ 5 w 15"/>
                <a:gd name="T13" fmla="*/ 4 h 22"/>
                <a:gd name="T14" fmla="*/ 6 w 15"/>
                <a:gd name="T15" fmla="*/ 1 h 22"/>
                <a:gd name="T16" fmla="*/ 8 w 15"/>
                <a:gd name="T17" fmla="*/ 0 h 22"/>
                <a:gd name="T18" fmla="*/ 15 w 15"/>
                <a:gd name="T19" fmla="*/ 20 h 22"/>
                <a:gd name="T20" fmla="*/ 8 w 15"/>
                <a:gd name="T21" fmla="*/ 22 h 22"/>
                <a:gd name="T22" fmla="*/ 0 w 15"/>
                <a:gd name="T23" fmla="*/ 16 h 22"/>
                <a:gd name="T24" fmla="*/ 0 w 15"/>
                <a:gd name="T2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5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8" y="0"/>
                  </a:lnTo>
                  <a:lnTo>
                    <a:pt x="15" y="20"/>
                  </a:lnTo>
                  <a:lnTo>
                    <a:pt x="8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8" name="Freeform 40">
              <a:extLst>
                <a:ext uri="{FF2B5EF4-FFF2-40B4-BE49-F238E27FC236}">
                  <a16:creationId xmlns:a16="http://schemas.microsoft.com/office/drawing/2014/main" id="{B9BBC056-BA48-484A-8173-36CAC14F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4394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29 w 31"/>
                <a:gd name="T3" fmla="*/ 1 h 31"/>
                <a:gd name="T4" fmla="*/ 25 w 31"/>
                <a:gd name="T5" fmla="*/ 5 h 31"/>
                <a:gd name="T6" fmla="*/ 23 w 31"/>
                <a:gd name="T7" fmla="*/ 9 h 31"/>
                <a:gd name="T8" fmla="*/ 22 w 31"/>
                <a:gd name="T9" fmla="*/ 13 h 31"/>
                <a:gd name="T10" fmla="*/ 22 w 31"/>
                <a:gd name="T11" fmla="*/ 13 h 31"/>
                <a:gd name="T12" fmla="*/ 22 w 31"/>
                <a:gd name="T13" fmla="*/ 15 h 31"/>
                <a:gd name="T14" fmla="*/ 22 w 31"/>
                <a:gd name="T15" fmla="*/ 18 h 31"/>
                <a:gd name="T16" fmla="*/ 22 w 31"/>
                <a:gd name="T17" fmla="*/ 22 h 31"/>
                <a:gd name="T18" fmla="*/ 22 w 31"/>
                <a:gd name="T19" fmla="*/ 25 h 31"/>
                <a:gd name="T20" fmla="*/ 22 w 31"/>
                <a:gd name="T21" fmla="*/ 27 h 31"/>
                <a:gd name="T22" fmla="*/ 22 w 31"/>
                <a:gd name="T23" fmla="*/ 30 h 31"/>
                <a:gd name="T24" fmla="*/ 22 w 31"/>
                <a:gd name="T25" fmla="*/ 31 h 31"/>
                <a:gd name="T26" fmla="*/ 0 w 31"/>
                <a:gd name="T27" fmla="*/ 6 h 31"/>
                <a:gd name="T28" fmla="*/ 31 w 31"/>
                <a:gd name="T29" fmla="*/ 0 h 31"/>
                <a:gd name="T30" fmla="*/ 31 w 31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29" y="1"/>
                  </a:lnTo>
                  <a:lnTo>
                    <a:pt x="25" y="5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0" y="6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09" name="Freeform 41">
              <a:extLst>
                <a:ext uri="{FF2B5EF4-FFF2-40B4-BE49-F238E27FC236}">
                  <a16:creationId xmlns:a16="http://schemas.microsoft.com/office/drawing/2014/main" id="{86F80D0D-7474-4254-9B62-C675ECDD3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4319"/>
              <a:ext cx="25" cy="26"/>
            </a:xfrm>
            <a:custGeom>
              <a:avLst/>
              <a:gdLst>
                <a:gd name="T0" fmla="*/ 0 w 25"/>
                <a:gd name="T1" fmla="*/ 26 h 26"/>
                <a:gd name="T2" fmla="*/ 25 w 25"/>
                <a:gd name="T3" fmla="*/ 24 h 26"/>
                <a:gd name="T4" fmla="*/ 25 w 25"/>
                <a:gd name="T5" fmla="*/ 0 h 26"/>
                <a:gd name="T6" fmla="*/ 0 w 25"/>
                <a:gd name="T7" fmla="*/ 26 h 26"/>
                <a:gd name="T8" fmla="*/ 0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0" name="Freeform 42">
              <a:extLst>
                <a:ext uri="{FF2B5EF4-FFF2-40B4-BE49-F238E27FC236}">
                  <a16:creationId xmlns:a16="http://schemas.microsoft.com/office/drawing/2014/main" id="{9CA1190E-767E-47F2-BC50-D5CF87D15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3709"/>
              <a:ext cx="122" cy="148"/>
            </a:xfrm>
            <a:custGeom>
              <a:avLst/>
              <a:gdLst>
                <a:gd name="T0" fmla="*/ 8 w 122"/>
                <a:gd name="T1" fmla="*/ 94 h 148"/>
                <a:gd name="T2" fmla="*/ 8 w 122"/>
                <a:gd name="T3" fmla="*/ 93 h 148"/>
                <a:gd name="T4" fmla="*/ 8 w 122"/>
                <a:gd name="T5" fmla="*/ 90 h 148"/>
                <a:gd name="T6" fmla="*/ 8 w 122"/>
                <a:gd name="T7" fmla="*/ 86 h 148"/>
                <a:gd name="T8" fmla="*/ 10 w 122"/>
                <a:gd name="T9" fmla="*/ 81 h 148"/>
                <a:gd name="T10" fmla="*/ 12 w 122"/>
                <a:gd name="T11" fmla="*/ 76 h 148"/>
                <a:gd name="T12" fmla="*/ 16 w 122"/>
                <a:gd name="T13" fmla="*/ 71 h 148"/>
                <a:gd name="T14" fmla="*/ 17 w 122"/>
                <a:gd name="T15" fmla="*/ 68 h 148"/>
                <a:gd name="T16" fmla="*/ 19 w 122"/>
                <a:gd name="T17" fmla="*/ 66 h 148"/>
                <a:gd name="T18" fmla="*/ 22 w 122"/>
                <a:gd name="T19" fmla="*/ 63 h 148"/>
                <a:gd name="T20" fmla="*/ 26 w 122"/>
                <a:gd name="T21" fmla="*/ 62 h 148"/>
                <a:gd name="T22" fmla="*/ 30 w 122"/>
                <a:gd name="T23" fmla="*/ 58 h 148"/>
                <a:gd name="T24" fmla="*/ 35 w 122"/>
                <a:gd name="T25" fmla="*/ 55 h 148"/>
                <a:gd name="T26" fmla="*/ 37 w 122"/>
                <a:gd name="T27" fmla="*/ 53 h 148"/>
                <a:gd name="T28" fmla="*/ 41 w 122"/>
                <a:gd name="T29" fmla="*/ 52 h 148"/>
                <a:gd name="T30" fmla="*/ 45 w 122"/>
                <a:gd name="T31" fmla="*/ 49 h 148"/>
                <a:gd name="T32" fmla="*/ 49 w 122"/>
                <a:gd name="T33" fmla="*/ 46 h 148"/>
                <a:gd name="T34" fmla="*/ 52 w 122"/>
                <a:gd name="T35" fmla="*/ 44 h 148"/>
                <a:gd name="T36" fmla="*/ 55 w 122"/>
                <a:gd name="T37" fmla="*/ 41 h 148"/>
                <a:gd name="T38" fmla="*/ 59 w 122"/>
                <a:gd name="T39" fmla="*/ 39 h 148"/>
                <a:gd name="T40" fmla="*/ 64 w 122"/>
                <a:gd name="T41" fmla="*/ 36 h 148"/>
                <a:gd name="T42" fmla="*/ 68 w 122"/>
                <a:gd name="T43" fmla="*/ 33 h 148"/>
                <a:gd name="T44" fmla="*/ 72 w 122"/>
                <a:gd name="T45" fmla="*/ 31 h 148"/>
                <a:gd name="T46" fmla="*/ 76 w 122"/>
                <a:gd name="T47" fmla="*/ 28 h 148"/>
                <a:gd name="T48" fmla="*/ 81 w 122"/>
                <a:gd name="T49" fmla="*/ 27 h 148"/>
                <a:gd name="T50" fmla="*/ 85 w 122"/>
                <a:gd name="T51" fmla="*/ 23 h 148"/>
                <a:gd name="T52" fmla="*/ 89 w 122"/>
                <a:gd name="T53" fmla="*/ 22 h 148"/>
                <a:gd name="T54" fmla="*/ 92 w 122"/>
                <a:gd name="T55" fmla="*/ 18 h 148"/>
                <a:gd name="T56" fmla="*/ 97 w 122"/>
                <a:gd name="T57" fmla="*/ 17 h 148"/>
                <a:gd name="T58" fmla="*/ 99 w 122"/>
                <a:gd name="T59" fmla="*/ 14 h 148"/>
                <a:gd name="T60" fmla="*/ 103 w 122"/>
                <a:gd name="T61" fmla="*/ 12 h 148"/>
                <a:gd name="T62" fmla="*/ 106 w 122"/>
                <a:gd name="T63" fmla="*/ 10 h 148"/>
                <a:gd name="T64" fmla="*/ 110 w 122"/>
                <a:gd name="T65" fmla="*/ 8 h 148"/>
                <a:gd name="T66" fmla="*/ 113 w 122"/>
                <a:gd name="T67" fmla="*/ 5 h 148"/>
                <a:gd name="T68" fmla="*/ 119 w 122"/>
                <a:gd name="T69" fmla="*/ 3 h 148"/>
                <a:gd name="T70" fmla="*/ 121 w 122"/>
                <a:gd name="T71" fmla="*/ 0 h 148"/>
                <a:gd name="T72" fmla="*/ 122 w 122"/>
                <a:gd name="T73" fmla="*/ 0 h 148"/>
                <a:gd name="T74" fmla="*/ 113 w 122"/>
                <a:gd name="T75" fmla="*/ 28 h 148"/>
                <a:gd name="T76" fmla="*/ 53 w 122"/>
                <a:gd name="T77" fmla="*/ 115 h 148"/>
                <a:gd name="T78" fmla="*/ 22 w 122"/>
                <a:gd name="T79" fmla="*/ 148 h 148"/>
                <a:gd name="T80" fmla="*/ 0 w 122"/>
                <a:gd name="T81" fmla="*/ 121 h 148"/>
                <a:gd name="T82" fmla="*/ 8 w 122"/>
                <a:gd name="T83" fmla="*/ 94 h 148"/>
                <a:gd name="T84" fmla="*/ 8 w 122"/>
                <a:gd name="T8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48">
                  <a:moveTo>
                    <a:pt x="8" y="94"/>
                  </a:moveTo>
                  <a:lnTo>
                    <a:pt x="8" y="93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10" y="81"/>
                  </a:lnTo>
                  <a:lnTo>
                    <a:pt x="12" y="76"/>
                  </a:lnTo>
                  <a:lnTo>
                    <a:pt x="16" y="71"/>
                  </a:lnTo>
                  <a:lnTo>
                    <a:pt x="17" y="68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6" y="62"/>
                  </a:lnTo>
                  <a:lnTo>
                    <a:pt x="30" y="58"/>
                  </a:lnTo>
                  <a:lnTo>
                    <a:pt x="35" y="55"/>
                  </a:lnTo>
                  <a:lnTo>
                    <a:pt x="37" y="53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9" y="46"/>
                  </a:lnTo>
                  <a:lnTo>
                    <a:pt x="52" y="44"/>
                  </a:lnTo>
                  <a:lnTo>
                    <a:pt x="55" y="41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8" y="33"/>
                  </a:lnTo>
                  <a:lnTo>
                    <a:pt x="72" y="31"/>
                  </a:lnTo>
                  <a:lnTo>
                    <a:pt x="76" y="28"/>
                  </a:lnTo>
                  <a:lnTo>
                    <a:pt x="81" y="27"/>
                  </a:lnTo>
                  <a:lnTo>
                    <a:pt x="85" y="23"/>
                  </a:lnTo>
                  <a:lnTo>
                    <a:pt x="89" y="22"/>
                  </a:lnTo>
                  <a:lnTo>
                    <a:pt x="92" y="18"/>
                  </a:lnTo>
                  <a:lnTo>
                    <a:pt x="97" y="17"/>
                  </a:lnTo>
                  <a:lnTo>
                    <a:pt x="99" y="14"/>
                  </a:lnTo>
                  <a:lnTo>
                    <a:pt x="103" y="12"/>
                  </a:lnTo>
                  <a:lnTo>
                    <a:pt x="106" y="10"/>
                  </a:lnTo>
                  <a:lnTo>
                    <a:pt x="110" y="8"/>
                  </a:lnTo>
                  <a:lnTo>
                    <a:pt x="113" y="5"/>
                  </a:lnTo>
                  <a:lnTo>
                    <a:pt x="119" y="3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13" y="28"/>
                  </a:lnTo>
                  <a:lnTo>
                    <a:pt x="53" y="115"/>
                  </a:lnTo>
                  <a:lnTo>
                    <a:pt x="22" y="148"/>
                  </a:lnTo>
                  <a:lnTo>
                    <a:pt x="0" y="121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1" name="Freeform 43">
              <a:extLst>
                <a:ext uri="{FF2B5EF4-FFF2-40B4-BE49-F238E27FC236}">
                  <a16:creationId xmlns:a16="http://schemas.microsoft.com/office/drawing/2014/main" id="{951E4F28-CAF2-4BFE-8E51-08668A6FD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4050"/>
              <a:ext cx="391" cy="152"/>
            </a:xfrm>
            <a:custGeom>
              <a:avLst/>
              <a:gdLst>
                <a:gd name="T0" fmla="*/ 90 w 391"/>
                <a:gd name="T1" fmla="*/ 107 h 152"/>
                <a:gd name="T2" fmla="*/ 75 w 391"/>
                <a:gd name="T3" fmla="*/ 107 h 152"/>
                <a:gd name="T4" fmla="*/ 61 w 391"/>
                <a:gd name="T5" fmla="*/ 105 h 152"/>
                <a:gd name="T6" fmla="*/ 46 w 391"/>
                <a:gd name="T7" fmla="*/ 99 h 152"/>
                <a:gd name="T8" fmla="*/ 35 w 391"/>
                <a:gd name="T9" fmla="*/ 94 h 152"/>
                <a:gd name="T10" fmla="*/ 24 w 391"/>
                <a:gd name="T11" fmla="*/ 88 h 152"/>
                <a:gd name="T12" fmla="*/ 15 w 391"/>
                <a:gd name="T13" fmla="*/ 81 h 152"/>
                <a:gd name="T14" fmla="*/ 4 w 391"/>
                <a:gd name="T15" fmla="*/ 71 h 152"/>
                <a:gd name="T16" fmla="*/ 15 w 391"/>
                <a:gd name="T17" fmla="*/ 101 h 152"/>
                <a:gd name="T18" fmla="*/ 175 w 391"/>
                <a:gd name="T19" fmla="*/ 146 h 152"/>
                <a:gd name="T20" fmla="*/ 272 w 391"/>
                <a:gd name="T21" fmla="*/ 84 h 152"/>
                <a:gd name="T22" fmla="*/ 281 w 391"/>
                <a:gd name="T23" fmla="*/ 75 h 152"/>
                <a:gd name="T24" fmla="*/ 291 w 391"/>
                <a:gd name="T25" fmla="*/ 66 h 152"/>
                <a:gd name="T26" fmla="*/ 301 w 391"/>
                <a:gd name="T27" fmla="*/ 72 h 152"/>
                <a:gd name="T28" fmla="*/ 313 w 391"/>
                <a:gd name="T29" fmla="*/ 80 h 152"/>
                <a:gd name="T30" fmla="*/ 325 w 391"/>
                <a:gd name="T31" fmla="*/ 89 h 152"/>
                <a:gd name="T32" fmla="*/ 335 w 391"/>
                <a:gd name="T33" fmla="*/ 96 h 152"/>
                <a:gd name="T34" fmla="*/ 391 w 391"/>
                <a:gd name="T35" fmla="*/ 81 h 152"/>
                <a:gd name="T36" fmla="*/ 384 w 391"/>
                <a:gd name="T37" fmla="*/ 75 h 152"/>
                <a:gd name="T38" fmla="*/ 372 w 391"/>
                <a:gd name="T39" fmla="*/ 63 h 152"/>
                <a:gd name="T40" fmla="*/ 362 w 391"/>
                <a:gd name="T41" fmla="*/ 53 h 152"/>
                <a:gd name="T42" fmla="*/ 352 w 391"/>
                <a:gd name="T43" fmla="*/ 43 h 152"/>
                <a:gd name="T44" fmla="*/ 337 w 391"/>
                <a:gd name="T45" fmla="*/ 31 h 152"/>
                <a:gd name="T46" fmla="*/ 325 w 391"/>
                <a:gd name="T47" fmla="*/ 21 h 152"/>
                <a:gd name="T48" fmla="*/ 313 w 391"/>
                <a:gd name="T49" fmla="*/ 12 h 152"/>
                <a:gd name="T50" fmla="*/ 301 w 391"/>
                <a:gd name="T51" fmla="*/ 5 h 152"/>
                <a:gd name="T52" fmla="*/ 291 w 391"/>
                <a:gd name="T53" fmla="*/ 2 h 152"/>
                <a:gd name="T54" fmla="*/ 281 w 391"/>
                <a:gd name="T55" fmla="*/ 2 h 152"/>
                <a:gd name="T56" fmla="*/ 273 w 391"/>
                <a:gd name="T57" fmla="*/ 5 h 152"/>
                <a:gd name="T58" fmla="*/ 273 w 391"/>
                <a:gd name="T59" fmla="*/ 21 h 152"/>
                <a:gd name="T60" fmla="*/ 272 w 391"/>
                <a:gd name="T61" fmla="*/ 27 h 152"/>
                <a:gd name="T62" fmla="*/ 258 w 391"/>
                <a:gd name="T63" fmla="*/ 27 h 152"/>
                <a:gd name="T64" fmla="*/ 243 w 391"/>
                <a:gd name="T65" fmla="*/ 29 h 152"/>
                <a:gd name="T66" fmla="*/ 232 w 391"/>
                <a:gd name="T67" fmla="*/ 38 h 152"/>
                <a:gd name="T68" fmla="*/ 215 w 391"/>
                <a:gd name="T69" fmla="*/ 49 h 152"/>
                <a:gd name="T70" fmla="*/ 203 w 391"/>
                <a:gd name="T71" fmla="*/ 58 h 152"/>
                <a:gd name="T72" fmla="*/ 192 w 391"/>
                <a:gd name="T73" fmla="*/ 67 h 152"/>
                <a:gd name="T74" fmla="*/ 178 w 391"/>
                <a:gd name="T75" fmla="*/ 75 h 152"/>
                <a:gd name="T76" fmla="*/ 162 w 391"/>
                <a:gd name="T77" fmla="*/ 84 h 152"/>
                <a:gd name="T78" fmla="*/ 147 w 391"/>
                <a:gd name="T79" fmla="*/ 93 h 152"/>
                <a:gd name="T80" fmla="*/ 130 w 391"/>
                <a:gd name="T81" fmla="*/ 98 h 152"/>
                <a:gd name="T82" fmla="*/ 113 w 391"/>
                <a:gd name="T83" fmla="*/ 105 h 152"/>
                <a:gd name="T84" fmla="*/ 102 w 391"/>
                <a:gd name="T85" fmla="*/ 10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152">
                  <a:moveTo>
                    <a:pt x="102" y="107"/>
                  </a:moveTo>
                  <a:lnTo>
                    <a:pt x="95" y="107"/>
                  </a:lnTo>
                  <a:lnTo>
                    <a:pt x="90" y="107"/>
                  </a:lnTo>
                  <a:lnTo>
                    <a:pt x="85" y="107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70" y="106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5" y="103"/>
                  </a:lnTo>
                  <a:lnTo>
                    <a:pt x="50" y="101"/>
                  </a:lnTo>
                  <a:lnTo>
                    <a:pt x="46" y="99"/>
                  </a:lnTo>
                  <a:lnTo>
                    <a:pt x="43" y="98"/>
                  </a:lnTo>
                  <a:lnTo>
                    <a:pt x="39" y="96"/>
                  </a:lnTo>
                  <a:lnTo>
                    <a:pt x="35" y="94"/>
                  </a:lnTo>
                  <a:lnTo>
                    <a:pt x="31" y="93"/>
                  </a:lnTo>
                  <a:lnTo>
                    <a:pt x="28" y="90"/>
                  </a:lnTo>
                  <a:lnTo>
                    <a:pt x="24" y="88"/>
                  </a:lnTo>
                  <a:lnTo>
                    <a:pt x="21" y="87"/>
                  </a:lnTo>
                  <a:lnTo>
                    <a:pt x="18" y="83"/>
                  </a:lnTo>
                  <a:lnTo>
                    <a:pt x="15" y="81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4" y="71"/>
                  </a:lnTo>
                  <a:lnTo>
                    <a:pt x="3" y="68"/>
                  </a:lnTo>
                  <a:lnTo>
                    <a:pt x="0" y="67"/>
                  </a:lnTo>
                  <a:lnTo>
                    <a:pt x="15" y="101"/>
                  </a:lnTo>
                  <a:lnTo>
                    <a:pt x="41" y="128"/>
                  </a:lnTo>
                  <a:lnTo>
                    <a:pt x="89" y="152"/>
                  </a:lnTo>
                  <a:lnTo>
                    <a:pt x="175" y="146"/>
                  </a:lnTo>
                  <a:lnTo>
                    <a:pt x="270" y="87"/>
                  </a:lnTo>
                  <a:lnTo>
                    <a:pt x="270" y="85"/>
                  </a:lnTo>
                  <a:lnTo>
                    <a:pt x="272" y="84"/>
                  </a:lnTo>
                  <a:lnTo>
                    <a:pt x="274" y="81"/>
                  </a:lnTo>
                  <a:lnTo>
                    <a:pt x="278" y="79"/>
                  </a:lnTo>
                  <a:lnTo>
                    <a:pt x="281" y="75"/>
                  </a:lnTo>
                  <a:lnTo>
                    <a:pt x="285" y="72"/>
                  </a:lnTo>
                  <a:lnTo>
                    <a:pt x="288" y="68"/>
                  </a:lnTo>
                  <a:lnTo>
                    <a:pt x="291" y="66"/>
                  </a:lnTo>
                  <a:lnTo>
                    <a:pt x="295" y="67"/>
                  </a:lnTo>
                  <a:lnTo>
                    <a:pt x="297" y="70"/>
                  </a:lnTo>
                  <a:lnTo>
                    <a:pt x="301" y="72"/>
                  </a:lnTo>
                  <a:lnTo>
                    <a:pt x="305" y="75"/>
                  </a:lnTo>
                  <a:lnTo>
                    <a:pt x="309" y="77"/>
                  </a:lnTo>
                  <a:lnTo>
                    <a:pt x="313" y="80"/>
                  </a:lnTo>
                  <a:lnTo>
                    <a:pt x="318" y="83"/>
                  </a:lnTo>
                  <a:lnTo>
                    <a:pt x="322" y="87"/>
                  </a:lnTo>
                  <a:lnTo>
                    <a:pt x="325" y="89"/>
                  </a:lnTo>
                  <a:lnTo>
                    <a:pt x="328" y="92"/>
                  </a:lnTo>
                  <a:lnTo>
                    <a:pt x="331" y="93"/>
                  </a:lnTo>
                  <a:lnTo>
                    <a:pt x="335" y="96"/>
                  </a:lnTo>
                  <a:lnTo>
                    <a:pt x="339" y="98"/>
                  </a:lnTo>
                  <a:lnTo>
                    <a:pt x="340" y="99"/>
                  </a:lnTo>
                  <a:lnTo>
                    <a:pt x="391" y="81"/>
                  </a:lnTo>
                  <a:lnTo>
                    <a:pt x="390" y="81"/>
                  </a:lnTo>
                  <a:lnTo>
                    <a:pt x="388" y="79"/>
                  </a:lnTo>
                  <a:lnTo>
                    <a:pt x="384" y="75"/>
                  </a:lnTo>
                  <a:lnTo>
                    <a:pt x="379" y="70"/>
                  </a:lnTo>
                  <a:lnTo>
                    <a:pt x="375" y="66"/>
                  </a:lnTo>
                  <a:lnTo>
                    <a:pt x="372" y="63"/>
                  </a:lnTo>
                  <a:lnTo>
                    <a:pt x="370" y="59"/>
                  </a:lnTo>
                  <a:lnTo>
                    <a:pt x="366" y="57"/>
                  </a:lnTo>
                  <a:lnTo>
                    <a:pt x="362" y="53"/>
                  </a:lnTo>
                  <a:lnTo>
                    <a:pt x="358" y="50"/>
                  </a:lnTo>
                  <a:lnTo>
                    <a:pt x="354" y="47"/>
                  </a:lnTo>
                  <a:lnTo>
                    <a:pt x="352" y="43"/>
                  </a:lnTo>
                  <a:lnTo>
                    <a:pt x="346" y="39"/>
                  </a:lnTo>
                  <a:lnTo>
                    <a:pt x="343" y="35"/>
                  </a:lnTo>
                  <a:lnTo>
                    <a:pt x="337" y="31"/>
                  </a:lnTo>
                  <a:lnTo>
                    <a:pt x="334" y="29"/>
                  </a:lnTo>
                  <a:lnTo>
                    <a:pt x="328" y="25"/>
                  </a:lnTo>
                  <a:lnTo>
                    <a:pt x="325" y="21"/>
                  </a:lnTo>
                  <a:lnTo>
                    <a:pt x="321" y="18"/>
                  </a:lnTo>
                  <a:lnTo>
                    <a:pt x="317" y="16"/>
                  </a:lnTo>
                  <a:lnTo>
                    <a:pt x="313" y="12"/>
                  </a:lnTo>
                  <a:lnTo>
                    <a:pt x="308" y="9"/>
                  </a:lnTo>
                  <a:lnTo>
                    <a:pt x="305" y="7"/>
                  </a:lnTo>
                  <a:lnTo>
                    <a:pt x="301" y="5"/>
                  </a:lnTo>
                  <a:lnTo>
                    <a:pt x="297" y="4"/>
                  </a:lnTo>
                  <a:lnTo>
                    <a:pt x="295" y="3"/>
                  </a:lnTo>
                  <a:lnTo>
                    <a:pt x="291" y="2"/>
                  </a:lnTo>
                  <a:lnTo>
                    <a:pt x="290" y="2"/>
                  </a:lnTo>
                  <a:lnTo>
                    <a:pt x="285" y="0"/>
                  </a:lnTo>
                  <a:lnTo>
                    <a:pt x="281" y="2"/>
                  </a:lnTo>
                  <a:lnTo>
                    <a:pt x="278" y="2"/>
                  </a:lnTo>
                  <a:lnTo>
                    <a:pt x="276" y="3"/>
                  </a:lnTo>
                  <a:lnTo>
                    <a:pt x="273" y="5"/>
                  </a:lnTo>
                  <a:lnTo>
                    <a:pt x="272" y="11"/>
                  </a:lnTo>
                  <a:lnTo>
                    <a:pt x="272" y="16"/>
                  </a:lnTo>
                  <a:lnTo>
                    <a:pt x="273" y="21"/>
                  </a:lnTo>
                  <a:lnTo>
                    <a:pt x="274" y="25"/>
                  </a:lnTo>
                  <a:lnTo>
                    <a:pt x="276" y="29"/>
                  </a:lnTo>
                  <a:lnTo>
                    <a:pt x="272" y="27"/>
                  </a:lnTo>
                  <a:lnTo>
                    <a:pt x="267" y="27"/>
                  </a:lnTo>
                  <a:lnTo>
                    <a:pt x="261" y="26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49" y="29"/>
                  </a:lnTo>
                  <a:lnTo>
                    <a:pt x="243" y="29"/>
                  </a:lnTo>
                  <a:lnTo>
                    <a:pt x="241" y="32"/>
                  </a:lnTo>
                  <a:lnTo>
                    <a:pt x="236" y="35"/>
                  </a:lnTo>
                  <a:lnTo>
                    <a:pt x="232" y="38"/>
                  </a:lnTo>
                  <a:lnTo>
                    <a:pt x="225" y="43"/>
                  </a:lnTo>
                  <a:lnTo>
                    <a:pt x="220" y="48"/>
                  </a:lnTo>
                  <a:lnTo>
                    <a:pt x="215" y="49"/>
                  </a:lnTo>
                  <a:lnTo>
                    <a:pt x="212" y="52"/>
                  </a:lnTo>
                  <a:lnTo>
                    <a:pt x="209" y="54"/>
                  </a:lnTo>
                  <a:lnTo>
                    <a:pt x="203" y="58"/>
                  </a:lnTo>
                  <a:lnTo>
                    <a:pt x="200" y="61"/>
                  </a:lnTo>
                  <a:lnTo>
                    <a:pt x="196" y="63"/>
                  </a:lnTo>
                  <a:lnTo>
                    <a:pt x="192" y="67"/>
                  </a:lnTo>
                  <a:lnTo>
                    <a:pt x="187" y="70"/>
                  </a:lnTo>
                  <a:lnTo>
                    <a:pt x="182" y="72"/>
                  </a:lnTo>
                  <a:lnTo>
                    <a:pt x="178" y="75"/>
                  </a:lnTo>
                  <a:lnTo>
                    <a:pt x="173" y="79"/>
                  </a:lnTo>
                  <a:lnTo>
                    <a:pt x="167" y="81"/>
                  </a:lnTo>
                  <a:lnTo>
                    <a:pt x="162" y="84"/>
                  </a:lnTo>
                  <a:lnTo>
                    <a:pt x="157" y="87"/>
                  </a:lnTo>
                  <a:lnTo>
                    <a:pt x="152" y="89"/>
                  </a:lnTo>
                  <a:lnTo>
                    <a:pt x="147" y="93"/>
                  </a:lnTo>
                  <a:lnTo>
                    <a:pt x="142" y="94"/>
                  </a:lnTo>
                  <a:lnTo>
                    <a:pt x="135" y="97"/>
                  </a:lnTo>
                  <a:lnTo>
                    <a:pt x="130" y="98"/>
                  </a:lnTo>
                  <a:lnTo>
                    <a:pt x="124" y="101"/>
                  </a:lnTo>
                  <a:lnTo>
                    <a:pt x="118" y="102"/>
                  </a:lnTo>
                  <a:lnTo>
                    <a:pt x="113" y="105"/>
                  </a:lnTo>
                  <a:lnTo>
                    <a:pt x="107" y="105"/>
                  </a:lnTo>
                  <a:lnTo>
                    <a:pt x="102" y="107"/>
                  </a:lnTo>
                  <a:lnTo>
                    <a:pt x="102" y="107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2" name="Freeform 44">
              <a:extLst>
                <a:ext uri="{FF2B5EF4-FFF2-40B4-BE49-F238E27FC236}">
                  <a16:creationId xmlns:a16="http://schemas.microsoft.com/office/drawing/2014/main" id="{395E4A08-DC54-4C7A-91DB-8B7AAECA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4161"/>
              <a:ext cx="139" cy="80"/>
            </a:xfrm>
            <a:custGeom>
              <a:avLst/>
              <a:gdLst>
                <a:gd name="T0" fmla="*/ 0 w 139"/>
                <a:gd name="T1" fmla="*/ 80 h 80"/>
                <a:gd name="T2" fmla="*/ 2 w 139"/>
                <a:gd name="T3" fmla="*/ 35 h 80"/>
                <a:gd name="T4" fmla="*/ 49 w 139"/>
                <a:gd name="T5" fmla="*/ 8 h 80"/>
                <a:gd name="T6" fmla="*/ 76 w 139"/>
                <a:gd name="T7" fmla="*/ 0 h 80"/>
                <a:gd name="T8" fmla="*/ 125 w 139"/>
                <a:gd name="T9" fmla="*/ 13 h 80"/>
                <a:gd name="T10" fmla="*/ 139 w 139"/>
                <a:gd name="T11" fmla="*/ 48 h 80"/>
                <a:gd name="T12" fmla="*/ 100 w 139"/>
                <a:gd name="T13" fmla="*/ 48 h 80"/>
                <a:gd name="T14" fmla="*/ 93 w 139"/>
                <a:gd name="T15" fmla="*/ 27 h 80"/>
                <a:gd name="T16" fmla="*/ 42 w 139"/>
                <a:gd name="T17" fmla="*/ 36 h 80"/>
                <a:gd name="T18" fmla="*/ 36 w 139"/>
                <a:gd name="T19" fmla="*/ 45 h 80"/>
                <a:gd name="T20" fmla="*/ 32 w 139"/>
                <a:gd name="T21" fmla="*/ 62 h 80"/>
                <a:gd name="T22" fmla="*/ 0 w 139"/>
                <a:gd name="T23" fmla="*/ 80 h 80"/>
                <a:gd name="T24" fmla="*/ 0 w 139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80">
                  <a:moveTo>
                    <a:pt x="0" y="80"/>
                  </a:moveTo>
                  <a:lnTo>
                    <a:pt x="2" y="35"/>
                  </a:lnTo>
                  <a:lnTo>
                    <a:pt x="49" y="8"/>
                  </a:lnTo>
                  <a:lnTo>
                    <a:pt x="76" y="0"/>
                  </a:lnTo>
                  <a:lnTo>
                    <a:pt x="125" y="13"/>
                  </a:lnTo>
                  <a:lnTo>
                    <a:pt x="139" y="48"/>
                  </a:lnTo>
                  <a:lnTo>
                    <a:pt x="100" y="48"/>
                  </a:lnTo>
                  <a:lnTo>
                    <a:pt x="93" y="27"/>
                  </a:lnTo>
                  <a:lnTo>
                    <a:pt x="42" y="36"/>
                  </a:lnTo>
                  <a:lnTo>
                    <a:pt x="36" y="45"/>
                  </a:lnTo>
                  <a:lnTo>
                    <a:pt x="32" y="6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3" name="Freeform 45">
              <a:extLst>
                <a:ext uri="{FF2B5EF4-FFF2-40B4-BE49-F238E27FC236}">
                  <a16:creationId xmlns:a16="http://schemas.microsoft.com/office/drawing/2014/main" id="{3B3BB7A9-6A08-49CE-A1C1-FD8955A1F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4296"/>
              <a:ext cx="48" cy="47"/>
            </a:xfrm>
            <a:custGeom>
              <a:avLst/>
              <a:gdLst>
                <a:gd name="T0" fmla="*/ 27 w 48"/>
                <a:gd name="T1" fmla="*/ 8 h 47"/>
                <a:gd name="T2" fmla="*/ 21 w 48"/>
                <a:gd name="T3" fmla="*/ 3 h 47"/>
                <a:gd name="T4" fmla="*/ 16 w 48"/>
                <a:gd name="T5" fmla="*/ 1 h 47"/>
                <a:gd name="T6" fmla="*/ 11 w 48"/>
                <a:gd name="T7" fmla="*/ 0 h 47"/>
                <a:gd name="T8" fmla="*/ 7 w 48"/>
                <a:gd name="T9" fmla="*/ 1 h 47"/>
                <a:gd name="T10" fmla="*/ 3 w 48"/>
                <a:gd name="T11" fmla="*/ 3 h 47"/>
                <a:gd name="T12" fmla="*/ 2 w 48"/>
                <a:gd name="T13" fmla="*/ 7 h 47"/>
                <a:gd name="T14" fmla="*/ 0 w 48"/>
                <a:gd name="T15" fmla="*/ 9 h 47"/>
                <a:gd name="T16" fmla="*/ 2 w 48"/>
                <a:gd name="T17" fmla="*/ 13 h 47"/>
                <a:gd name="T18" fmla="*/ 2 w 48"/>
                <a:gd name="T19" fmla="*/ 16 h 47"/>
                <a:gd name="T20" fmla="*/ 4 w 48"/>
                <a:gd name="T21" fmla="*/ 21 h 47"/>
                <a:gd name="T22" fmla="*/ 6 w 48"/>
                <a:gd name="T23" fmla="*/ 25 h 47"/>
                <a:gd name="T24" fmla="*/ 9 w 48"/>
                <a:gd name="T25" fmla="*/ 27 h 47"/>
                <a:gd name="T26" fmla="*/ 12 w 48"/>
                <a:gd name="T27" fmla="*/ 31 h 47"/>
                <a:gd name="T28" fmla="*/ 16 w 48"/>
                <a:gd name="T29" fmla="*/ 35 h 47"/>
                <a:gd name="T30" fmla="*/ 18 w 48"/>
                <a:gd name="T31" fmla="*/ 38 h 47"/>
                <a:gd name="T32" fmla="*/ 22 w 48"/>
                <a:gd name="T33" fmla="*/ 40 h 47"/>
                <a:gd name="T34" fmla="*/ 26 w 48"/>
                <a:gd name="T35" fmla="*/ 41 h 47"/>
                <a:gd name="T36" fmla="*/ 29 w 48"/>
                <a:gd name="T37" fmla="*/ 44 h 47"/>
                <a:gd name="T38" fmla="*/ 33 w 48"/>
                <a:gd name="T39" fmla="*/ 44 h 47"/>
                <a:gd name="T40" fmla="*/ 35 w 48"/>
                <a:gd name="T41" fmla="*/ 45 h 47"/>
                <a:gd name="T42" fmla="*/ 39 w 48"/>
                <a:gd name="T43" fmla="*/ 45 h 47"/>
                <a:gd name="T44" fmla="*/ 42 w 48"/>
                <a:gd name="T45" fmla="*/ 47 h 47"/>
                <a:gd name="T46" fmla="*/ 45 w 48"/>
                <a:gd name="T47" fmla="*/ 45 h 47"/>
                <a:gd name="T48" fmla="*/ 48 w 48"/>
                <a:gd name="T49" fmla="*/ 43 h 47"/>
                <a:gd name="T50" fmla="*/ 48 w 48"/>
                <a:gd name="T51" fmla="*/ 36 h 47"/>
                <a:gd name="T52" fmla="*/ 45 w 48"/>
                <a:gd name="T53" fmla="*/ 31 h 47"/>
                <a:gd name="T54" fmla="*/ 43 w 48"/>
                <a:gd name="T55" fmla="*/ 25 h 47"/>
                <a:gd name="T56" fmla="*/ 39 w 48"/>
                <a:gd name="T57" fmla="*/ 19 h 47"/>
                <a:gd name="T58" fmla="*/ 34 w 48"/>
                <a:gd name="T59" fmla="*/ 14 h 47"/>
                <a:gd name="T60" fmla="*/ 30 w 48"/>
                <a:gd name="T61" fmla="*/ 10 h 47"/>
                <a:gd name="T62" fmla="*/ 27 w 48"/>
                <a:gd name="T63" fmla="*/ 8 h 47"/>
                <a:gd name="T64" fmla="*/ 27 w 48"/>
                <a:gd name="T65" fmla="*/ 8 h 47"/>
                <a:gd name="T66" fmla="*/ 27 w 48"/>
                <a:gd name="T6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47">
                  <a:moveTo>
                    <a:pt x="27" y="8"/>
                  </a:moveTo>
                  <a:lnTo>
                    <a:pt x="21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31"/>
                  </a:lnTo>
                  <a:lnTo>
                    <a:pt x="16" y="35"/>
                  </a:lnTo>
                  <a:lnTo>
                    <a:pt x="18" y="38"/>
                  </a:lnTo>
                  <a:lnTo>
                    <a:pt x="22" y="40"/>
                  </a:lnTo>
                  <a:lnTo>
                    <a:pt x="26" y="41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8" y="43"/>
                  </a:lnTo>
                  <a:lnTo>
                    <a:pt x="48" y="36"/>
                  </a:lnTo>
                  <a:lnTo>
                    <a:pt x="45" y="31"/>
                  </a:lnTo>
                  <a:lnTo>
                    <a:pt x="43" y="25"/>
                  </a:lnTo>
                  <a:lnTo>
                    <a:pt x="39" y="19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4" name="Freeform 46">
              <a:extLst>
                <a:ext uri="{FF2B5EF4-FFF2-40B4-BE49-F238E27FC236}">
                  <a16:creationId xmlns:a16="http://schemas.microsoft.com/office/drawing/2014/main" id="{EA760CDE-021B-4FC1-ACD3-F699CD567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4357"/>
              <a:ext cx="62" cy="28"/>
            </a:xfrm>
            <a:custGeom>
              <a:avLst/>
              <a:gdLst>
                <a:gd name="T0" fmla="*/ 29 w 62"/>
                <a:gd name="T1" fmla="*/ 1 h 28"/>
                <a:gd name="T2" fmla="*/ 25 w 62"/>
                <a:gd name="T3" fmla="*/ 1 h 28"/>
                <a:gd name="T4" fmla="*/ 22 w 62"/>
                <a:gd name="T5" fmla="*/ 2 h 28"/>
                <a:gd name="T6" fmla="*/ 18 w 62"/>
                <a:gd name="T7" fmla="*/ 4 h 28"/>
                <a:gd name="T8" fmla="*/ 16 w 62"/>
                <a:gd name="T9" fmla="*/ 5 h 28"/>
                <a:gd name="T10" fmla="*/ 9 w 62"/>
                <a:gd name="T11" fmla="*/ 7 h 28"/>
                <a:gd name="T12" fmla="*/ 6 w 62"/>
                <a:gd name="T13" fmla="*/ 11 h 28"/>
                <a:gd name="T14" fmla="*/ 2 w 62"/>
                <a:gd name="T15" fmla="*/ 14 h 28"/>
                <a:gd name="T16" fmla="*/ 0 w 62"/>
                <a:gd name="T17" fmla="*/ 18 h 28"/>
                <a:gd name="T18" fmla="*/ 0 w 62"/>
                <a:gd name="T19" fmla="*/ 20 h 28"/>
                <a:gd name="T20" fmla="*/ 2 w 62"/>
                <a:gd name="T21" fmla="*/ 24 h 28"/>
                <a:gd name="T22" fmla="*/ 4 w 62"/>
                <a:gd name="T23" fmla="*/ 25 h 28"/>
                <a:gd name="T24" fmla="*/ 7 w 62"/>
                <a:gd name="T25" fmla="*/ 27 h 28"/>
                <a:gd name="T26" fmla="*/ 11 w 62"/>
                <a:gd name="T27" fmla="*/ 27 h 28"/>
                <a:gd name="T28" fmla="*/ 16 w 62"/>
                <a:gd name="T29" fmla="*/ 28 h 28"/>
                <a:gd name="T30" fmla="*/ 21 w 62"/>
                <a:gd name="T31" fmla="*/ 27 h 28"/>
                <a:gd name="T32" fmla="*/ 26 w 62"/>
                <a:gd name="T33" fmla="*/ 27 h 28"/>
                <a:gd name="T34" fmla="*/ 31 w 62"/>
                <a:gd name="T35" fmla="*/ 25 h 28"/>
                <a:gd name="T36" fmla="*/ 36 w 62"/>
                <a:gd name="T37" fmla="*/ 25 h 28"/>
                <a:gd name="T38" fmla="*/ 42 w 62"/>
                <a:gd name="T39" fmla="*/ 23 h 28"/>
                <a:gd name="T40" fmla="*/ 47 w 62"/>
                <a:gd name="T41" fmla="*/ 22 h 28"/>
                <a:gd name="T42" fmla="*/ 51 w 62"/>
                <a:gd name="T43" fmla="*/ 20 h 28"/>
                <a:gd name="T44" fmla="*/ 54 w 62"/>
                <a:gd name="T45" fmla="*/ 18 h 28"/>
                <a:gd name="T46" fmla="*/ 58 w 62"/>
                <a:gd name="T47" fmla="*/ 16 h 28"/>
                <a:gd name="T48" fmla="*/ 60 w 62"/>
                <a:gd name="T49" fmla="*/ 14 h 28"/>
                <a:gd name="T50" fmla="*/ 61 w 62"/>
                <a:gd name="T51" fmla="*/ 13 h 28"/>
                <a:gd name="T52" fmla="*/ 62 w 62"/>
                <a:gd name="T53" fmla="*/ 11 h 28"/>
                <a:gd name="T54" fmla="*/ 60 w 62"/>
                <a:gd name="T55" fmla="*/ 6 h 28"/>
                <a:gd name="T56" fmla="*/ 56 w 62"/>
                <a:gd name="T57" fmla="*/ 4 h 28"/>
                <a:gd name="T58" fmla="*/ 53 w 62"/>
                <a:gd name="T59" fmla="*/ 2 h 28"/>
                <a:gd name="T60" fmla="*/ 51 w 62"/>
                <a:gd name="T61" fmla="*/ 1 h 28"/>
                <a:gd name="T62" fmla="*/ 47 w 62"/>
                <a:gd name="T63" fmla="*/ 1 h 28"/>
                <a:gd name="T64" fmla="*/ 44 w 62"/>
                <a:gd name="T65" fmla="*/ 1 h 28"/>
                <a:gd name="T66" fmla="*/ 38 w 62"/>
                <a:gd name="T67" fmla="*/ 0 h 28"/>
                <a:gd name="T68" fmla="*/ 33 w 62"/>
                <a:gd name="T69" fmla="*/ 0 h 28"/>
                <a:gd name="T70" fmla="*/ 30 w 62"/>
                <a:gd name="T71" fmla="*/ 0 h 28"/>
                <a:gd name="T72" fmla="*/ 29 w 62"/>
                <a:gd name="T73" fmla="*/ 1 h 28"/>
                <a:gd name="T74" fmla="*/ 29 w 62"/>
                <a:gd name="T7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28">
                  <a:moveTo>
                    <a:pt x="29" y="1"/>
                  </a:moveTo>
                  <a:lnTo>
                    <a:pt x="25" y="1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9" y="7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6" y="28"/>
                  </a:lnTo>
                  <a:lnTo>
                    <a:pt x="21" y="27"/>
                  </a:lnTo>
                  <a:lnTo>
                    <a:pt x="26" y="27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1" y="20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0" y="14"/>
                  </a:lnTo>
                  <a:lnTo>
                    <a:pt x="61" y="13"/>
                  </a:lnTo>
                  <a:lnTo>
                    <a:pt x="62" y="11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5" name="Freeform 47">
              <a:extLst>
                <a:ext uri="{FF2B5EF4-FFF2-40B4-BE49-F238E27FC236}">
                  <a16:creationId xmlns:a16="http://schemas.microsoft.com/office/drawing/2014/main" id="{DEFCBF8D-0E47-4E0D-8BF9-F9DFD4E4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4252"/>
              <a:ext cx="114" cy="40"/>
            </a:xfrm>
            <a:custGeom>
              <a:avLst/>
              <a:gdLst>
                <a:gd name="T0" fmla="*/ 54 w 114"/>
                <a:gd name="T1" fmla="*/ 0 h 40"/>
                <a:gd name="T2" fmla="*/ 50 w 114"/>
                <a:gd name="T3" fmla="*/ 0 h 40"/>
                <a:gd name="T4" fmla="*/ 46 w 114"/>
                <a:gd name="T5" fmla="*/ 2 h 40"/>
                <a:gd name="T6" fmla="*/ 42 w 114"/>
                <a:gd name="T7" fmla="*/ 2 h 40"/>
                <a:gd name="T8" fmla="*/ 38 w 114"/>
                <a:gd name="T9" fmla="*/ 3 h 40"/>
                <a:gd name="T10" fmla="*/ 36 w 114"/>
                <a:gd name="T11" fmla="*/ 4 h 40"/>
                <a:gd name="T12" fmla="*/ 32 w 114"/>
                <a:gd name="T13" fmla="*/ 6 h 40"/>
                <a:gd name="T14" fmla="*/ 29 w 114"/>
                <a:gd name="T15" fmla="*/ 6 h 40"/>
                <a:gd name="T16" fmla="*/ 27 w 114"/>
                <a:gd name="T17" fmla="*/ 7 h 40"/>
                <a:gd name="T18" fmla="*/ 20 w 114"/>
                <a:gd name="T19" fmla="*/ 9 h 40"/>
                <a:gd name="T20" fmla="*/ 17 w 114"/>
                <a:gd name="T21" fmla="*/ 12 h 40"/>
                <a:gd name="T22" fmla="*/ 11 w 114"/>
                <a:gd name="T23" fmla="*/ 15 h 40"/>
                <a:gd name="T24" fmla="*/ 9 w 114"/>
                <a:gd name="T25" fmla="*/ 17 h 40"/>
                <a:gd name="T26" fmla="*/ 5 w 114"/>
                <a:gd name="T27" fmla="*/ 20 h 40"/>
                <a:gd name="T28" fmla="*/ 2 w 114"/>
                <a:gd name="T29" fmla="*/ 22 h 40"/>
                <a:gd name="T30" fmla="*/ 1 w 114"/>
                <a:gd name="T31" fmla="*/ 25 h 40"/>
                <a:gd name="T32" fmla="*/ 1 w 114"/>
                <a:gd name="T33" fmla="*/ 27 h 40"/>
                <a:gd name="T34" fmla="*/ 0 w 114"/>
                <a:gd name="T35" fmla="*/ 30 h 40"/>
                <a:gd name="T36" fmla="*/ 2 w 114"/>
                <a:gd name="T37" fmla="*/ 33 h 40"/>
                <a:gd name="T38" fmla="*/ 4 w 114"/>
                <a:gd name="T39" fmla="*/ 35 h 40"/>
                <a:gd name="T40" fmla="*/ 8 w 114"/>
                <a:gd name="T41" fmla="*/ 38 h 40"/>
                <a:gd name="T42" fmla="*/ 10 w 114"/>
                <a:gd name="T43" fmla="*/ 39 h 40"/>
                <a:gd name="T44" fmla="*/ 17 w 114"/>
                <a:gd name="T45" fmla="*/ 40 h 40"/>
                <a:gd name="T46" fmla="*/ 19 w 114"/>
                <a:gd name="T47" fmla="*/ 40 h 40"/>
                <a:gd name="T48" fmla="*/ 23 w 114"/>
                <a:gd name="T49" fmla="*/ 40 h 40"/>
                <a:gd name="T50" fmla="*/ 27 w 114"/>
                <a:gd name="T51" fmla="*/ 40 h 40"/>
                <a:gd name="T52" fmla="*/ 31 w 114"/>
                <a:gd name="T53" fmla="*/ 40 h 40"/>
                <a:gd name="T54" fmla="*/ 35 w 114"/>
                <a:gd name="T55" fmla="*/ 40 h 40"/>
                <a:gd name="T56" fmla="*/ 40 w 114"/>
                <a:gd name="T57" fmla="*/ 40 h 40"/>
                <a:gd name="T58" fmla="*/ 44 w 114"/>
                <a:gd name="T59" fmla="*/ 40 h 40"/>
                <a:gd name="T60" fmla="*/ 49 w 114"/>
                <a:gd name="T61" fmla="*/ 40 h 40"/>
                <a:gd name="T62" fmla="*/ 53 w 114"/>
                <a:gd name="T63" fmla="*/ 40 h 40"/>
                <a:gd name="T64" fmla="*/ 58 w 114"/>
                <a:gd name="T65" fmla="*/ 40 h 40"/>
                <a:gd name="T66" fmla="*/ 63 w 114"/>
                <a:gd name="T67" fmla="*/ 39 h 40"/>
                <a:gd name="T68" fmla="*/ 68 w 114"/>
                <a:gd name="T69" fmla="*/ 39 h 40"/>
                <a:gd name="T70" fmla="*/ 72 w 114"/>
                <a:gd name="T71" fmla="*/ 38 h 40"/>
                <a:gd name="T72" fmla="*/ 76 w 114"/>
                <a:gd name="T73" fmla="*/ 38 h 40"/>
                <a:gd name="T74" fmla="*/ 81 w 114"/>
                <a:gd name="T75" fmla="*/ 36 h 40"/>
                <a:gd name="T76" fmla="*/ 85 w 114"/>
                <a:gd name="T77" fmla="*/ 35 h 40"/>
                <a:gd name="T78" fmla="*/ 89 w 114"/>
                <a:gd name="T79" fmla="*/ 35 h 40"/>
                <a:gd name="T80" fmla="*/ 94 w 114"/>
                <a:gd name="T81" fmla="*/ 34 h 40"/>
                <a:gd name="T82" fmla="*/ 96 w 114"/>
                <a:gd name="T83" fmla="*/ 33 h 40"/>
                <a:gd name="T84" fmla="*/ 100 w 114"/>
                <a:gd name="T85" fmla="*/ 33 h 40"/>
                <a:gd name="T86" fmla="*/ 105 w 114"/>
                <a:gd name="T87" fmla="*/ 29 h 40"/>
                <a:gd name="T88" fmla="*/ 111 w 114"/>
                <a:gd name="T89" fmla="*/ 27 h 40"/>
                <a:gd name="T90" fmla="*/ 113 w 114"/>
                <a:gd name="T91" fmla="*/ 24 h 40"/>
                <a:gd name="T92" fmla="*/ 114 w 114"/>
                <a:gd name="T93" fmla="*/ 22 h 40"/>
                <a:gd name="T94" fmla="*/ 113 w 114"/>
                <a:gd name="T95" fmla="*/ 18 h 40"/>
                <a:gd name="T96" fmla="*/ 111 w 114"/>
                <a:gd name="T97" fmla="*/ 16 h 40"/>
                <a:gd name="T98" fmla="*/ 108 w 114"/>
                <a:gd name="T99" fmla="*/ 13 h 40"/>
                <a:gd name="T100" fmla="*/ 104 w 114"/>
                <a:gd name="T101" fmla="*/ 12 h 40"/>
                <a:gd name="T102" fmla="*/ 99 w 114"/>
                <a:gd name="T103" fmla="*/ 9 h 40"/>
                <a:gd name="T104" fmla="*/ 94 w 114"/>
                <a:gd name="T105" fmla="*/ 7 h 40"/>
                <a:gd name="T106" fmla="*/ 89 w 114"/>
                <a:gd name="T107" fmla="*/ 6 h 40"/>
                <a:gd name="T108" fmla="*/ 83 w 114"/>
                <a:gd name="T109" fmla="*/ 6 h 40"/>
                <a:gd name="T110" fmla="*/ 77 w 114"/>
                <a:gd name="T111" fmla="*/ 3 h 40"/>
                <a:gd name="T112" fmla="*/ 72 w 114"/>
                <a:gd name="T113" fmla="*/ 3 h 40"/>
                <a:gd name="T114" fmla="*/ 67 w 114"/>
                <a:gd name="T115" fmla="*/ 2 h 40"/>
                <a:gd name="T116" fmla="*/ 63 w 114"/>
                <a:gd name="T117" fmla="*/ 2 h 40"/>
                <a:gd name="T118" fmla="*/ 59 w 114"/>
                <a:gd name="T119" fmla="*/ 0 h 40"/>
                <a:gd name="T120" fmla="*/ 56 w 114"/>
                <a:gd name="T121" fmla="*/ 0 h 40"/>
                <a:gd name="T122" fmla="*/ 54 w 114"/>
                <a:gd name="T123" fmla="*/ 0 h 40"/>
                <a:gd name="T124" fmla="*/ 54 w 114"/>
                <a:gd name="T1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40">
                  <a:moveTo>
                    <a:pt x="54" y="0"/>
                  </a:moveTo>
                  <a:lnTo>
                    <a:pt x="50" y="0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8" y="3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5" y="20"/>
                  </a:lnTo>
                  <a:lnTo>
                    <a:pt x="2" y="22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8" y="38"/>
                  </a:lnTo>
                  <a:lnTo>
                    <a:pt x="10" y="39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31" y="40"/>
                  </a:lnTo>
                  <a:lnTo>
                    <a:pt x="35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8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2" y="38"/>
                  </a:lnTo>
                  <a:lnTo>
                    <a:pt x="76" y="38"/>
                  </a:lnTo>
                  <a:lnTo>
                    <a:pt x="81" y="36"/>
                  </a:lnTo>
                  <a:lnTo>
                    <a:pt x="85" y="35"/>
                  </a:lnTo>
                  <a:lnTo>
                    <a:pt x="89" y="35"/>
                  </a:lnTo>
                  <a:lnTo>
                    <a:pt x="94" y="34"/>
                  </a:lnTo>
                  <a:lnTo>
                    <a:pt x="96" y="33"/>
                  </a:lnTo>
                  <a:lnTo>
                    <a:pt x="100" y="33"/>
                  </a:lnTo>
                  <a:lnTo>
                    <a:pt x="105" y="29"/>
                  </a:lnTo>
                  <a:lnTo>
                    <a:pt x="111" y="27"/>
                  </a:lnTo>
                  <a:lnTo>
                    <a:pt x="113" y="24"/>
                  </a:lnTo>
                  <a:lnTo>
                    <a:pt x="114" y="22"/>
                  </a:lnTo>
                  <a:lnTo>
                    <a:pt x="113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4" y="12"/>
                  </a:lnTo>
                  <a:lnTo>
                    <a:pt x="99" y="9"/>
                  </a:lnTo>
                  <a:lnTo>
                    <a:pt x="94" y="7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77" y="3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6" name="Freeform 48">
              <a:extLst>
                <a:ext uri="{FF2B5EF4-FFF2-40B4-BE49-F238E27FC236}">
                  <a16:creationId xmlns:a16="http://schemas.microsoft.com/office/drawing/2014/main" id="{CB17B6AC-2F50-482C-BF26-980ED4332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3852"/>
              <a:ext cx="705" cy="726"/>
            </a:xfrm>
            <a:custGeom>
              <a:avLst/>
              <a:gdLst>
                <a:gd name="T0" fmla="*/ 120 w 705"/>
                <a:gd name="T1" fmla="*/ 368 h 726"/>
                <a:gd name="T2" fmla="*/ 145 w 705"/>
                <a:gd name="T3" fmla="*/ 426 h 726"/>
                <a:gd name="T4" fmla="*/ 194 w 705"/>
                <a:gd name="T5" fmla="*/ 482 h 726"/>
                <a:gd name="T6" fmla="*/ 156 w 705"/>
                <a:gd name="T7" fmla="*/ 523 h 726"/>
                <a:gd name="T8" fmla="*/ 170 w 705"/>
                <a:gd name="T9" fmla="*/ 595 h 726"/>
                <a:gd name="T10" fmla="*/ 236 w 705"/>
                <a:gd name="T11" fmla="*/ 661 h 726"/>
                <a:gd name="T12" fmla="*/ 318 w 705"/>
                <a:gd name="T13" fmla="*/ 673 h 726"/>
                <a:gd name="T14" fmla="*/ 379 w 705"/>
                <a:gd name="T15" fmla="*/ 690 h 726"/>
                <a:gd name="T16" fmla="*/ 454 w 705"/>
                <a:gd name="T17" fmla="*/ 716 h 726"/>
                <a:gd name="T18" fmla="*/ 518 w 705"/>
                <a:gd name="T19" fmla="*/ 722 h 726"/>
                <a:gd name="T20" fmla="*/ 597 w 705"/>
                <a:gd name="T21" fmla="*/ 708 h 726"/>
                <a:gd name="T22" fmla="*/ 674 w 705"/>
                <a:gd name="T23" fmla="*/ 648 h 726"/>
                <a:gd name="T24" fmla="*/ 685 w 705"/>
                <a:gd name="T25" fmla="*/ 573 h 726"/>
                <a:gd name="T26" fmla="*/ 691 w 705"/>
                <a:gd name="T27" fmla="*/ 509 h 726"/>
                <a:gd name="T28" fmla="*/ 703 w 705"/>
                <a:gd name="T29" fmla="*/ 429 h 726"/>
                <a:gd name="T30" fmla="*/ 691 w 705"/>
                <a:gd name="T31" fmla="*/ 344 h 726"/>
                <a:gd name="T32" fmla="*/ 638 w 705"/>
                <a:gd name="T33" fmla="*/ 275 h 726"/>
                <a:gd name="T34" fmla="*/ 602 w 705"/>
                <a:gd name="T35" fmla="*/ 205 h 726"/>
                <a:gd name="T36" fmla="*/ 577 w 705"/>
                <a:gd name="T37" fmla="*/ 136 h 726"/>
                <a:gd name="T38" fmla="*/ 514 w 705"/>
                <a:gd name="T39" fmla="*/ 77 h 726"/>
                <a:gd name="T40" fmla="*/ 509 w 705"/>
                <a:gd name="T41" fmla="*/ 27 h 726"/>
                <a:gd name="T42" fmla="*/ 455 w 705"/>
                <a:gd name="T43" fmla="*/ 14 h 726"/>
                <a:gd name="T44" fmla="*/ 388 w 705"/>
                <a:gd name="T45" fmla="*/ 22 h 726"/>
                <a:gd name="T46" fmla="*/ 396 w 705"/>
                <a:gd name="T47" fmla="*/ 76 h 726"/>
                <a:gd name="T48" fmla="*/ 403 w 705"/>
                <a:gd name="T49" fmla="*/ 24 h 726"/>
                <a:gd name="T50" fmla="*/ 459 w 705"/>
                <a:gd name="T51" fmla="*/ 58 h 726"/>
                <a:gd name="T52" fmla="*/ 535 w 705"/>
                <a:gd name="T53" fmla="*/ 102 h 726"/>
                <a:gd name="T54" fmla="*/ 586 w 705"/>
                <a:gd name="T55" fmla="*/ 192 h 726"/>
                <a:gd name="T56" fmla="*/ 616 w 705"/>
                <a:gd name="T57" fmla="*/ 259 h 726"/>
                <a:gd name="T58" fmla="*/ 661 w 705"/>
                <a:gd name="T59" fmla="*/ 324 h 726"/>
                <a:gd name="T60" fmla="*/ 698 w 705"/>
                <a:gd name="T61" fmla="*/ 424 h 726"/>
                <a:gd name="T62" fmla="*/ 675 w 705"/>
                <a:gd name="T63" fmla="*/ 482 h 726"/>
                <a:gd name="T64" fmla="*/ 672 w 705"/>
                <a:gd name="T65" fmla="*/ 555 h 726"/>
                <a:gd name="T66" fmla="*/ 662 w 705"/>
                <a:gd name="T67" fmla="*/ 635 h 726"/>
                <a:gd name="T68" fmla="*/ 600 w 705"/>
                <a:gd name="T69" fmla="*/ 689 h 726"/>
                <a:gd name="T70" fmla="*/ 519 w 705"/>
                <a:gd name="T71" fmla="*/ 715 h 726"/>
                <a:gd name="T72" fmla="*/ 450 w 705"/>
                <a:gd name="T73" fmla="*/ 684 h 726"/>
                <a:gd name="T74" fmla="*/ 434 w 705"/>
                <a:gd name="T75" fmla="*/ 704 h 726"/>
                <a:gd name="T76" fmla="*/ 354 w 705"/>
                <a:gd name="T77" fmla="*/ 651 h 726"/>
                <a:gd name="T78" fmla="*/ 316 w 705"/>
                <a:gd name="T79" fmla="*/ 632 h 726"/>
                <a:gd name="T80" fmla="*/ 267 w 705"/>
                <a:gd name="T81" fmla="*/ 663 h 726"/>
                <a:gd name="T82" fmla="*/ 191 w 705"/>
                <a:gd name="T83" fmla="*/ 606 h 726"/>
                <a:gd name="T84" fmla="*/ 170 w 705"/>
                <a:gd name="T85" fmla="*/ 512 h 726"/>
                <a:gd name="T86" fmla="*/ 242 w 705"/>
                <a:gd name="T87" fmla="*/ 520 h 726"/>
                <a:gd name="T88" fmla="*/ 299 w 705"/>
                <a:gd name="T89" fmla="*/ 506 h 726"/>
                <a:gd name="T90" fmla="*/ 266 w 705"/>
                <a:gd name="T91" fmla="*/ 443 h 726"/>
                <a:gd name="T92" fmla="*/ 212 w 705"/>
                <a:gd name="T93" fmla="*/ 469 h 726"/>
                <a:gd name="T94" fmla="*/ 255 w 705"/>
                <a:gd name="T95" fmla="*/ 425 h 726"/>
                <a:gd name="T96" fmla="*/ 253 w 705"/>
                <a:gd name="T97" fmla="*/ 353 h 726"/>
                <a:gd name="T98" fmla="*/ 226 w 705"/>
                <a:gd name="T99" fmla="*/ 323 h 726"/>
                <a:gd name="T100" fmla="*/ 139 w 705"/>
                <a:gd name="T101" fmla="*/ 380 h 726"/>
                <a:gd name="T102" fmla="*/ 195 w 705"/>
                <a:gd name="T103" fmla="*/ 333 h 726"/>
                <a:gd name="T104" fmla="*/ 258 w 705"/>
                <a:gd name="T105" fmla="*/ 281 h 726"/>
                <a:gd name="T106" fmla="*/ 340 w 705"/>
                <a:gd name="T107" fmla="*/ 167 h 726"/>
                <a:gd name="T108" fmla="*/ 397 w 705"/>
                <a:gd name="T109" fmla="*/ 126 h 726"/>
                <a:gd name="T110" fmla="*/ 380 w 705"/>
                <a:gd name="T111" fmla="*/ 76 h 726"/>
                <a:gd name="T112" fmla="*/ 335 w 705"/>
                <a:gd name="T113" fmla="*/ 108 h 726"/>
                <a:gd name="T114" fmla="*/ 281 w 705"/>
                <a:gd name="T115" fmla="*/ 181 h 726"/>
                <a:gd name="T116" fmla="*/ 197 w 705"/>
                <a:gd name="T117" fmla="*/ 259 h 726"/>
                <a:gd name="T118" fmla="*/ 120 w 705"/>
                <a:gd name="T119" fmla="*/ 292 h 726"/>
                <a:gd name="T120" fmla="*/ 39 w 705"/>
                <a:gd name="T121" fmla="*/ 243 h 726"/>
                <a:gd name="T122" fmla="*/ 9 w 705"/>
                <a:gd name="T123" fmla="*/ 272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5" h="726">
                  <a:moveTo>
                    <a:pt x="129" y="300"/>
                  </a:moveTo>
                  <a:lnTo>
                    <a:pt x="128" y="301"/>
                  </a:lnTo>
                  <a:lnTo>
                    <a:pt x="125" y="303"/>
                  </a:lnTo>
                  <a:lnTo>
                    <a:pt x="121" y="306"/>
                  </a:lnTo>
                  <a:lnTo>
                    <a:pt x="119" y="312"/>
                  </a:lnTo>
                  <a:lnTo>
                    <a:pt x="115" y="317"/>
                  </a:lnTo>
                  <a:lnTo>
                    <a:pt x="114" y="323"/>
                  </a:lnTo>
                  <a:lnTo>
                    <a:pt x="112" y="328"/>
                  </a:lnTo>
                  <a:lnTo>
                    <a:pt x="112" y="335"/>
                  </a:lnTo>
                  <a:lnTo>
                    <a:pt x="112" y="336"/>
                  </a:lnTo>
                  <a:lnTo>
                    <a:pt x="114" y="341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5" y="350"/>
                  </a:lnTo>
                  <a:lnTo>
                    <a:pt x="116" y="354"/>
                  </a:lnTo>
                  <a:lnTo>
                    <a:pt x="116" y="357"/>
                  </a:lnTo>
                  <a:lnTo>
                    <a:pt x="118" y="360"/>
                  </a:lnTo>
                  <a:lnTo>
                    <a:pt x="119" y="364"/>
                  </a:lnTo>
                  <a:lnTo>
                    <a:pt x="120" y="368"/>
                  </a:lnTo>
                  <a:lnTo>
                    <a:pt x="120" y="372"/>
                  </a:lnTo>
                  <a:lnTo>
                    <a:pt x="121" y="376"/>
                  </a:lnTo>
                  <a:lnTo>
                    <a:pt x="121" y="380"/>
                  </a:lnTo>
                  <a:lnTo>
                    <a:pt x="123" y="385"/>
                  </a:lnTo>
                  <a:lnTo>
                    <a:pt x="124" y="389"/>
                  </a:lnTo>
                  <a:lnTo>
                    <a:pt x="125" y="393"/>
                  </a:lnTo>
                  <a:lnTo>
                    <a:pt x="125" y="395"/>
                  </a:lnTo>
                  <a:lnTo>
                    <a:pt x="127" y="400"/>
                  </a:lnTo>
                  <a:lnTo>
                    <a:pt x="127" y="403"/>
                  </a:lnTo>
                  <a:lnTo>
                    <a:pt x="128" y="407"/>
                  </a:lnTo>
                  <a:lnTo>
                    <a:pt x="129" y="411"/>
                  </a:lnTo>
                  <a:lnTo>
                    <a:pt x="130" y="413"/>
                  </a:lnTo>
                  <a:lnTo>
                    <a:pt x="132" y="418"/>
                  </a:lnTo>
                  <a:lnTo>
                    <a:pt x="133" y="424"/>
                  </a:lnTo>
                  <a:lnTo>
                    <a:pt x="134" y="426"/>
                  </a:lnTo>
                  <a:lnTo>
                    <a:pt x="137" y="429"/>
                  </a:lnTo>
                  <a:lnTo>
                    <a:pt x="138" y="427"/>
                  </a:lnTo>
                  <a:lnTo>
                    <a:pt x="142" y="427"/>
                  </a:lnTo>
                  <a:lnTo>
                    <a:pt x="145" y="426"/>
                  </a:lnTo>
                  <a:lnTo>
                    <a:pt x="148" y="425"/>
                  </a:lnTo>
                  <a:lnTo>
                    <a:pt x="151" y="424"/>
                  </a:lnTo>
                  <a:lnTo>
                    <a:pt x="155" y="422"/>
                  </a:lnTo>
                  <a:lnTo>
                    <a:pt x="156" y="421"/>
                  </a:lnTo>
                  <a:lnTo>
                    <a:pt x="157" y="421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9"/>
                  </a:lnTo>
                  <a:lnTo>
                    <a:pt x="157" y="434"/>
                  </a:lnTo>
                  <a:lnTo>
                    <a:pt x="157" y="439"/>
                  </a:lnTo>
                  <a:lnTo>
                    <a:pt x="160" y="445"/>
                  </a:lnTo>
                  <a:lnTo>
                    <a:pt x="163" y="451"/>
                  </a:lnTo>
                  <a:lnTo>
                    <a:pt x="168" y="457"/>
                  </a:lnTo>
                  <a:lnTo>
                    <a:pt x="173" y="461"/>
                  </a:lnTo>
                  <a:lnTo>
                    <a:pt x="178" y="466"/>
                  </a:lnTo>
                  <a:lnTo>
                    <a:pt x="182" y="470"/>
                  </a:lnTo>
                  <a:lnTo>
                    <a:pt x="187" y="475"/>
                  </a:lnTo>
                  <a:lnTo>
                    <a:pt x="190" y="478"/>
                  </a:lnTo>
                  <a:lnTo>
                    <a:pt x="194" y="482"/>
                  </a:lnTo>
                  <a:lnTo>
                    <a:pt x="196" y="483"/>
                  </a:lnTo>
                  <a:lnTo>
                    <a:pt x="196" y="484"/>
                  </a:lnTo>
                  <a:lnTo>
                    <a:pt x="196" y="483"/>
                  </a:lnTo>
                  <a:lnTo>
                    <a:pt x="194" y="483"/>
                  </a:lnTo>
                  <a:lnTo>
                    <a:pt x="190" y="483"/>
                  </a:lnTo>
                  <a:lnTo>
                    <a:pt x="187" y="484"/>
                  </a:lnTo>
                  <a:lnTo>
                    <a:pt x="182" y="485"/>
                  </a:lnTo>
                  <a:lnTo>
                    <a:pt x="177" y="489"/>
                  </a:lnTo>
                  <a:lnTo>
                    <a:pt x="173" y="491"/>
                  </a:lnTo>
                  <a:lnTo>
                    <a:pt x="170" y="493"/>
                  </a:lnTo>
                  <a:lnTo>
                    <a:pt x="168" y="496"/>
                  </a:lnTo>
                  <a:lnTo>
                    <a:pt x="165" y="500"/>
                  </a:lnTo>
                  <a:lnTo>
                    <a:pt x="161" y="503"/>
                  </a:lnTo>
                  <a:lnTo>
                    <a:pt x="159" y="509"/>
                  </a:lnTo>
                  <a:lnTo>
                    <a:pt x="157" y="510"/>
                  </a:lnTo>
                  <a:lnTo>
                    <a:pt x="157" y="514"/>
                  </a:lnTo>
                  <a:lnTo>
                    <a:pt x="156" y="516"/>
                  </a:lnTo>
                  <a:lnTo>
                    <a:pt x="156" y="520"/>
                  </a:lnTo>
                  <a:lnTo>
                    <a:pt x="156" y="523"/>
                  </a:lnTo>
                  <a:lnTo>
                    <a:pt x="156" y="527"/>
                  </a:lnTo>
                  <a:lnTo>
                    <a:pt x="156" y="530"/>
                  </a:lnTo>
                  <a:lnTo>
                    <a:pt x="156" y="534"/>
                  </a:lnTo>
                  <a:lnTo>
                    <a:pt x="156" y="537"/>
                  </a:lnTo>
                  <a:lnTo>
                    <a:pt x="156" y="541"/>
                  </a:lnTo>
                  <a:lnTo>
                    <a:pt x="156" y="546"/>
                  </a:lnTo>
                  <a:lnTo>
                    <a:pt x="157" y="550"/>
                  </a:lnTo>
                  <a:lnTo>
                    <a:pt x="157" y="552"/>
                  </a:lnTo>
                  <a:lnTo>
                    <a:pt x="159" y="556"/>
                  </a:lnTo>
                  <a:lnTo>
                    <a:pt x="159" y="560"/>
                  </a:lnTo>
                  <a:lnTo>
                    <a:pt x="160" y="564"/>
                  </a:lnTo>
                  <a:lnTo>
                    <a:pt x="161" y="568"/>
                  </a:lnTo>
                  <a:lnTo>
                    <a:pt x="163" y="572"/>
                  </a:lnTo>
                  <a:lnTo>
                    <a:pt x="163" y="576"/>
                  </a:lnTo>
                  <a:lnTo>
                    <a:pt x="165" y="579"/>
                  </a:lnTo>
                  <a:lnTo>
                    <a:pt x="166" y="583"/>
                  </a:lnTo>
                  <a:lnTo>
                    <a:pt x="166" y="587"/>
                  </a:lnTo>
                  <a:lnTo>
                    <a:pt x="169" y="591"/>
                  </a:lnTo>
                  <a:lnTo>
                    <a:pt x="170" y="595"/>
                  </a:lnTo>
                  <a:lnTo>
                    <a:pt x="173" y="599"/>
                  </a:lnTo>
                  <a:lnTo>
                    <a:pt x="174" y="603"/>
                  </a:lnTo>
                  <a:lnTo>
                    <a:pt x="175" y="605"/>
                  </a:lnTo>
                  <a:lnTo>
                    <a:pt x="178" y="609"/>
                  </a:lnTo>
                  <a:lnTo>
                    <a:pt x="181" y="614"/>
                  </a:lnTo>
                  <a:lnTo>
                    <a:pt x="186" y="621"/>
                  </a:lnTo>
                  <a:lnTo>
                    <a:pt x="188" y="624"/>
                  </a:lnTo>
                  <a:lnTo>
                    <a:pt x="191" y="627"/>
                  </a:lnTo>
                  <a:lnTo>
                    <a:pt x="195" y="631"/>
                  </a:lnTo>
                  <a:lnTo>
                    <a:pt x="199" y="633"/>
                  </a:lnTo>
                  <a:lnTo>
                    <a:pt x="201" y="637"/>
                  </a:lnTo>
                  <a:lnTo>
                    <a:pt x="205" y="640"/>
                  </a:lnTo>
                  <a:lnTo>
                    <a:pt x="209" y="642"/>
                  </a:lnTo>
                  <a:lnTo>
                    <a:pt x="213" y="646"/>
                  </a:lnTo>
                  <a:lnTo>
                    <a:pt x="218" y="649"/>
                  </a:lnTo>
                  <a:lnTo>
                    <a:pt x="222" y="651"/>
                  </a:lnTo>
                  <a:lnTo>
                    <a:pt x="226" y="655"/>
                  </a:lnTo>
                  <a:lnTo>
                    <a:pt x="231" y="658"/>
                  </a:lnTo>
                  <a:lnTo>
                    <a:pt x="236" y="661"/>
                  </a:lnTo>
                  <a:lnTo>
                    <a:pt x="240" y="662"/>
                  </a:lnTo>
                  <a:lnTo>
                    <a:pt x="244" y="664"/>
                  </a:lnTo>
                  <a:lnTo>
                    <a:pt x="249" y="667"/>
                  </a:lnTo>
                  <a:lnTo>
                    <a:pt x="253" y="668"/>
                  </a:lnTo>
                  <a:lnTo>
                    <a:pt x="258" y="671"/>
                  </a:lnTo>
                  <a:lnTo>
                    <a:pt x="263" y="672"/>
                  </a:lnTo>
                  <a:lnTo>
                    <a:pt x="267" y="673"/>
                  </a:lnTo>
                  <a:lnTo>
                    <a:pt x="271" y="675"/>
                  </a:lnTo>
                  <a:lnTo>
                    <a:pt x="276" y="676"/>
                  </a:lnTo>
                  <a:lnTo>
                    <a:pt x="280" y="677"/>
                  </a:lnTo>
                  <a:lnTo>
                    <a:pt x="284" y="679"/>
                  </a:lnTo>
                  <a:lnTo>
                    <a:pt x="286" y="679"/>
                  </a:lnTo>
                  <a:lnTo>
                    <a:pt x="290" y="679"/>
                  </a:lnTo>
                  <a:lnTo>
                    <a:pt x="294" y="679"/>
                  </a:lnTo>
                  <a:lnTo>
                    <a:pt x="298" y="679"/>
                  </a:lnTo>
                  <a:lnTo>
                    <a:pt x="303" y="679"/>
                  </a:lnTo>
                  <a:lnTo>
                    <a:pt x="309" y="677"/>
                  </a:lnTo>
                  <a:lnTo>
                    <a:pt x="313" y="675"/>
                  </a:lnTo>
                  <a:lnTo>
                    <a:pt x="318" y="673"/>
                  </a:lnTo>
                  <a:lnTo>
                    <a:pt x="321" y="672"/>
                  </a:lnTo>
                  <a:lnTo>
                    <a:pt x="325" y="671"/>
                  </a:lnTo>
                  <a:lnTo>
                    <a:pt x="327" y="668"/>
                  </a:lnTo>
                  <a:lnTo>
                    <a:pt x="330" y="667"/>
                  </a:lnTo>
                  <a:lnTo>
                    <a:pt x="334" y="664"/>
                  </a:lnTo>
                  <a:lnTo>
                    <a:pt x="335" y="662"/>
                  </a:lnTo>
                  <a:lnTo>
                    <a:pt x="336" y="661"/>
                  </a:lnTo>
                  <a:lnTo>
                    <a:pt x="338" y="661"/>
                  </a:lnTo>
                  <a:lnTo>
                    <a:pt x="339" y="662"/>
                  </a:lnTo>
                  <a:lnTo>
                    <a:pt x="343" y="664"/>
                  </a:lnTo>
                  <a:lnTo>
                    <a:pt x="347" y="667"/>
                  </a:lnTo>
                  <a:lnTo>
                    <a:pt x="352" y="671"/>
                  </a:lnTo>
                  <a:lnTo>
                    <a:pt x="358" y="675"/>
                  </a:lnTo>
                  <a:lnTo>
                    <a:pt x="361" y="677"/>
                  </a:lnTo>
                  <a:lnTo>
                    <a:pt x="365" y="680"/>
                  </a:lnTo>
                  <a:lnTo>
                    <a:pt x="367" y="682"/>
                  </a:lnTo>
                  <a:lnTo>
                    <a:pt x="371" y="685"/>
                  </a:lnTo>
                  <a:lnTo>
                    <a:pt x="375" y="686"/>
                  </a:lnTo>
                  <a:lnTo>
                    <a:pt x="379" y="690"/>
                  </a:lnTo>
                  <a:lnTo>
                    <a:pt x="381" y="691"/>
                  </a:lnTo>
                  <a:lnTo>
                    <a:pt x="385" y="694"/>
                  </a:lnTo>
                  <a:lnTo>
                    <a:pt x="389" y="697"/>
                  </a:lnTo>
                  <a:lnTo>
                    <a:pt x="392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5" y="707"/>
                  </a:lnTo>
                  <a:lnTo>
                    <a:pt x="411" y="709"/>
                  </a:lnTo>
                  <a:lnTo>
                    <a:pt x="416" y="712"/>
                  </a:lnTo>
                  <a:lnTo>
                    <a:pt x="421" y="713"/>
                  </a:lnTo>
                  <a:lnTo>
                    <a:pt x="424" y="713"/>
                  </a:lnTo>
                  <a:lnTo>
                    <a:pt x="428" y="715"/>
                  </a:lnTo>
                  <a:lnTo>
                    <a:pt x="432" y="715"/>
                  </a:lnTo>
                  <a:lnTo>
                    <a:pt x="436" y="716"/>
                  </a:lnTo>
                  <a:lnTo>
                    <a:pt x="438" y="716"/>
                  </a:lnTo>
                  <a:lnTo>
                    <a:pt x="442" y="716"/>
                  </a:lnTo>
                  <a:lnTo>
                    <a:pt x="446" y="716"/>
                  </a:lnTo>
                  <a:lnTo>
                    <a:pt x="448" y="716"/>
                  </a:lnTo>
                  <a:lnTo>
                    <a:pt x="454" y="716"/>
                  </a:lnTo>
                  <a:lnTo>
                    <a:pt x="457" y="716"/>
                  </a:lnTo>
                  <a:lnTo>
                    <a:pt x="461" y="716"/>
                  </a:lnTo>
                  <a:lnTo>
                    <a:pt x="463" y="716"/>
                  </a:lnTo>
                  <a:lnTo>
                    <a:pt x="463" y="716"/>
                  </a:lnTo>
                  <a:lnTo>
                    <a:pt x="465" y="717"/>
                  </a:lnTo>
                  <a:lnTo>
                    <a:pt x="469" y="718"/>
                  </a:lnTo>
                  <a:lnTo>
                    <a:pt x="474" y="721"/>
                  </a:lnTo>
                  <a:lnTo>
                    <a:pt x="479" y="722"/>
                  </a:lnTo>
                  <a:lnTo>
                    <a:pt x="485" y="725"/>
                  </a:lnTo>
                  <a:lnTo>
                    <a:pt x="488" y="725"/>
                  </a:lnTo>
                  <a:lnTo>
                    <a:pt x="494" y="726"/>
                  </a:lnTo>
                  <a:lnTo>
                    <a:pt x="496" y="725"/>
                  </a:lnTo>
                  <a:lnTo>
                    <a:pt x="499" y="725"/>
                  </a:lnTo>
                  <a:lnTo>
                    <a:pt x="503" y="724"/>
                  </a:lnTo>
                  <a:lnTo>
                    <a:pt x="506" y="724"/>
                  </a:lnTo>
                  <a:lnTo>
                    <a:pt x="512" y="722"/>
                  </a:lnTo>
                  <a:lnTo>
                    <a:pt x="514" y="722"/>
                  </a:lnTo>
                  <a:lnTo>
                    <a:pt x="517" y="722"/>
                  </a:lnTo>
                  <a:lnTo>
                    <a:pt x="518" y="722"/>
                  </a:lnTo>
                  <a:lnTo>
                    <a:pt x="522" y="722"/>
                  </a:lnTo>
                  <a:lnTo>
                    <a:pt x="526" y="722"/>
                  </a:lnTo>
                  <a:lnTo>
                    <a:pt x="530" y="722"/>
                  </a:lnTo>
                  <a:lnTo>
                    <a:pt x="535" y="722"/>
                  </a:lnTo>
                  <a:lnTo>
                    <a:pt x="541" y="724"/>
                  </a:lnTo>
                  <a:lnTo>
                    <a:pt x="546" y="722"/>
                  </a:lnTo>
                  <a:lnTo>
                    <a:pt x="553" y="722"/>
                  </a:lnTo>
                  <a:lnTo>
                    <a:pt x="555" y="721"/>
                  </a:lnTo>
                  <a:lnTo>
                    <a:pt x="559" y="721"/>
                  </a:lnTo>
                  <a:lnTo>
                    <a:pt x="563" y="720"/>
                  </a:lnTo>
                  <a:lnTo>
                    <a:pt x="567" y="720"/>
                  </a:lnTo>
                  <a:lnTo>
                    <a:pt x="569" y="718"/>
                  </a:lnTo>
                  <a:lnTo>
                    <a:pt x="573" y="718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5" y="715"/>
                  </a:lnTo>
                  <a:lnTo>
                    <a:pt x="591" y="712"/>
                  </a:lnTo>
                  <a:lnTo>
                    <a:pt x="594" y="709"/>
                  </a:lnTo>
                  <a:lnTo>
                    <a:pt x="597" y="708"/>
                  </a:lnTo>
                  <a:lnTo>
                    <a:pt x="600" y="706"/>
                  </a:lnTo>
                  <a:lnTo>
                    <a:pt x="603" y="704"/>
                  </a:lnTo>
                  <a:lnTo>
                    <a:pt x="607" y="702"/>
                  </a:lnTo>
                  <a:lnTo>
                    <a:pt x="609" y="699"/>
                  </a:lnTo>
                  <a:lnTo>
                    <a:pt x="613" y="697"/>
                  </a:lnTo>
                  <a:lnTo>
                    <a:pt x="617" y="695"/>
                  </a:lnTo>
                  <a:lnTo>
                    <a:pt x="621" y="691"/>
                  </a:lnTo>
                  <a:lnTo>
                    <a:pt x="625" y="690"/>
                  </a:lnTo>
                  <a:lnTo>
                    <a:pt x="627" y="686"/>
                  </a:lnTo>
                  <a:lnTo>
                    <a:pt x="631" y="684"/>
                  </a:lnTo>
                  <a:lnTo>
                    <a:pt x="635" y="681"/>
                  </a:lnTo>
                  <a:lnTo>
                    <a:pt x="639" y="679"/>
                  </a:lnTo>
                  <a:lnTo>
                    <a:pt x="642" y="676"/>
                  </a:lnTo>
                  <a:lnTo>
                    <a:pt x="647" y="673"/>
                  </a:lnTo>
                  <a:lnTo>
                    <a:pt x="652" y="668"/>
                  </a:lnTo>
                  <a:lnTo>
                    <a:pt x="658" y="663"/>
                  </a:lnTo>
                  <a:lnTo>
                    <a:pt x="663" y="658"/>
                  </a:lnTo>
                  <a:lnTo>
                    <a:pt x="670" y="653"/>
                  </a:lnTo>
                  <a:lnTo>
                    <a:pt x="674" y="648"/>
                  </a:lnTo>
                  <a:lnTo>
                    <a:pt x="676" y="644"/>
                  </a:lnTo>
                  <a:lnTo>
                    <a:pt x="679" y="640"/>
                  </a:lnTo>
                  <a:lnTo>
                    <a:pt x="682" y="637"/>
                  </a:lnTo>
                  <a:lnTo>
                    <a:pt x="682" y="635"/>
                  </a:lnTo>
                  <a:lnTo>
                    <a:pt x="682" y="632"/>
                  </a:lnTo>
                  <a:lnTo>
                    <a:pt x="682" y="628"/>
                  </a:lnTo>
                  <a:lnTo>
                    <a:pt x="682" y="626"/>
                  </a:lnTo>
                  <a:lnTo>
                    <a:pt x="682" y="619"/>
                  </a:lnTo>
                  <a:lnTo>
                    <a:pt x="683" y="615"/>
                  </a:lnTo>
                  <a:lnTo>
                    <a:pt x="683" y="610"/>
                  </a:lnTo>
                  <a:lnTo>
                    <a:pt x="684" y="605"/>
                  </a:lnTo>
                  <a:lnTo>
                    <a:pt x="684" y="599"/>
                  </a:lnTo>
                  <a:lnTo>
                    <a:pt x="684" y="592"/>
                  </a:lnTo>
                  <a:lnTo>
                    <a:pt x="684" y="590"/>
                  </a:lnTo>
                  <a:lnTo>
                    <a:pt x="685" y="586"/>
                  </a:lnTo>
                  <a:lnTo>
                    <a:pt x="685" y="582"/>
                  </a:lnTo>
                  <a:lnTo>
                    <a:pt x="685" y="579"/>
                  </a:lnTo>
                  <a:lnTo>
                    <a:pt x="685" y="576"/>
                  </a:lnTo>
                  <a:lnTo>
                    <a:pt x="685" y="573"/>
                  </a:lnTo>
                  <a:lnTo>
                    <a:pt x="687" y="569"/>
                  </a:lnTo>
                  <a:lnTo>
                    <a:pt x="687" y="567"/>
                  </a:lnTo>
                  <a:lnTo>
                    <a:pt x="687" y="563"/>
                  </a:lnTo>
                  <a:lnTo>
                    <a:pt x="687" y="559"/>
                  </a:lnTo>
                  <a:lnTo>
                    <a:pt x="688" y="556"/>
                  </a:lnTo>
                  <a:lnTo>
                    <a:pt x="688" y="552"/>
                  </a:lnTo>
                  <a:lnTo>
                    <a:pt x="688" y="550"/>
                  </a:lnTo>
                  <a:lnTo>
                    <a:pt x="688" y="546"/>
                  </a:lnTo>
                  <a:lnTo>
                    <a:pt x="688" y="542"/>
                  </a:lnTo>
                  <a:lnTo>
                    <a:pt x="688" y="538"/>
                  </a:lnTo>
                  <a:lnTo>
                    <a:pt x="688" y="536"/>
                  </a:lnTo>
                  <a:lnTo>
                    <a:pt x="689" y="532"/>
                  </a:lnTo>
                  <a:lnTo>
                    <a:pt x="689" y="529"/>
                  </a:lnTo>
                  <a:lnTo>
                    <a:pt x="689" y="527"/>
                  </a:lnTo>
                  <a:lnTo>
                    <a:pt x="689" y="523"/>
                  </a:lnTo>
                  <a:lnTo>
                    <a:pt x="689" y="519"/>
                  </a:lnTo>
                  <a:lnTo>
                    <a:pt x="689" y="516"/>
                  </a:lnTo>
                  <a:lnTo>
                    <a:pt x="691" y="514"/>
                  </a:lnTo>
                  <a:lnTo>
                    <a:pt x="691" y="509"/>
                  </a:lnTo>
                  <a:lnTo>
                    <a:pt x="692" y="503"/>
                  </a:lnTo>
                  <a:lnTo>
                    <a:pt x="692" y="498"/>
                  </a:lnTo>
                  <a:lnTo>
                    <a:pt x="692" y="494"/>
                  </a:lnTo>
                  <a:lnTo>
                    <a:pt x="692" y="491"/>
                  </a:lnTo>
                  <a:lnTo>
                    <a:pt x="693" y="487"/>
                  </a:lnTo>
                  <a:lnTo>
                    <a:pt x="693" y="483"/>
                  </a:lnTo>
                  <a:lnTo>
                    <a:pt x="693" y="482"/>
                  </a:lnTo>
                  <a:lnTo>
                    <a:pt x="693" y="482"/>
                  </a:lnTo>
                  <a:lnTo>
                    <a:pt x="693" y="479"/>
                  </a:lnTo>
                  <a:lnTo>
                    <a:pt x="693" y="476"/>
                  </a:lnTo>
                  <a:lnTo>
                    <a:pt x="694" y="474"/>
                  </a:lnTo>
                  <a:lnTo>
                    <a:pt x="696" y="469"/>
                  </a:lnTo>
                  <a:lnTo>
                    <a:pt x="697" y="463"/>
                  </a:lnTo>
                  <a:lnTo>
                    <a:pt x="697" y="458"/>
                  </a:lnTo>
                  <a:lnTo>
                    <a:pt x="700" y="453"/>
                  </a:lnTo>
                  <a:lnTo>
                    <a:pt x="700" y="447"/>
                  </a:lnTo>
                  <a:lnTo>
                    <a:pt x="701" y="442"/>
                  </a:lnTo>
                  <a:lnTo>
                    <a:pt x="702" y="435"/>
                  </a:lnTo>
                  <a:lnTo>
                    <a:pt x="703" y="429"/>
                  </a:lnTo>
                  <a:lnTo>
                    <a:pt x="703" y="426"/>
                  </a:lnTo>
                  <a:lnTo>
                    <a:pt x="703" y="422"/>
                  </a:lnTo>
                  <a:lnTo>
                    <a:pt x="703" y="420"/>
                  </a:lnTo>
                  <a:lnTo>
                    <a:pt x="703" y="417"/>
                  </a:lnTo>
                  <a:lnTo>
                    <a:pt x="703" y="412"/>
                  </a:lnTo>
                  <a:lnTo>
                    <a:pt x="705" y="407"/>
                  </a:lnTo>
                  <a:lnTo>
                    <a:pt x="703" y="402"/>
                  </a:lnTo>
                  <a:lnTo>
                    <a:pt x="703" y="397"/>
                  </a:lnTo>
                  <a:lnTo>
                    <a:pt x="703" y="391"/>
                  </a:lnTo>
                  <a:lnTo>
                    <a:pt x="703" y="386"/>
                  </a:lnTo>
                  <a:lnTo>
                    <a:pt x="702" y="381"/>
                  </a:lnTo>
                  <a:lnTo>
                    <a:pt x="701" y="376"/>
                  </a:lnTo>
                  <a:lnTo>
                    <a:pt x="700" y="371"/>
                  </a:lnTo>
                  <a:lnTo>
                    <a:pt x="700" y="367"/>
                  </a:lnTo>
                  <a:lnTo>
                    <a:pt x="698" y="362"/>
                  </a:lnTo>
                  <a:lnTo>
                    <a:pt x="696" y="357"/>
                  </a:lnTo>
                  <a:lnTo>
                    <a:pt x="694" y="353"/>
                  </a:lnTo>
                  <a:lnTo>
                    <a:pt x="693" y="348"/>
                  </a:lnTo>
                  <a:lnTo>
                    <a:pt x="691" y="344"/>
                  </a:lnTo>
                  <a:lnTo>
                    <a:pt x="688" y="340"/>
                  </a:lnTo>
                  <a:lnTo>
                    <a:pt x="687" y="336"/>
                  </a:lnTo>
                  <a:lnTo>
                    <a:pt x="684" y="332"/>
                  </a:lnTo>
                  <a:lnTo>
                    <a:pt x="682" y="328"/>
                  </a:lnTo>
                  <a:lnTo>
                    <a:pt x="679" y="324"/>
                  </a:lnTo>
                  <a:lnTo>
                    <a:pt x="676" y="321"/>
                  </a:lnTo>
                  <a:lnTo>
                    <a:pt x="672" y="317"/>
                  </a:lnTo>
                  <a:lnTo>
                    <a:pt x="667" y="310"/>
                  </a:lnTo>
                  <a:lnTo>
                    <a:pt x="662" y="306"/>
                  </a:lnTo>
                  <a:lnTo>
                    <a:pt x="656" y="301"/>
                  </a:lnTo>
                  <a:lnTo>
                    <a:pt x="653" y="297"/>
                  </a:lnTo>
                  <a:lnTo>
                    <a:pt x="649" y="296"/>
                  </a:lnTo>
                  <a:lnTo>
                    <a:pt x="649" y="296"/>
                  </a:lnTo>
                  <a:lnTo>
                    <a:pt x="648" y="295"/>
                  </a:lnTo>
                  <a:lnTo>
                    <a:pt x="647" y="291"/>
                  </a:lnTo>
                  <a:lnTo>
                    <a:pt x="644" y="287"/>
                  </a:lnTo>
                  <a:lnTo>
                    <a:pt x="642" y="283"/>
                  </a:lnTo>
                  <a:lnTo>
                    <a:pt x="640" y="279"/>
                  </a:lnTo>
                  <a:lnTo>
                    <a:pt x="638" y="275"/>
                  </a:lnTo>
                  <a:lnTo>
                    <a:pt x="636" y="273"/>
                  </a:lnTo>
                  <a:lnTo>
                    <a:pt x="635" y="269"/>
                  </a:lnTo>
                  <a:lnTo>
                    <a:pt x="633" y="265"/>
                  </a:lnTo>
                  <a:lnTo>
                    <a:pt x="630" y="261"/>
                  </a:lnTo>
                  <a:lnTo>
                    <a:pt x="629" y="257"/>
                  </a:lnTo>
                  <a:lnTo>
                    <a:pt x="627" y="255"/>
                  </a:lnTo>
                  <a:lnTo>
                    <a:pt x="625" y="250"/>
                  </a:lnTo>
                  <a:lnTo>
                    <a:pt x="622" y="246"/>
                  </a:lnTo>
                  <a:lnTo>
                    <a:pt x="620" y="242"/>
                  </a:lnTo>
                  <a:lnTo>
                    <a:pt x="618" y="238"/>
                  </a:lnTo>
                  <a:lnTo>
                    <a:pt x="616" y="234"/>
                  </a:lnTo>
                  <a:lnTo>
                    <a:pt x="613" y="230"/>
                  </a:lnTo>
                  <a:lnTo>
                    <a:pt x="612" y="227"/>
                  </a:lnTo>
                  <a:lnTo>
                    <a:pt x="611" y="223"/>
                  </a:lnTo>
                  <a:lnTo>
                    <a:pt x="608" y="219"/>
                  </a:lnTo>
                  <a:lnTo>
                    <a:pt x="607" y="215"/>
                  </a:lnTo>
                  <a:lnTo>
                    <a:pt x="606" y="212"/>
                  </a:lnTo>
                  <a:lnTo>
                    <a:pt x="604" y="210"/>
                  </a:lnTo>
                  <a:lnTo>
                    <a:pt x="602" y="205"/>
                  </a:lnTo>
                  <a:lnTo>
                    <a:pt x="600" y="202"/>
                  </a:lnTo>
                  <a:lnTo>
                    <a:pt x="599" y="198"/>
                  </a:lnTo>
                  <a:lnTo>
                    <a:pt x="597" y="193"/>
                  </a:lnTo>
                  <a:lnTo>
                    <a:pt x="595" y="191"/>
                  </a:lnTo>
                  <a:lnTo>
                    <a:pt x="595" y="187"/>
                  </a:lnTo>
                  <a:lnTo>
                    <a:pt x="594" y="184"/>
                  </a:lnTo>
                  <a:lnTo>
                    <a:pt x="594" y="180"/>
                  </a:lnTo>
                  <a:lnTo>
                    <a:pt x="591" y="178"/>
                  </a:lnTo>
                  <a:lnTo>
                    <a:pt x="591" y="174"/>
                  </a:lnTo>
                  <a:lnTo>
                    <a:pt x="590" y="170"/>
                  </a:lnTo>
                  <a:lnTo>
                    <a:pt x="589" y="167"/>
                  </a:lnTo>
                  <a:lnTo>
                    <a:pt x="588" y="163"/>
                  </a:lnTo>
                  <a:lnTo>
                    <a:pt x="586" y="160"/>
                  </a:lnTo>
                  <a:lnTo>
                    <a:pt x="585" y="156"/>
                  </a:lnTo>
                  <a:lnTo>
                    <a:pt x="584" y="152"/>
                  </a:lnTo>
                  <a:lnTo>
                    <a:pt x="582" y="148"/>
                  </a:lnTo>
                  <a:lnTo>
                    <a:pt x="580" y="144"/>
                  </a:lnTo>
                  <a:lnTo>
                    <a:pt x="578" y="139"/>
                  </a:lnTo>
                  <a:lnTo>
                    <a:pt x="577" y="136"/>
                  </a:lnTo>
                  <a:lnTo>
                    <a:pt x="576" y="133"/>
                  </a:lnTo>
                  <a:lnTo>
                    <a:pt x="573" y="129"/>
                  </a:lnTo>
                  <a:lnTo>
                    <a:pt x="572" y="125"/>
                  </a:lnTo>
                  <a:lnTo>
                    <a:pt x="571" y="122"/>
                  </a:lnTo>
                  <a:lnTo>
                    <a:pt x="568" y="118"/>
                  </a:lnTo>
                  <a:lnTo>
                    <a:pt x="567" y="115"/>
                  </a:lnTo>
                  <a:lnTo>
                    <a:pt x="564" y="112"/>
                  </a:lnTo>
                  <a:lnTo>
                    <a:pt x="562" y="108"/>
                  </a:lnTo>
                  <a:lnTo>
                    <a:pt x="558" y="103"/>
                  </a:lnTo>
                  <a:lnTo>
                    <a:pt x="554" y="99"/>
                  </a:lnTo>
                  <a:lnTo>
                    <a:pt x="549" y="94"/>
                  </a:lnTo>
                  <a:lnTo>
                    <a:pt x="544" y="90"/>
                  </a:lnTo>
                  <a:lnTo>
                    <a:pt x="539" y="87"/>
                  </a:lnTo>
                  <a:lnTo>
                    <a:pt x="533" y="85"/>
                  </a:lnTo>
                  <a:lnTo>
                    <a:pt x="530" y="82"/>
                  </a:lnTo>
                  <a:lnTo>
                    <a:pt x="526" y="81"/>
                  </a:lnTo>
                  <a:lnTo>
                    <a:pt x="522" y="78"/>
                  </a:lnTo>
                  <a:lnTo>
                    <a:pt x="518" y="78"/>
                  </a:lnTo>
                  <a:lnTo>
                    <a:pt x="514" y="77"/>
                  </a:lnTo>
                  <a:lnTo>
                    <a:pt x="512" y="76"/>
                  </a:lnTo>
                  <a:lnTo>
                    <a:pt x="509" y="76"/>
                  </a:lnTo>
                  <a:lnTo>
                    <a:pt x="506" y="76"/>
                  </a:lnTo>
                  <a:lnTo>
                    <a:pt x="504" y="76"/>
                  </a:lnTo>
                  <a:lnTo>
                    <a:pt x="503" y="76"/>
                  </a:lnTo>
                  <a:lnTo>
                    <a:pt x="503" y="75"/>
                  </a:lnTo>
                  <a:lnTo>
                    <a:pt x="503" y="73"/>
                  </a:lnTo>
                  <a:lnTo>
                    <a:pt x="504" y="71"/>
                  </a:lnTo>
                  <a:lnTo>
                    <a:pt x="505" y="68"/>
                  </a:lnTo>
                  <a:lnTo>
                    <a:pt x="505" y="64"/>
                  </a:lnTo>
                  <a:lnTo>
                    <a:pt x="505" y="59"/>
                  </a:lnTo>
                  <a:lnTo>
                    <a:pt x="506" y="55"/>
                  </a:lnTo>
                  <a:lnTo>
                    <a:pt x="508" y="51"/>
                  </a:lnTo>
                  <a:lnTo>
                    <a:pt x="509" y="46"/>
                  </a:lnTo>
                  <a:lnTo>
                    <a:pt x="509" y="41"/>
                  </a:lnTo>
                  <a:lnTo>
                    <a:pt x="509" y="37"/>
                  </a:lnTo>
                  <a:lnTo>
                    <a:pt x="510" y="33"/>
                  </a:lnTo>
                  <a:lnTo>
                    <a:pt x="509" y="30"/>
                  </a:lnTo>
                  <a:lnTo>
                    <a:pt x="509" y="27"/>
                  </a:lnTo>
                  <a:lnTo>
                    <a:pt x="508" y="24"/>
                  </a:lnTo>
                  <a:lnTo>
                    <a:pt x="508" y="23"/>
                  </a:lnTo>
                  <a:lnTo>
                    <a:pt x="504" y="22"/>
                  </a:lnTo>
                  <a:lnTo>
                    <a:pt x="500" y="21"/>
                  </a:lnTo>
                  <a:lnTo>
                    <a:pt x="497" y="21"/>
                  </a:lnTo>
                  <a:lnTo>
                    <a:pt x="494" y="22"/>
                  </a:lnTo>
                  <a:lnTo>
                    <a:pt x="490" y="22"/>
                  </a:lnTo>
                  <a:lnTo>
                    <a:pt x="487" y="23"/>
                  </a:lnTo>
                  <a:lnTo>
                    <a:pt x="485" y="24"/>
                  </a:lnTo>
                  <a:lnTo>
                    <a:pt x="485" y="24"/>
                  </a:lnTo>
                  <a:lnTo>
                    <a:pt x="485" y="22"/>
                  </a:lnTo>
                  <a:lnTo>
                    <a:pt x="483" y="18"/>
                  </a:lnTo>
                  <a:lnTo>
                    <a:pt x="482" y="14"/>
                  </a:lnTo>
                  <a:lnTo>
                    <a:pt x="478" y="13"/>
                  </a:lnTo>
                  <a:lnTo>
                    <a:pt x="475" y="13"/>
                  </a:lnTo>
                  <a:lnTo>
                    <a:pt x="470" y="13"/>
                  </a:lnTo>
                  <a:lnTo>
                    <a:pt x="465" y="13"/>
                  </a:lnTo>
                  <a:lnTo>
                    <a:pt x="460" y="14"/>
                  </a:lnTo>
                  <a:lnTo>
                    <a:pt x="455" y="14"/>
                  </a:lnTo>
                  <a:lnTo>
                    <a:pt x="451" y="15"/>
                  </a:lnTo>
                  <a:lnTo>
                    <a:pt x="447" y="15"/>
                  </a:lnTo>
                  <a:lnTo>
                    <a:pt x="447" y="17"/>
                  </a:lnTo>
                  <a:lnTo>
                    <a:pt x="446" y="15"/>
                  </a:lnTo>
                  <a:lnTo>
                    <a:pt x="443" y="13"/>
                  </a:lnTo>
                  <a:lnTo>
                    <a:pt x="438" y="10"/>
                  </a:lnTo>
                  <a:lnTo>
                    <a:pt x="434" y="6"/>
                  </a:lnTo>
                  <a:lnTo>
                    <a:pt x="429" y="4"/>
                  </a:lnTo>
                  <a:lnTo>
                    <a:pt x="424" y="1"/>
                  </a:lnTo>
                  <a:lnTo>
                    <a:pt x="421" y="0"/>
                  </a:lnTo>
                  <a:lnTo>
                    <a:pt x="419" y="0"/>
                  </a:lnTo>
                  <a:lnTo>
                    <a:pt x="415" y="1"/>
                  </a:lnTo>
                  <a:lnTo>
                    <a:pt x="410" y="5"/>
                  </a:lnTo>
                  <a:lnTo>
                    <a:pt x="406" y="6"/>
                  </a:lnTo>
                  <a:lnTo>
                    <a:pt x="402" y="10"/>
                  </a:lnTo>
                  <a:lnTo>
                    <a:pt x="400" y="13"/>
                  </a:lnTo>
                  <a:lnTo>
                    <a:pt x="396" y="17"/>
                  </a:lnTo>
                  <a:lnTo>
                    <a:pt x="392" y="19"/>
                  </a:lnTo>
                  <a:lnTo>
                    <a:pt x="388" y="22"/>
                  </a:lnTo>
                  <a:lnTo>
                    <a:pt x="384" y="24"/>
                  </a:lnTo>
                  <a:lnTo>
                    <a:pt x="383" y="27"/>
                  </a:lnTo>
                  <a:lnTo>
                    <a:pt x="379" y="31"/>
                  </a:lnTo>
                  <a:lnTo>
                    <a:pt x="378" y="32"/>
                  </a:lnTo>
                  <a:lnTo>
                    <a:pt x="340" y="37"/>
                  </a:lnTo>
                  <a:lnTo>
                    <a:pt x="353" y="63"/>
                  </a:lnTo>
                  <a:lnTo>
                    <a:pt x="354" y="63"/>
                  </a:lnTo>
                  <a:lnTo>
                    <a:pt x="356" y="63"/>
                  </a:lnTo>
                  <a:lnTo>
                    <a:pt x="360" y="63"/>
                  </a:lnTo>
                  <a:lnTo>
                    <a:pt x="365" y="64"/>
                  </a:lnTo>
                  <a:lnTo>
                    <a:pt x="369" y="64"/>
                  </a:lnTo>
                  <a:lnTo>
                    <a:pt x="374" y="64"/>
                  </a:lnTo>
                  <a:lnTo>
                    <a:pt x="378" y="64"/>
                  </a:lnTo>
                  <a:lnTo>
                    <a:pt x="381" y="64"/>
                  </a:lnTo>
                  <a:lnTo>
                    <a:pt x="383" y="64"/>
                  </a:lnTo>
                  <a:lnTo>
                    <a:pt x="385" y="66"/>
                  </a:lnTo>
                  <a:lnTo>
                    <a:pt x="388" y="68"/>
                  </a:lnTo>
                  <a:lnTo>
                    <a:pt x="392" y="72"/>
                  </a:lnTo>
                  <a:lnTo>
                    <a:pt x="396" y="76"/>
                  </a:lnTo>
                  <a:lnTo>
                    <a:pt x="398" y="80"/>
                  </a:lnTo>
                  <a:lnTo>
                    <a:pt x="402" y="85"/>
                  </a:lnTo>
                  <a:lnTo>
                    <a:pt x="407" y="90"/>
                  </a:lnTo>
                  <a:lnTo>
                    <a:pt x="410" y="94"/>
                  </a:lnTo>
                  <a:lnTo>
                    <a:pt x="412" y="99"/>
                  </a:lnTo>
                  <a:lnTo>
                    <a:pt x="416" y="103"/>
                  </a:lnTo>
                  <a:lnTo>
                    <a:pt x="419" y="107"/>
                  </a:lnTo>
                  <a:lnTo>
                    <a:pt x="421" y="111"/>
                  </a:lnTo>
                  <a:lnTo>
                    <a:pt x="424" y="113"/>
                  </a:lnTo>
                  <a:lnTo>
                    <a:pt x="425" y="115"/>
                  </a:lnTo>
                  <a:lnTo>
                    <a:pt x="425" y="116"/>
                  </a:lnTo>
                  <a:lnTo>
                    <a:pt x="455" y="99"/>
                  </a:lnTo>
                  <a:lnTo>
                    <a:pt x="424" y="32"/>
                  </a:lnTo>
                  <a:lnTo>
                    <a:pt x="400" y="41"/>
                  </a:lnTo>
                  <a:lnTo>
                    <a:pt x="394" y="33"/>
                  </a:lnTo>
                  <a:lnTo>
                    <a:pt x="394" y="32"/>
                  </a:lnTo>
                  <a:lnTo>
                    <a:pt x="396" y="31"/>
                  </a:lnTo>
                  <a:lnTo>
                    <a:pt x="400" y="28"/>
                  </a:lnTo>
                  <a:lnTo>
                    <a:pt x="403" y="24"/>
                  </a:lnTo>
                  <a:lnTo>
                    <a:pt x="407" y="21"/>
                  </a:lnTo>
                  <a:lnTo>
                    <a:pt x="412" y="18"/>
                  </a:lnTo>
                  <a:lnTo>
                    <a:pt x="415" y="14"/>
                  </a:lnTo>
                  <a:lnTo>
                    <a:pt x="419" y="13"/>
                  </a:lnTo>
                  <a:lnTo>
                    <a:pt x="421" y="13"/>
                  </a:lnTo>
                  <a:lnTo>
                    <a:pt x="425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6" y="21"/>
                  </a:lnTo>
                  <a:lnTo>
                    <a:pt x="439" y="24"/>
                  </a:lnTo>
                  <a:lnTo>
                    <a:pt x="443" y="28"/>
                  </a:lnTo>
                  <a:lnTo>
                    <a:pt x="447" y="31"/>
                  </a:lnTo>
                  <a:lnTo>
                    <a:pt x="448" y="32"/>
                  </a:lnTo>
                  <a:lnTo>
                    <a:pt x="450" y="36"/>
                  </a:lnTo>
                  <a:lnTo>
                    <a:pt x="452" y="39"/>
                  </a:lnTo>
                  <a:lnTo>
                    <a:pt x="454" y="42"/>
                  </a:lnTo>
                  <a:lnTo>
                    <a:pt x="455" y="48"/>
                  </a:lnTo>
                  <a:lnTo>
                    <a:pt x="457" y="53"/>
                  </a:lnTo>
                  <a:lnTo>
                    <a:pt x="459" y="58"/>
                  </a:lnTo>
                  <a:lnTo>
                    <a:pt x="461" y="63"/>
                  </a:lnTo>
                  <a:lnTo>
                    <a:pt x="463" y="67"/>
                  </a:lnTo>
                  <a:lnTo>
                    <a:pt x="464" y="72"/>
                  </a:lnTo>
                  <a:lnTo>
                    <a:pt x="465" y="77"/>
                  </a:lnTo>
                  <a:lnTo>
                    <a:pt x="466" y="81"/>
                  </a:lnTo>
                  <a:lnTo>
                    <a:pt x="468" y="84"/>
                  </a:lnTo>
                  <a:lnTo>
                    <a:pt x="469" y="87"/>
                  </a:lnTo>
                  <a:lnTo>
                    <a:pt x="469" y="89"/>
                  </a:lnTo>
                  <a:lnTo>
                    <a:pt x="46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8" y="89"/>
                  </a:lnTo>
                  <a:lnTo>
                    <a:pt x="510" y="89"/>
                  </a:lnTo>
                  <a:lnTo>
                    <a:pt x="514" y="90"/>
                  </a:lnTo>
                  <a:lnTo>
                    <a:pt x="517" y="91"/>
                  </a:lnTo>
                  <a:lnTo>
                    <a:pt x="522" y="94"/>
                  </a:lnTo>
                  <a:lnTo>
                    <a:pt x="526" y="95"/>
                  </a:lnTo>
                  <a:lnTo>
                    <a:pt x="531" y="99"/>
                  </a:lnTo>
                  <a:lnTo>
                    <a:pt x="535" y="102"/>
                  </a:lnTo>
                  <a:lnTo>
                    <a:pt x="540" y="106"/>
                  </a:lnTo>
                  <a:lnTo>
                    <a:pt x="545" y="109"/>
                  </a:lnTo>
                  <a:lnTo>
                    <a:pt x="550" y="115"/>
                  </a:lnTo>
                  <a:lnTo>
                    <a:pt x="551" y="116"/>
                  </a:lnTo>
                  <a:lnTo>
                    <a:pt x="554" y="120"/>
                  </a:lnTo>
                  <a:lnTo>
                    <a:pt x="557" y="122"/>
                  </a:lnTo>
                  <a:lnTo>
                    <a:pt x="559" y="126"/>
                  </a:lnTo>
                  <a:lnTo>
                    <a:pt x="563" y="133"/>
                  </a:lnTo>
                  <a:lnTo>
                    <a:pt x="567" y="139"/>
                  </a:lnTo>
                  <a:lnTo>
                    <a:pt x="569" y="144"/>
                  </a:lnTo>
                  <a:lnTo>
                    <a:pt x="572" y="151"/>
                  </a:lnTo>
                  <a:lnTo>
                    <a:pt x="575" y="157"/>
                  </a:lnTo>
                  <a:lnTo>
                    <a:pt x="577" y="162"/>
                  </a:lnTo>
                  <a:lnTo>
                    <a:pt x="578" y="167"/>
                  </a:lnTo>
                  <a:lnTo>
                    <a:pt x="581" y="174"/>
                  </a:lnTo>
                  <a:lnTo>
                    <a:pt x="582" y="178"/>
                  </a:lnTo>
                  <a:lnTo>
                    <a:pt x="584" y="183"/>
                  </a:lnTo>
                  <a:lnTo>
                    <a:pt x="585" y="188"/>
                  </a:lnTo>
                  <a:lnTo>
                    <a:pt x="586" y="192"/>
                  </a:lnTo>
                  <a:lnTo>
                    <a:pt x="588" y="197"/>
                  </a:lnTo>
                  <a:lnTo>
                    <a:pt x="589" y="201"/>
                  </a:lnTo>
                  <a:lnTo>
                    <a:pt x="590" y="203"/>
                  </a:lnTo>
                  <a:lnTo>
                    <a:pt x="591" y="209"/>
                  </a:lnTo>
                  <a:lnTo>
                    <a:pt x="593" y="211"/>
                  </a:lnTo>
                  <a:lnTo>
                    <a:pt x="594" y="216"/>
                  </a:lnTo>
                  <a:lnTo>
                    <a:pt x="595" y="218"/>
                  </a:lnTo>
                  <a:lnTo>
                    <a:pt x="597" y="221"/>
                  </a:lnTo>
                  <a:lnTo>
                    <a:pt x="598" y="224"/>
                  </a:lnTo>
                  <a:lnTo>
                    <a:pt x="600" y="228"/>
                  </a:lnTo>
                  <a:lnTo>
                    <a:pt x="602" y="230"/>
                  </a:lnTo>
                  <a:lnTo>
                    <a:pt x="603" y="234"/>
                  </a:lnTo>
                  <a:lnTo>
                    <a:pt x="604" y="238"/>
                  </a:lnTo>
                  <a:lnTo>
                    <a:pt x="607" y="241"/>
                  </a:lnTo>
                  <a:lnTo>
                    <a:pt x="608" y="245"/>
                  </a:lnTo>
                  <a:lnTo>
                    <a:pt x="611" y="248"/>
                  </a:lnTo>
                  <a:lnTo>
                    <a:pt x="612" y="252"/>
                  </a:lnTo>
                  <a:lnTo>
                    <a:pt x="615" y="256"/>
                  </a:lnTo>
                  <a:lnTo>
                    <a:pt x="616" y="259"/>
                  </a:lnTo>
                  <a:lnTo>
                    <a:pt x="618" y="263"/>
                  </a:lnTo>
                  <a:lnTo>
                    <a:pt x="620" y="266"/>
                  </a:lnTo>
                  <a:lnTo>
                    <a:pt x="621" y="269"/>
                  </a:lnTo>
                  <a:lnTo>
                    <a:pt x="625" y="275"/>
                  </a:lnTo>
                  <a:lnTo>
                    <a:pt x="627" y="281"/>
                  </a:lnTo>
                  <a:lnTo>
                    <a:pt x="630" y="285"/>
                  </a:lnTo>
                  <a:lnTo>
                    <a:pt x="633" y="288"/>
                  </a:lnTo>
                  <a:lnTo>
                    <a:pt x="634" y="291"/>
                  </a:lnTo>
                  <a:lnTo>
                    <a:pt x="634" y="292"/>
                  </a:lnTo>
                  <a:lnTo>
                    <a:pt x="630" y="299"/>
                  </a:lnTo>
                  <a:lnTo>
                    <a:pt x="631" y="300"/>
                  </a:lnTo>
                  <a:lnTo>
                    <a:pt x="636" y="303"/>
                  </a:lnTo>
                  <a:lnTo>
                    <a:pt x="638" y="304"/>
                  </a:lnTo>
                  <a:lnTo>
                    <a:pt x="642" y="306"/>
                  </a:lnTo>
                  <a:lnTo>
                    <a:pt x="645" y="309"/>
                  </a:lnTo>
                  <a:lnTo>
                    <a:pt x="649" y="313"/>
                  </a:lnTo>
                  <a:lnTo>
                    <a:pt x="653" y="317"/>
                  </a:lnTo>
                  <a:lnTo>
                    <a:pt x="658" y="319"/>
                  </a:lnTo>
                  <a:lnTo>
                    <a:pt x="661" y="324"/>
                  </a:lnTo>
                  <a:lnTo>
                    <a:pt x="666" y="328"/>
                  </a:lnTo>
                  <a:lnTo>
                    <a:pt x="670" y="333"/>
                  </a:lnTo>
                  <a:lnTo>
                    <a:pt x="672" y="337"/>
                  </a:lnTo>
                  <a:lnTo>
                    <a:pt x="676" y="342"/>
                  </a:lnTo>
                  <a:lnTo>
                    <a:pt x="679" y="349"/>
                  </a:lnTo>
                  <a:lnTo>
                    <a:pt x="680" y="354"/>
                  </a:lnTo>
                  <a:lnTo>
                    <a:pt x="683" y="359"/>
                  </a:lnTo>
                  <a:lnTo>
                    <a:pt x="684" y="366"/>
                  </a:lnTo>
                  <a:lnTo>
                    <a:pt x="687" y="371"/>
                  </a:lnTo>
                  <a:lnTo>
                    <a:pt x="688" y="376"/>
                  </a:lnTo>
                  <a:lnTo>
                    <a:pt x="689" y="382"/>
                  </a:lnTo>
                  <a:lnTo>
                    <a:pt x="692" y="388"/>
                  </a:lnTo>
                  <a:lnTo>
                    <a:pt x="693" y="394"/>
                  </a:lnTo>
                  <a:lnTo>
                    <a:pt x="694" y="399"/>
                  </a:lnTo>
                  <a:lnTo>
                    <a:pt x="696" y="404"/>
                  </a:lnTo>
                  <a:lnTo>
                    <a:pt x="696" y="409"/>
                  </a:lnTo>
                  <a:lnTo>
                    <a:pt x="697" y="415"/>
                  </a:lnTo>
                  <a:lnTo>
                    <a:pt x="697" y="418"/>
                  </a:lnTo>
                  <a:lnTo>
                    <a:pt x="698" y="424"/>
                  </a:lnTo>
                  <a:lnTo>
                    <a:pt x="698" y="426"/>
                  </a:lnTo>
                  <a:lnTo>
                    <a:pt x="698" y="430"/>
                  </a:lnTo>
                  <a:lnTo>
                    <a:pt x="696" y="436"/>
                  </a:lnTo>
                  <a:lnTo>
                    <a:pt x="694" y="443"/>
                  </a:lnTo>
                  <a:lnTo>
                    <a:pt x="693" y="448"/>
                  </a:lnTo>
                  <a:lnTo>
                    <a:pt x="693" y="453"/>
                  </a:lnTo>
                  <a:lnTo>
                    <a:pt x="691" y="458"/>
                  </a:lnTo>
                  <a:lnTo>
                    <a:pt x="691" y="461"/>
                  </a:lnTo>
                  <a:lnTo>
                    <a:pt x="689" y="463"/>
                  </a:lnTo>
                  <a:lnTo>
                    <a:pt x="689" y="465"/>
                  </a:lnTo>
                  <a:lnTo>
                    <a:pt x="680" y="449"/>
                  </a:lnTo>
                  <a:lnTo>
                    <a:pt x="679" y="449"/>
                  </a:lnTo>
                  <a:lnTo>
                    <a:pt x="679" y="452"/>
                  </a:lnTo>
                  <a:lnTo>
                    <a:pt x="678" y="454"/>
                  </a:lnTo>
                  <a:lnTo>
                    <a:pt x="676" y="458"/>
                  </a:lnTo>
                  <a:lnTo>
                    <a:pt x="676" y="463"/>
                  </a:lnTo>
                  <a:lnTo>
                    <a:pt x="675" y="469"/>
                  </a:lnTo>
                  <a:lnTo>
                    <a:pt x="675" y="475"/>
                  </a:lnTo>
                  <a:lnTo>
                    <a:pt x="675" y="482"/>
                  </a:lnTo>
                  <a:lnTo>
                    <a:pt x="675" y="482"/>
                  </a:lnTo>
                  <a:lnTo>
                    <a:pt x="675" y="484"/>
                  </a:lnTo>
                  <a:lnTo>
                    <a:pt x="675" y="487"/>
                  </a:lnTo>
                  <a:lnTo>
                    <a:pt x="675" y="492"/>
                  </a:lnTo>
                  <a:lnTo>
                    <a:pt x="675" y="494"/>
                  </a:lnTo>
                  <a:lnTo>
                    <a:pt x="675" y="500"/>
                  </a:lnTo>
                  <a:lnTo>
                    <a:pt x="675" y="505"/>
                  </a:lnTo>
                  <a:lnTo>
                    <a:pt x="675" y="510"/>
                  </a:lnTo>
                  <a:lnTo>
                    <a:pt x="674" y="515"/>
                  </a:lnTo>
                  <a:lnTo>
                    <a:pt x="674" y="520"/>
                  </a:lnTo>
                  <a:lnTo>
                    <a:pt x="674" y="527"/>
                  </a:lnTo>
                  <a:lnTo>
                    <a:pt x="674" y="533"/>
                  </a:lnTo>
                  <a:lnTo>
                    <a:pt x="672" y="536"/>
                  </a:lnTo>
                  <a:lnTo>
                    <a:pt x="672" y="538"/>
                  </a:lnTo>
                  <a:lnTo>
                    <a:pt x="672" y="542"/>
                  </a:lnTo>
                  <a:lnTo>
                    <a:pt x="672" y="546"/>
                  </a:lnTo>
                  <a:lnTo>
                    <a:pt x="672" y="548"/>
                  </a:lnTo>
                  <a:lnTo>
                    <a:pt x="672" y="551"/>
                  </a:lnTo>
                  <a:lnTo>
                    <a:pt x="672" y="555"/>
                  </a:lnTo>
                  <a:lnTo>
                    <a:pt x="672" y="559"/>
                  </a:lnTo>
                  <a:lnTo>
                    <a:pt x="671" y="561"/>
                  </a:lnTo>
                  <a:lnTo>
                    <a:pt x="671" y="565"/>
                  </a:lnTo>
                  <a:lnTo>
                    <a:pt x="671" y="568"/>
                  </a:lnTo>
                  <a:lnTo>
                    <a:pt x="671" y="572"/>
                  </a:lnTo>
                  <a:lnTo>
                    <a:pt x="670" y="574"/>
                  </a:lnTo>
                  <a:lnTo>
                    <a:pt x="670" y="578"/>
                  </a:lnTo>
                  <a:lnTo>
                    <a:pt x="670" y="581"/>
                  </a:lnTo>
                  <a:lnTo>
                    <a:pt x="670" y="585"/>
                  </a:lnTo>
                  <a:lnTo>
                    <a:pt x="669" y="590"/>
                  </a:lnTo>
                  <a:lnTo>
                    <a:pt x="669" y="596"/>
                  </a:lnTo>
                  <a:lnTo>
                    <a:pt x="667" y="603"/>
                  </a:lnTo>
                  <a:lnTo>
                    <a:pt x="667" y="608"/>
                  </a:lnTo>
                  <a:lnTo>
                    <a:pt x="666" y="613"/>
                  </a:lnTo>
                  <a:lnTo>
                    <a:pt x="666" y="618"/>
                  </a:lnTo>
                  <a:lnTo>
                    <a:pt x="665" y="623"/>
                  </a:lnTo>
                  <a:lnTo>
                    <a:pt x="665" y="627"/>
                  </a:lnTo>
                  <a:lnTo>
                    <a:pt x="663" y="631"/>
                  </a:lnTo>
                  <a:lnTo>
                    <a:pt x="662" y="635"/>
                  </a:lnTo>
                  <a:lnTo>
                    <a:pt x="662" y="637"/>
                  </a:lnTo>
                  <a:lnTo>
                    <a:pt x="661" y="640"/>
                  </a:lnTo>
                  <a:lnTo>
                    <a:pt x="658" y="642"/>
                  </a:lnTo>
                  <a:lnTo>
                    <a:pt x="654" y="648"/>
                  </a:lnTo>
                  <a:lnTo>
                    <a:pt x="649" y="651"/>
                  </a:lnTo>
                  <a:lnTo>
                    <a:pt x="645" y="657"/>
                  </a:lnTo>
                  <a:lnTo>
                    <a:pt x="642" y="659"/>
                  </a:lnTo>
                  <a:lnTo>
                    <a:pt x="638" y="662"/>
                  </a:lnTo>
                  <a:lnTo>
                    <a:pt x="635" y="664"/>
                  </a:lnTo>
                  <a:lnTo>
                    <a:pt x="631" y="667"/>
                  </a:lnTo>
                  <a:lnTo>
                    <a:pt x="629" y="670"/>
                  </a:lnTo>
                  <a:lnTo>
                    <a:pt x="625" y="672"/>
                  </a:lnTo>
                  <a:lnTo>
                    <a:pt x="621" y="675"/>
                  </a:lnTo>
                  <a:lnTo>
                    <a:pt x="618" y="677"/>
                  </a:lnTo>
                  <a:lnTo>
                    <a:pt x="615" y="679"/>
                  </a:lnTo>
                  <a:lnTo>
                    <a:pt x="611" y="682"/>
                  </a:lnTo>
                  <a:lnTo>
                    <a:pt x="607" y="684"/>
                  </a:lnTo>
                  <a:lnTo>
                    <a:pt x="603" y="686"/>
                  </a:lnTo>
                  <a:lnTo>
                    <a:pt x="600" y="689"/>
                  </a:lnTo>
                  <a:lnTo>
                    <a:pt x="597" y="690"/>
                  </a:lnTo>
                  <a:lnTo>
                    <a:pt x="593" y="693"/>
                  </a:lnTo>
                  <a:lnTo>
                    <a:pt x="590" y="695"/>
                  </a:lnTo>
                  <a:lnTo>
                    <a:pt x="584" y="699"/>
                  </a:lnTo>
                  <a:lnTo>
                    <a:pt x="578" y="702"/>
                  </a:lnTo>
                  <a:lnTo>
                    <a:pt x="573" y="704"/>
                  </a:lnTo>
                  <a:lnTo>
                    <a:pt x="571" y="707"/>
                  </a:lnTo>
                  <a:lnTo>
                    <a:pt x="567" y="708"/>
                  </a:lnTo>
                  <a:lnTo>
                    <a:pt x="563" y="709"/>
                  </a:lnTo>
                  <a:lnTo>
                    <a:pt x="559" y="711"/>
                  </a:lnTo>
                  <a:lnTo>
                    <a:pt x="555" y="712"/>
                  </a:lnTo>
                  <a:lnTo>
                    <a:pt x="550" y="713"/>
                  </a:lnTo>
                  <a:lnTo>
                    <a:pt x="546" y="713"/>
                  </a:lnTo>
                  <a:lnTo>
                    <a:pt x="541" y="713"/>
                  </a:lnTo>
                  <a:lnTo>
                    <a:pt x="537" y="715"/>
                  </a:lnTo>
                  <a:lnTo>
                    <a:pt x="532" y="715"/>
                  </a:lnTo>
                  <a:lnTo>
                    <a:pt x="527" y="715"/>
                  </a:lnTo>
                  <a:lnTo>
                    <a:pt x="522" y="715"/>
                  </a:lnTo>
                  <a:lnTo>
                    <a:pt x="519" y="715"/>
                  </a:lnTo>
                  <a:lnTo>
                    <a:pt x="514" y="713"/>
                  </a:lnTo>
                  <a:lnTo>
                    <a:pt x="512" y="713"/>
                  </a:lnTo>
                  <a:lnTo>
                    <a:pt x="508" y="713"/>
                  </a:lnTo>
                  <a:lnTo>
                    <a:pt x="506" y="713"/>
                  </a:lnTo>
                  <a:lnTo>
                    <a:pt x="503" y="712"/>
                  </a:lnTo>
                  <a:lnTo>
                    <a:pt x="499" y="709"/>
                  </a:lnTo>
                  <a:lnTo>
                    <a:pt x="495" y="708"/>
                  </a:lnTo>
                  <a:lnTo>
                    <a:pt x="492" y="707"/>
                  </a:lnTo>
                  <a:lnTo>
                    <a:pt x="488" y="704"/>
                  </a:lnTo>
                  <a:lnTo>
                    <a:pt x="486" y="703"/>
                  </a:lnTo>
                  <a:lnTo>
                    <a:pt x="482" y="702"/>
                  </a:lnTo>
                  <a:lnTo>
                    <a:pt x="478" y="699"/>
                  </a:lnTo>
                  <a:lnTo>
                    <a:pt x="474" y="697"/>
                  </a:lnTo>
                  <a:lnTo>
                    <a:pt x="470" y="695"/>
                  </a:lnTo>
                  <a:lnTo>
                    <a:pt x="465" y="693"/>
                  </a:lnTo>
                  <a:lnTo>
                    <a:pt x="463" y="690"/>
                  </a:lnTo>
                  <a:lnTo>
                    <a:pt x="457" y="688"/>
                  </a:lnTo>
                  <a:lnTo>
                    <a:pt x="454" y="686"/>
                  </a:lnTo>
                  <a:lnTo>
                    <a:pt x="450" y="684"/>
                  </a:lnTo>
                  <a:lnTo>
                    <a:pt x="446" y="681"/>
                  </a:lnTo>
                  <a:lnTo>
                    <a:pt x="442" y="679"/>
                  </a:lnTo>
                  <a:lnTo>
                    <a:pt x="438" y="677"/>
                  </a:lnTo>
                  <a:lnTo>
                    <a:pt x="434" y="675"/>
                  </a:lnTo>
                  <a:lnTo>
                    <a:pt x="430" y="672"/>
                  </a:lnTo>
                  <a:lnTo>
                    <a:pt x="428" y="671"/>
                  </a:lnTo>
                  <a:lnTo>
                    <a:pt x="425" y="670"/>
                  </a:lnTo>
                  <a:lnTo>
                    <a:pt x="419" y="666"/>
                  </a:lnTo>
                  <a:lnTo>
                    <a:pt x="416" y="664"/>
                  </a:lnTo>
                  <a:lnTo>
                    <a:pt x="414" y="662"/>
                  </a:lnTo>
                  <a:lnTo>
                    <a:pt x="412" y="662"/>
                  </a:lnTo>
                  <a:lnTo>
                    <a:pt x="406" y="668"/>
                  </a:lnTo>
                  <a:lnTo>
                    <a:pt x="459" y="707"/>
                  </a:lnTo>
                  <a:lnTo>
                    <a:pt x="457" y="706"/>
                  </a:lnTo>
                  <a:lnTo>
                    <a:pt x="454" y="706"/>
                  </a:lnTo>
                  <a:lnTo>
                    <a:pt x="447" y="706"/>
                  </a:lnTo>
                  <a:lnTo>
                    <a:pt x="442" y="706"/>
                  </a:lnTo>
                  <a:lnTo>
                    <a:pt x="438" y="704"/>
                  </a:lnTo>
                  <a:lnTo>
                    <a:pt x="434" y="704"/>
                  </a:lnTo>
                  <a:lnTo>
                    <a:pt x="430" y="703"/>
                  </a:lnTo>
                  <a:lnTo>
                    <a:pt x="428" y="703"/>
                  </a:lnTo>
                  <a:lnTo>
                    <a:pt x="421" y="702"/>
                  </a:lnTo>
                  <a:lnTo>
                    <a:pt x="416" y="700"/>
                  </a:lnTo>
                  <a:lnTo>
                    <a:pt x="412" y="698"/>
                  </a:lnTo>
                  <a:lnTo>
                    <a:pt x="407" y="694"/>
                  </a:lnTo>
                  <a:lnTo>
                    <a:pt x="405" y="691"/>
                  </a:lnTo>
                  <a:lnTo>
                    <a:pt x="402" y="689"/>
                  </a:lnTo>
                  <a:lnTo>
                    <a:pt x="398" y="686"/>
                  </a:lnTo>
                  <a:lnTo>
                    <a:pt x="394" y="684"/>
                  </a:lnTo>
                  <a:lnTo>
                    <a:pt x="391" y="680"/>
                  </a:lnTo>
                  <a:lnTo>
                    <a:pt x="385" y="677"/>
                  </a:lnTo>
                  <a:lnTo>
                    <a:pt x="381" y="673"/>
                  </a:lnTo>
                  <a:lnTo>
                    <a:pt x="378" y="671"/>
                  </a:lnTo>
                  <a:lnTo>
                    <a:pt x="372" y="667"/>
                  </a:lnTo>
                  <a:lnTo>
                    <a:pt x="369" y="663"/>
                  </a:lnTo>
                  <a:lnTo>
                    <a:pt x="363" y="659"/>
                  </a:lnTo>
                  <a:lnTo>
                    <a:pt x="360" y="655"/>
                  </a:lnTo>
                  <a:lnTo>
                    <a:pt x="354" y="651"/>
                  </a:lnTo>
                  <a:lnTo>
                    <a:pt x="351" y="648"/>
                  </a:lnTo>
                  <a:lnTo>
                    <a:pt x="345" y="644"/>
                  </a:lnTo>
                  <a:lnTo>
                    <a:pt x="342" y="641"/>
                  </a:lnTo>
                  <a:lnTo>
                    <a:pt x="338" y="637"/>
                  </a:lnTo>
                  <a:lnTo>
                    <a:pt x="334" y="633"/>
                  </a:lnTo>
                  <a:lnTo>
                    <a:pt x="330" y="631"/>
                  </a:lnTo>
                  <a:lnTo>
                    <a:pt x="327" y="628"/>
                  </a:lnTo>
                  <a:lnTo>
                    <a:pt x="324" y="626"/>
                  </a:lnTo>
                  <a:lnTo>
                    <a:pt x="321" y="623"/>
                  </a:lnTo>
                  <a:lnTo>
                    <a:pt x="318" y="622"/>
                  </a:lnTo>
                  <a:lnTo>
                    <a:pt x="317" y="619"/>
                  </a:lnTo>
                  <a:lnTo>
                    <a:pt x="315" y="618"/>
                  </a:lnTo>
                  <a:lnTo>
                    <a:pt x="313" y="617"/>
                  </a:lnTo>
                  <a:lnTo>
                    <a:pt x="312" y="618"/>
                  </a:lnTo>
                  <a:lnTo>
                    <a:pt x="311" y="621"/>
                  </a:lnTo>
                  <a:lnTo>
                    <a:pt x="311" y="624"/>
                  </a:lnTo>
                  <a:lnTo>
                    <a:pt x="312" y="628"/>
                  </a:lnTo>
                  <a:lnTo>
                    <a:pt x="315" y="630"/>
                  </a:lnTo>
                  <a:lnTo>
                    <a:pt x="316" y="632"/>
                  </a:lnTo>
                  <a:lnTo>
                    <a:pt x="318" y="636"/>
                  </a:lnTo>
                  <a:lnTo>
                    <a:pt x="321" y="639"/>
                  </a:lnTo>
                  <a:lnTo>
                    <a:pt x="325" y="644"/>
                  </a:lnTo>
                  <a:lnTo>
                    <a:pt x="326" y="646"/>
                  </a:lnTo>
                  <a:lnTo>
                    <a:pt x="325" y="648"/>
                  </a:lnTo>
                  <a:lnTo>
                    <a:pt x="321" y="651"/>
                  </a:lnTo>
                  <a:lnTo>
                    <a:pt x="317" y="653"/>
                  </a:lnTo>
                  <a:lnTo>
                    <a:pt x="315" y="655"/>
                  </a:lnTo>
                  <a:lnTo>
                    <a:pt x="309" y="657"/>
                  </a:lnTo>
                  <a:lnTo>
                    <a:pt x="306" y="661"/>
                  </a:lnTo>
                  <a:lnTo>
                    <a:pt x="300" y="662"/>
                  </a:lnTo>
                  <a:lnTo>
                    <a:pt x="295" y="663"/>
                  </a:lnTo>
                  <a:lnTo>
                    <a:pt x="289" y="664"/>
                  </a:lnTo>
                  <a:lnTo>
                    <a:pt x="284" y="666"/>
                  </a:lnTo>
                  <a:lnTo>
                    <a:pt x="280" y="664"/>
                  </a:lnTo>
                  <a:lnTo>
                    <a:pt x="276" y="664"/>
                  </a:lnTo>
                  <a:lnTo>
                    <a:pt x="273" y="664"/>
                  </a:lnTo>
                  <a:lnTo>
                    <a:pt x="271" y="664"/>
                  </a:lnTo>
                  <a:lnTo>
                    <a:pt x="267" y="663"/>
                  </a:lnTo>
                  <a:lnTo>
                    <a:pt x="263" y="662"/>
                  </a:lnTo>
                  <a:lnTo>
                    <a:pt x="259" y="661"/>
                  </a:lnTo>
                  <a:lnTo>
                    <a:pt x="257" y="661"/>
                  </a:lnTo>
                  <a:lnTo>
                    <a:pt x="253" y="658"/>
                  </a:lnTo>
                  <a:lnTo>
                    <a:pt x="249" y="655"/>
                  </a:lnTo>
                  <a:lnTo>
                    <a:pt x="245" y="654"/>
                  </a:lnTo>
                  <a:lnTo>
                    <a:pt x="241" y="651"/>
                  </a:lnTo>
                  <a:lnTo>
                    <a:pt x="239" y="649"/>
                  </a:lnTo>
                  <a:lnTo>
                    <a:pt x="235" y="648"/>
                  </a:lnTo>
                  <a:lnTo>
                    <a:pt x="232" y="645"/>
                  </a:lnTo>
                  <a:lnTo>
                    <a:pt x="230" y="644"/>
                  </a:lnTo>
                  <a:lnTo>
                    <a:pt x="223" y="639"/>
                  </a:lnTo>
                  <a:lnTo>
                    <a:pt x="218" y="635"/>
                  </a:lnTo>
                  <a:lnTo>
                    <a:pt x="213" y="631"/>
                  </a:lnTo>
                  <a:lnTo>
                    <a:pt x="208" y="626"/>
                  </a:lnTo>
                  <a:lnTo>
                    <a:pt x="203" y="621"/>
                  </a:lnTo>
                  <a:lnTo>
                    <a:pt x="199" y="615"/>
                  </a:lnTo>
                  <a:lnTo>
                    <a:pt x="195" y="610"/>
                  </a:lnTo>
                  <a:lnTo>
                    <a:pt x="191" y="606"/>
                  </a:lnTo>
                  <a:lnTo>
                    <a:pt x="187" y="601"/>
                  </a:lnTo>
                  <a:lnTo>
                    <a:pt x="184" y="596"/>
                  </a:lnTo>
                  <a:lnTo>
                    <a:pt x="182" y="591"/>
                  </a:lnTo>
                  <a:lnTo>
                    <a:pt x="179" y="585"/>
                  </a:lnTo>
                  <a:lnTo>
                    <a:pt x="178" y="579"/>
                  </a:lnTo>
                  <a:lnTo>
                    <a:pt x="175" y="573"/>
                  </a:lnTo>
                  <a:lnTo>
                    <a:pt x="174" y="568"/>
                  </a:lnTo>
                  <a:lnTo>
                    <a:pt x="173" y="561"/>
                  </a:lnTo>
                  <a:lnTo>
                    <a:pt x="172" y="556"/>
                  </a:lnTo>
                  <a:lnTo>
                    <a:pt x="170" y="550"/>
                  </a:lnTo>
                  <a:lnTo>
                    <a:pt x="170" y="546"/>
                  </a:lnTo>
                  <a:lnTo>
                    <a:pt x="170" y="539"/>
                  </a:lnTo>
                  <a:lnTo>
                    <a:pt x="169" y="534"/>
                  </a:lnTo>
                  <a:lnTo>
                    <a:pt x="169" y="530"/>
                  </a:lnTo>
                  <a:lnTo>
                    <a:pt x="169" y="525"/>
                  </a:lnTo>
                  <a:lnTo>
                    <a:pt x="169" y="523"/>
                  </a:lnTo>
                  <a:lnTo>
                    <a:pt x="169" y="518"/>
                  </a:lnTo>
                  <a:lnTo>
                    <a:pt x="169" y="515"/>
                  </a:lnTo>
                  <a:lnTo>
                    <a:pt x="170" y="512"/>
                  </a:lnTo>
                  <a:lnTo>
                    <a:pt x="170" y="511"/>
                  </a:lnTo>
                  <a:lnTo>
                    <a:pt x="172" y="507"/>
                  </a:lnTo>
                  <a:lnTo>
                    <a:pt x="174" y="503"/>
                  </a:lnTo>
                  <a:lnTo>
                    <a:pt x="178" y="501"/>
                  </a:lnTo>
                  <a:lnTo>
                    <a:pt x="182" y="498"/>
                  </a:lnTo>
                  <a:lnTo>
                    <a:pt x="186" y="497"/>
                  </a:lnTo>
                  <a:lnTo>
                    <a:pt x="191" y="496"/>
                  </a:lnTo>
                  <a:lnTo>
                    <a:pt x="196" y="494"/>
                  </a:lnTo>
                  <a:lnTo>
                    <a:pt x="200" y="493"/>
                  </a:lnTo>
                  <a:lnTo>
                    <a:pt x="204" y="493"/>
                  </a:lnTo>
                  <a:lnTo>
                    <a:pt x="209" y="494"/>
                  </a:lnTo>
                  <a:lnTo>
                    <a:pt x="214" y="497"/>
                  </a:lnTo>
                  <a:lnTo>
                    <a:pt x="219" y="500"/>
                  </a:lnTo>
                  <a:lnTo>
                    <a:pt x="224" y="503"/>
                  </a:lnTo>
                  <a:lnTo>
                    <a:pt x="230" y="507"/>
                  </a:lnTo>
                  <a:lnTo>
                    <a:pt x="233" y="510"/>
                  </a:lnTo>
                  <a:lnTo>
                    <a:pt x="236" y="514"/>
                  </a:lnTo>
                  <a:lnTo>
                    <a:pt x="239" y="516"/>
                  </a:lnTo>
                  <a:lnTo>
                    <a:pt x="242" y="520"/>
                  </a:lnTo>
                  <a:lnTo>
                    <a:pt x="248" y="525"/>
                  </a:lnTo>
                  <a:lnTo>
                    <a:pt x="253" y="532"/>
                  </a:lnTo>
                  <a:lnTo>
                    <a:pt x="258" y="537"/>
                  </a:lnTo>
                  <a:lnTo>
                    <a:pt x="262" y="542"/>
                  </a:lnTo>
                  <a:lnTo>
                    <a:pt x="266" y="545"/>
                  </a:lnTo>
                  <a:lnTo>
                    <a:pt x="268" y="546"/>
                  </a:lnTo>
                  <a:lnTo>
                    <a:pt x="271" y="545"/>
                  </a:lnTo>
                  <a:lnTo>
                    <a:pt x="276" y="542"/>
                  </a:lnTo>
                  <a:lnTo>
                    <a:pt x="278" y="539"/>
                  </a:lnTo>
                  <a:lnTo>
                    <a:pt x="282" y="537"/>
                  </a:lnTo>
                  <a:lnTo>
                    <a:pt x="285" y="534"/>
                  </a:lnTo>
                  <a:lnTo>
                    <a:pt x="289" y="533"/>
                  </a:lnTo>
                  <a:lnTo>
                    <a:pt x="291" y="530"/>
                  </a:lnTo>
                  <a:lnTo>
                    <a:pt x="295" y="528"/>
                  </a:lnTo>
                  <a:lnTo>
                    <a:pt x="298" y="527"/>
                  </a:lnTo>
                  <a:lnTo>
                    <a:pt x="300" y="525"/>
                  </a:lnTo>
                  <a:lnTo>
                    <a:pt x="304" y="523"/>
                  </a:lnTo>
                  <a:lnTo>
                    <a:pt x="307" y="521"/>
                  </a:lnTo>
                  <a:lnTo>
                    <a:pt x="299" y="506"/>
                  </a:lnTo>
                  <a:lnTo>
                    <a:pt x="298" y="489"/>
                  </a:lnTo>
                  <a:lnTo>
                    <a:pt x="295" y="488"/>
                  </a:lnTo>
                  <a:lnTo>
                    <a:pt x="291" y="487"/>
                  </a:lnTo>
                  <a:lnTo>
                    <a:pt x="286" y="484"/>
                  </a:lnTo>
                  <a:lnTo>
                    <a:pt x="282" y="482"/>
                  </a:lnTo>
                  <a:lnTo>
                    <a:pt x="281" y="479"/>
                  </a:lnTo>
                  <a:lnTo>
                    <a:pt x="281" y="475"/>
                  </a:lnTo>
                  <a:lnTo>
                    <a:pt x="281" y="470"/>
                  </a:lnTo>
                  <a:lnTo>
                    <a:pt x="281" y="466"/>
                  </a:lnTo>
                  <a:lnTo>
                    <a:pt x="280" y="463"/>
                  </a:lnTo>
                  <a:lnTo>
                    <a:pt x="278" y="460"/>
                  </a:lnTo>
                  <a:lnTo>
                    <a:pt x="276" y="456"/>
                  </a:lnTo>
                  <a:lnTo>
                    <a:pt x="275" y="452"/>
                  </a:lnTo>
                  <a:lnTo>
                    <a:pt x="272" y="447"/>
                  </a:lnTo>
                  <a:lnTo>
                    <a:pt x="271" y="444"/>
                  </a:lnTo>
                  <a:lnTo>
                    <a:pt x="269" y="442"/>
                  </a:lnTo>
                  <a:lnTo>
                    <a:pt x="269" y="440"/>
                  </a:lnTo>
                  <a:lnTo>
                    <a:pt x="268" y="440"/>
                  </a:lnTo>
                  <a:lnTo>
                    <a:pt x="266" y="443"/>
                  </a:lnTo>
                  <a:lnTo>
                    <a:pt x="262" y="444"/>
                  </a:lnTo>
                  <a:lnTo>
                    <a:pt x="258" y="448"/>
                  </a:lnTo>
                  <a:lnTo>
                    <a:pt x="253" y="451"/>
                  </a:lnTo>
                  <a:lnTo>
                    <a:pt x="248" y="453"/>
                  </a:lnTo>
                  <a:lnTo>
                    <a:pt x="242" y="456"/>
                  </a:lnTo>
                  <a:lnTo>
                    <a:pt x="240" y="458"/>
                  </a:lnTo>
                  <a:lnTo>
                    <a:pt x="236" y="461"/>
                  </a:lnTo>
                  <a:lnTo>
                    <a:pt x="232" y="463"/>
                  </a:lnTo>
                  <a:lnTo>
                    <a:pt x="228" y="466"/>
                  </a:lnTo>
                  <a:lnTo>
                    <a:pt x="224" y="470"/>
                  </a:lnTo>
                  <a:lnTo>
                    <a:pt x="221" y="471"/>
                  </a:lnTo>
                  <a:lnTo>
                    <a:pt x="219" y="474"/>
                  </a:lnTo>
                  <a:lnTo>
                    <a:pt x="217" y="475"/>
                  </a:lnTo>
                  <a:lnTo>
                    <a:pt x="217" y="476"/>
                  </a:lnTo>
                  <a:lnTo>
                    <a:pt x="215" y="475"/>
                  </a:lnTo>
                  <a:lnTo>
                    <a:pt x="213" y="475"/>
                  </a:lnTo>
                  <a:lnTo>
                    <a:pt x="212" y="473"/>
                  </a:lnTo>
                  <a:lnTo>
                    <a:pt x="212" y="471"/>
                  </a:lnTo>
                  <a:lnTo>
                    <a:pt x="212" y="469"/>
                  </a:lnTo>
                  <a:lnTo>
                    <a:pt x="212" y="466"/>
                  </a:lnTo>
                  <a:lnTo>
                    <a:pt x="213" y="463"/>
                  </a:lnTo>
                  <a:lnTo>
                    <a:pt x="214" y="462"/>
                  </a:lnTo>
                  <a:lnTo>
                    <a:pt x="217" y="458"/>
                  </a:lnTo>
                  <a:lnTo>
                    <a:pt x="219" y="457"/>
                  </a:lnTo>
                  <a:lnTo>
                    <a:pt x="223" y="453"/>
                  </a:lnTo>
                  <a:lnTo>
                    <a:pt x="228" y="451"/>
                  </a:lnTo>
                  <a:lnTo>
                    <a:pt x="232" y="448"/>
                  </a:lnTo>
                  <a:lnTo>
                    <a:pt x="237" y="445"/>
                  </a:lnTo>
                  <a:lnTo>
                    <a:pt x="241" y="442"/>
                  </a:lnTo>
                  <a:lnTo>
                    <a:pt x="246" y="440"/>
                  </a:lnTo>
                  <a:lnTo>
                    <a:pt x="249" y="438"/>
                  </a:lnTo>
                  <a:lnTo>
                    <a:pt x="253" y="435"/>
                  </a:lnTo>
                  <a:lnTo>
                    <a:pt x="257" y="434"/>
                  </a:lnTo>
                  <a:lnTo>
                    <a:pt x="259" y="433"/>
                  </a:lnTo>
                  <a:lnTo>
                    <a:pt x="260" y="431"/>
                  </a:lnTo>
                  <a:lnTo>
                    <a:pt x="262" y="431"/>
                  </a:lnTo>
                  <a:lnTo>
                    <a:pt x="259" y="429"/>
                  </a:lnTo>
                  <a:lnTo>
                    <a:pt x="255" y="425"/>
                  </a:lnTo>
                  <a:lnTo>
                    <a:pt x="253" y="421"/>
                  </a:lnTo>
                  <a:lnTo>
                    <a:pt x="251" y="418"/>
                  </a:lnTo>
                  <a:lnTo>
                    <a:pt x="249" y="416"/>
                  </a:lnTo>
                  <a:lnTo>
                    <a:pt x="249" y="412"/>
                  </a:lnTo>
                  <a:lnTo>
                    <a:pt x="248" y="408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48" y="395"/>
                  </a:lnTo>
                  <a:lnTo>
                    <a:pt x="248" y="393"/>
                  </a:lnTo>
                  <a:lnTo>
                    <a:pt x="248" y="389"/>
                  </a:lnTo>
                  <a:lnTo>
                    <a:pt x="248" y="386"/>
                  </a:lnTo>
                  <a:lnTo>
                    <a:pt x="249" y="382"/>
                  </a:lnTo>
                  <a:lnTo>
                    <a:pt x="249" y="379"/>
                  </a:lnTo>
                  <a:lnTo>
                    <a:pt x="249" y="376"/>
                  </a:lnTo>
                  <a:lnTo>
                    <a:pt x="250" y="371"/>
                  </a:lnTo>
                  <a:lnTo>
                    <a:pt x="251" y="366"/>
                  </a:lnTo>
                  <a:lnTo>
                    <a:pt x="251" y="362"/>
                  </a:lnTo>
                  <a:lnTo>
                    <a:pt x="253" y="358"/>
                  </a:lnTo>
                  <a:lnTo>
                    <a:pt x="253" y="353"/>
                  </a:lnTo>
                  <a:lnTo>
                    <a:pt x="253" y="348"/>
                  </a:lnTo>
                  <a:lnTo>
                    <a:pt x="253" y="344"/>
                  </a:lnTo>
                  <a:lnTo>
                    <a:pt x="253" y="340"/>
                  </a:lnTo>
                  <a:lnTo>
                    <a:pt x="253" y="336"/>
                  </a:lnTo>
                  <a:lnTo>
                    <a:pt x="253" y="336"/>
                  </a:lnTo>
                  <a:lnTo>
                    <a:pt x="251" y="331"/>
                  </a:lnTo>
                  <a:lnTo>
                    <a:pt x="248" y="326"/>
                  </a:lnTo>
                  <a:lnTo>
                    <a:pt x="242" y="322"/>
                  </a:lnTo>
                  <a:lnTo>
                    <a:pt x="241" y="321"/>
                  </a:lnTo>
                  <a:lnTo>
                    <a:pt x="253" y="319"/>
                  </a:lnTo>
                  <a:lnTo>
                    <a:pt x="253" y="309"/>
                  </a:lnTo>
                  <a:lnTo>
                    <a:pt x="251" y="309"/>
                  </a:lnTo>
                  <a:lnTo>
                    <a:pt x="250" y="310"/>
                  </a:lnTo>
                  <a:lnTo>
                    <a:pt x="248" y="312"/>
                  </a:lnTo>
                  <a:lnTo>
                    <a:pt x="244" y="313"/>
                  </a:lnTo>
                  <a:lnTo>
                    <a:pt x="240" y="314"/>
                  </a:lnTo>
                  <a:lnTo>
                    <a:pt x="236" y="317"/>
                  </a:lnTo>
                  <a:lnTo>
                    <a:pt x="230" y="319"/>
                  </a:lnTo>
                  <a:lnTo>
                    <a:pt x="226" y="323"/>
                  </a:lnTo>
                  <a:lnTo>
                    <a:pt x="219" y="326"/>
                  </a:lnTo>
                  <a:lnTo>
                    <a:pt x="214" y="328"/>
                  </a:lnTo>
                  <a:lnTo>
                    <a:pt x="208" y="331"/>
                  </a:lnTo>
                  <a:lnTo>
                    <a:pt x="203" y="335"/>
                  </a:lnTo>
                  <a:lnTo>
                    <a:pt x="197" y="337"/>
                  </a:lnTo>
                  <a:lnTo>
                    <a:pt x="192" y="341"/>
                  </a:lnTo>
                  <a:lnTo>
                    <a:pt x="187" y="344"/>
                  </a:lnTo>
                  <a:lnTo>
                    <a:pt x="183" y="346"/>
                  </a:lnTo>
                  <a:lnTo>
                    <a:pt x="178" y="348"/>
                  </a:lnTo>
                  <a:lnTo>
                    <a:pt x="174" y="351"/>
                  </a:lnTo>
                  <a:lnTo>
                    <a:pt x="170" y="354"/>
                  </a:lnTo>
                  <a:lnTo>
                    <a:pt x="166" y="357"/>
                  </a:lnTo>
                  <a:lnTo>
                    <a:pt x="163" y="359"/>
                  </a:lnTo>
                  <a:lnTo>
                    <a:pt x="159" y="362"/>
                  </a:lnTo>
                  <a:lnTo>
                    <a:pt x="155" y="364"/>
                  </a:lnTo>
                  <a:lnTo>
                    <a:pt x="152" y="368"/>
                  </a:lnTo>
                  <a:lnTo>
                    <a:pt x="146" y="372"/>
                  </a:lnTo>
                  <a:lnTo>
                    <a:pt x="142" y="377"/>
                  </a:lnTo>
                  <a:lnTo>
                    <a:pt x="139" y="380"/>
                  </a:lnTo>
                  <a:lnTo>
                    <a:pt x="138" y="381"/>
                  </a:lnTo>
                  <a:lnTo>
                    <a:pt x="125" y="337"/>
                  </a:lnTo>
                  <a:lnTo>
                    <a:pt x="169" y="327"/>
                  </a:lnTo>
                  <a:lnTo>
                    <a:pt x="141" y="348"/>
                  </a:lnTo>
                  <a:lnTo>
                    <a:pt x="142" y="349"/>
                  </a:lnTo>
                  <a:lnTo>
                    <a:pt x="145" y="351"/>
                  </a:lnTo>
                  <a:lnTo>
                    <a:pt x="147" y="351"/>
                  </a:lnTo>
                  <a:lnTo>
                    <a:pt x="150" y="351"/>
                  </a:lnTo>
                  <a:lnTo>
                    <a:pt x="152" y="351"/>
                  </a:lnTo>
                  <a:lnTo>
                    <a:pt x="155" y="350"/>
                  </a:lnTo>
                  <a:lnTo>
                    <a:pt x="159" y="349"/>
                  </a:lnTo>
                  <a:lnTo>
                    <a:pt x="161" y="349"/>
                  </a:lnTo>
                  <a:lnTo>
                    <a:pt x="165" y="346"/>
                  </a:lnTo>
                  <a:lnTo>
                    <a:pt x="170" y="345"/>
                  </a:lnTo>
                  <a:lnTo>
                    <a:pt x="175" y="342"/>
                  </a:lnTo>
                  <a:lnTo>
                    <a:pt x="181" y="340"/>
                  </a:lnTo>
                  <a:lnTo>
                    <a:pt x="186" y="337"/>
                  </a:lnTo>
                  <a:lnTo>
                    <a:pt x="192" y="335"/>
                  </a:lnTo>
                  <a:lnTo>
                    <a:pt x="195" y="333"/>
                  </a:lnTo>
                  <a:lnTo>
                    <a:pt x="199" y="332"/>
                  </a:lnTo>
                  <a:lnTo>
                    <a:pt x="201" y="331"/>
                  </a:lnTo>
                  <a:lnTo>
                    <a:pt x="205" y="330"/>
                  </a:lnTo>
                  <a:lnTo>
                    <a:pt x="210" y="326"/>
                  </a:lnTo>
                  <a:lnTo>
                    <a:pt x="215" y="323"/>
                  </a:lnTo>
                  <a:lnTo>
                    <a:pt x="221" y="321"/>
                  </a:lnTo>
                  <a:lnTo>
                    <a:pt x="226" y="318"/>
                  </a:lnTo>
                  <a:lnTo>
                    <a:pt x="231" y="315"/>
                  </a:lnTo>
                  <a:lnTo>
                    <a:pt x="235" y="313"/>
                  </a:lnTo>
                  <a:lnTo>
                    <a:pt x="239" y="312"/>
                  </a:lnTo>
                  <a:lnTo>
                    <a:pt x="241" y="309"/>
                  </a:lnTo>
                  <a:lnTo>
                    <a:pt x="242" y="306"/>
                  </a:lnTo>
                  <a:lnTo>
                    <a:pt x="245" y="304"/>
                  </a:lnTo>
                  <a:lnTo>
                    <a:pt x="248" y="301"/>
                  </a:lnTo>
                  <a:lnTo>
                    <a:pt x="249" y="297"/>
                  </a:lnTo>
                  <a:lnTo>
                    <a:pt x="251" y="292"/>
                  </a:lnTo>
                  <a:lnTo>
                    <a:pt x="253" y="290"/>
                  </a:lnTo>
                  <a:lnTo>
                    <a:pt x="255" y="285"/>
                  </a:lnTo>
                  <a:lnTo>
                    <a:pt x="258" y="281"/>
                  </a:lnTo>
                  <a:lnTo>
                    <a:pt x="259" y="277"/>
                  </a:lnTo>
                  <a:lnTo>
                    <a:pt x="260" y="273"/>
                  </a:lnTo>
                  <a:lnTo>
                    <a:pt x="263" y="269"/>
                  </a:lnTo>
                  <a:lnTo>
                    <a:pt x="264" y="266"/>
                  </a:lnTo>
                  <a:lnTo>
                    <a:pt x="266" y="261"/>
                  </a:lnTo>
                  <a:lnTo>
                    <a:pt x="267" y="261"/>
                  </a:lnTo>
                  <a:lnTo>
                    <a:pt x="244" y="247"/>
                  </a:lnTo>
                  <a:lnTo>
                    <a:pt x="295" y="192"/>
                  </a:lnTo>
                  <a:lnTo>
                    <a:pt x="297" y="191"/>
                  </a:lnTo>
                  <a:lnTo>
                    <a:pt x="299" y="191"/>
                  </a:lnTo>
                  <a:lnTo>
                    <a:pt x="304" y="189"/>
                  </a:lnTo>
                  <a:lnTo>
                    <a:pt x="309" y="188"/>
                  </a:lnTo>
                  <a:lnTo>
                    <a:pt x="316" y="187"/>
                  </a:lnTo>
                  <a:lnTo>
                    <a:pt x="321" y="185"/>
                  </a:lnTo>
                  <a:lnTo>
                    <a:pt x="325" y="183"/>
                  </a:lnTo>
                  <a:lnTo>
                    <a:pt x="327" y="181"/>
                  </a:lnTo>
                  <a:lnTo>
                    <a:pt x="331" y="176"/>
                  </a:lnTo>
                  <a:lnTo>
                    <a:pt x="336" y="171"/>
                  </a:lnTo>
                  <a:lnTo>
                    <a:pt x="340" y="167"/>
                  </a:lnTo>
                  <a:lnTo>
                    <a:pt x="343" y="165"/>
                  </a:lnTo>
                  <a:lnTo>
                    <a:pt x="338" y="156"/>
                  </a:lnTo>
                  <a:lnTo>
                    <a:pt x="357" y="152"/>
                  </a:lnTo>
                  <a:lnTo>
                    <a:pt x="335" y="140"/>
                  </a:lnTo>
                  <a:lnTo>
                    <a:pt x="339" y="130"/>
                  </a:lnTo>
                  <a:lnTo>
                    <a:pt x="363" y="145"/>
                  </a:lnTo>
                  <a:lnTo>
                    <a:pt x="363" y="145"/>
                  </a:lnTo>
                  <a:lnTo>
                    <a:pt x="366" y="145"/>
                  </a:lnTo>
                  <a:lnTo>
                    <a:pt x="369" y="144"/>
                  </a:lnTo>
                  <a:lnTo>
                    <a:pt x="372" y="144"/>
                  </a:lnTo>
                  <a:lnTo>
                    <a:pt x="375" y="142"/>
                  </a:lnTo>
                  <a:lnTo>
                    <a:pt x="379" y="140"/>
                  </a:lnTo>
                  <a:lnTo>
                    <a:pt x="381" y="139"/>
                  </a:lnTo>
                  <a:lnTo>
                    <a:pt x="384" y="138"/>
                  </a:lnTo>
                  <a:lnTo>
                    <a:pt x="388" y="134"/>
                  </a:lnTo>
                  <a:lnTo>
                    <a:pt x="391" y="131"/>
                  </a:lnTo>
                  <a:lnTo>
                    <a:pt x="392" y="129"/>
                  </a:lnTo>
                  <a:lnTo>
                    <a:pt x="396" y="127"/>
                  </a:lnTo>
                  <a:lnTo>
                    <a:pt x="397" y="126"/>
                  </a:lnTo>
                  <a:lnTo>
                    <a:pt x="401" y="126"/>
                  </a:lnTo>
                  <a:lnTo>
                    <a:pt x="405" y="125"/>
                  </a:lnTo>
                  <a:lnTo>
                    <a:pt x="409" y="124"/>
                  </a:lnTo>
                  <a:lnTo>
                    <a:pt x="412" y="122"/>
                  </a:lnTo>
                  <a:lnTo>
                    <a:pt x="416" y="121"/>
                  </a:lnTo>
                  <a:lnTo>
                    <a:pt x="419" y="118"/>
                  </a:lnTo>
                  <a:lnTo>
                    <a:pt x="420" y="116"/>
                  </a:lnTo>
                  <a:lnTo>
                    <a:pt x="418" y="112"/>
                  </a:lnTo>
                  <a:lnTo>
                    <a:pt x="412" y="107"/>
                  </a:lnTo>
                  <a:lnTo>
                    <a:pt x="410" y="104"/>
                  </a:lnTo>
                  <a:lnTo>
                    <a:pt x="407" y="100"/>
                  </a:lnTo>
                  <a:lnTo>
                    <a:pt x="403" y="97"/>
                  </a:lnTo>
                  <a:lnTo>
                    <a:pt x="401" y="94"/>
                  </a:lnTo>
                  <a:lnTo>
                    <a:pt x="396" y="90"/>
                  </a:lnTo>
                  <a:lnTo>
                    <a:pt x="393" y="87"/>
                  </a:lnTo>
                  <a:lnTo>
                    <a:pt x="389" y="84"/>
                  </a:lnTo>
                  <a:lnTo>
                    <a:pt x="387" y="81"/>
                  </a:lnTo>
                  <a:lnTo>
                    <a:pt x="383" y="77"/>
                  </a:lnTo>
                  <a:lnTo>
                    <a:pt x="380" y="76"/>
                  </a:lnTo>
                  <a:lnTo>
                    <a:pt x="378" y="73"/>
                  </a:lnTo>
                  <a:lnTo>
                    <a:pt x="376" y="72"/>
                  </a:lnTo>
                  <a:lnTo>
                    <a:pt x="372" y="69"/>
                  </a:lnTo>
                  <a:lnTo>
                    <a:pt x="369" y="68"/>
                  </a:lnTo>
                  <a:lnTo>
                    <a:pt x="365" y="68"/>
                  </a:lnTo>
                  <a:lnTo>
                    <a:pt x="361" y="68"/>
                  </a:lnTo>
                  <a:lnTo>
                    <a:pt x="356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3" y="73"/>
                  </a:lnTo>
                  <a:lnTo>
                    <a:pt x="351" y="76"/>
                  </a:lnTo>
                  <a:lnTo>
                    <a:pt x="349" y="80"/>
                  </a:lnTo>
                  <a:lnTo>
                    <a:pt x="347" y="85"/>
                  </a:lnTo>
                  <a:lnTo>
                    <a:pt x="345" y="91"/>
                  </a:lnTo>
                  <a:lnTo>
                    <a:pt x="343" y="94"/>
                  </a:lnTo>
                  <a:lnTo>
                    <a:pt x="342" y="98"/>
                  </a:lnTo>
                  <a:lnTo>
                    <a:pt x="339" y="100"/>
                  </a:lnTo>
                  <a:lnTo>
                    <a:pt x="338" y="104"/>
                  </a:lnTo>
                  <a:lnTo>
                    <a:pt x="335" y="108"/>
                  </a:lnTo>
                  <a:lnTo>
                    <a:pt x="334" y="112"/>
                  </a:lnTo>
                  <a:lnTo>
                    <a:pt x="331" y="116"/>
                  </a:lnTo>
                  <a:lnTo>
                    <a:pt x="329" y="120"/>
                  </a:lnTo>
                  <a:lnTo>
                    <a:pt x="326" y="124"/>
                  </a:lnTo>
                  <a:lnTo>
                    <a:pt x="324" y="127"/>
                  </a:lnTo>
                  <a:lnTo>
                    <a:pt x="321" y="131"/>
                  </a:lnTo>
                  <a:lnTo>
                    <a:pt x="318" y="136"/>
                  </a:lnTo>
                  <a:lnTo>
                    <a:pt x="316" y="139"/>
                  </a:lnTo>
                  <a:lnTo>
                    <a:pt x="312" y="144"/>
                  </a:lnTo>
                  <a:lnTo>
                    <a:pt x="309" y="148"/>
                  </a:lnTo>
                  <a:lnTo>
                    <a:pt x="307" y="152"/>
                  </a:lnTo>
                  <a:lnTo>
                    <a:pt x="303" y="156"/>
                  </a:lnTo>
                  <a:lnTo>
                    <a:pt x="300" y="160"/>
                  </a:lnTo>
                  <a:lnTo>
                    <a:pt x="298" y="163"/>
                  </a:lnTo>
                  <a:lnTo>
                    <a:pt x="294" y="167"/>
                  </a:lnTo>
                  <a:lnTo>
                    <a:pt x="291" y="170"/>
                  </a:lnTo>
                  <a:lnTo>
                    <a:pt x="287" y="174"/>
                  </a:lnTo>
                  <a:lnTo>
                    <a:pt x="284" y="178"/>
                  </a:lnTo>
                  <a:lnTo>
                    <a:pt x="281" y="181"/>
                  </a:lnTo>
                  <a:lnTo>
                    <a:pt x="277" y="185"/>
                  </a:lnTo>
                  <a:lnTo>
                    <a:pt x="275" y="189"/>
                  </a:lnTo>
                  <a:lnTo>
                    <a:pt x="271" y="193"/>
                  </a:lnTo>
                  <a:lnTo>
                    <a:pt x="267" y="197"/>
                  </a:lnTo>
                  <a:lnTo>
                    <a:pt x="263" y="201"/>
                  </a:lnTo>
                  <a:lnTo>
                    <a:pt x="259" y="205"/>
                  </a:lnTo>
                  <a:lnTo>
                    <a:pt x="255" y="209"/>
                  </a:lnTo>
                  <a:lnTo>
                    <a:pt x="253" y="214"/>
                  </a:lnTo>
                  <a:lnTo>
                    <a:pt x="248" y="218"/>
                  </a:lnTo>
                  <a:lnTo>
                    <a:pt x="244" y="221"/>
                  </a:lnTo>
                  <a:lnTo>
                    <a:pt x="240" y="227"/>
                  </a:lnTo>
                  <a:lnTo>
                    <a:pt x="236" y="230"/>
                  </a:lnTo>
                  <a:lnTo>
                    <a:pt x="230" y="234"/>
                  </a:lnTo>
                  <a:lnTo>
                    <a:pt x="224" y="238"/>
                  </a:lnTo>
                  <a:lnTo>
                    <a:pt x="219" y="242"/>
                  </a:lnTo>
                  <a:lnTo>
                    <a:pt x="215" y="247"/>
                  </a:lnTo>
                  <a:lnTo>
                    <a:pt x="209" y="250"/>
                  </a:lnTo>
                  <a:lnTo>
                    <a:pt x="204" y="255"/>
                  </a:lnTo>
                  <a:lnTo>
                    <a:pt x="197" y="259"/>
                  </a:lnTo>
                  <a:lnTo>
                    <a:pt x="192" y="263"/>
                  </a:lnTo>
                  <a:lnTo>
                    <a:pt x="188" y="264"/>
                  </a:lnTo>
                  <a:lnTo>
                    <a:pt x="184" y="266"/>
                  </a:lnTo>
                  <a:lnTo>
                    <a:pt x="182" y="268"/>
                  </a:lnTo>
                  <a:lnTo>
                    <a:pt x="178" y="270"/>
                  </a:lnTo>
                  <a:lnTo>
                    <a:pt x="175" y="272"/>
                  </a:lnTo>
                  <a:lnTo>
                    <a:pt x="172" y="273"/>
                  </a:lnTo>
                  <a:lnTo>
                    <a:pt x="168" y="275"/>
                  </a:lnTo>
                  <a:lnTo>
                    <a:pt x="165" y="278"/>
                  </a:lnTo>
                  <a:lnTo>
                    <a:pt x="161" y="279"/>
                  </a:lnTo>
                  <a:lnTo>
                    <a:pt x="156" y="281"/>
                  </a:lnTo>
                  <a:lnTo>
                    <a:pt x="152" y="282"/>
                  </a:lnTo>
                  <a:lnTo>
                    <a:pt x="150" y="285"/>
                  </a:lnTo>
                  <a:lnTo>
                    <a:pt x="145" y="286"/>
                  </a:lnTo>
                  <a:lnTo>
                    <a:pt x="141" y="287"/>
                  </a:lnTo>
                  <a:lnTo>
                    <a:pt x="137" y="290"/>
                  </a:lnTo>
                  <a:lnTo>
                    <a:pt x="133" y="291"/>
                  </a:lnTo>
                  <a:lnTo>
                    <a:pt x="121" y="294"/>
                  </a:lnTo>
                  <a:lnTo>
                    <a:pt x="120" y="292"/>
                  </a:lnTo>
                  <a:lnTo>
                    <a:pt x="118" y="291"/>
                  </a:lnTo>
                  <a:lnTo>
                    <a:pt x="115" y="288"/>
                  </a:lnTo>
                  <a:lnTo>
                    <a:pt x="111" y="285"/>
                  </a:lnTo>
                  <a:lnTo>
                    <a:pt x="106" y="281"/>
                  </a:lnTo>
                  <a:lnTo>
                    <a:pt x="102" y="277"/>
                  </a:lnTo>
                  <a:lnTo>
                    <a:pt x="96" y="273"/>
                  </a:lnTo>
                  <a:lnTo>
                    <a:pt x="90" y="268"/>
                  </a:lnTo>
                  <a:lnTo>
                    <a:pt x="87" y="265"/>
                  </a:lnTo>
                  <a:lnTo>
                    <a:pt x="83" y="263"/>
                  </a:lnTo>
                  <a:lnTo>
                    <a:pt x="80" y="261"/>
                  </a:lnTo>
                  <a:lnTo>
                    <a:pt x="76" y="259"/>
                  </a:lnTo>
                  <a:lnTo>
                    <a:pt x="70" y="255"/>
                  </a:lnTo>
                  <a:lnTo>
                    <a:pt x="65" y="251"/>
                  </a:lnTo>
                  <a:lnTo>
                    <a:pt x="58" y="248"/>
                  </a:lnTo>
                  <a:lnTo>
                    <a:pt x="53" y="246"/>
                  </a:lnTo>
                  <a:lnTo>
                    <a:pt x="49" y="243"/>
                  </a:lnTo>
                  <a:lnTo>
                    <a:pt x="47" y="243"/>
                  </a:lnTo>
                  <a:lnTo>
                    <a:pt x="42" y="243"/>
                  </a:lnTo>
                  <a:lnTo>
                    <a:pt x="39" y="243"/>
                  </a:lnTo>
                  <a:lnTo>
                    <a:pt x="35" y="243"/>
                  </a:lnTo>
                  <a:lnTo>
                    <a:pt x="31" y="245"/>
                  </a:lnTo>
                  <a:lnTo>
                    <a:pt x="27" y="245"/>
                  </a:lnTo>
                  <a:lnTo>
                    <a:pt x="25" y="246"/>
                  </a:lnTo>
                  <a:lnTo>
                    <a:pt x="21" y="246"/>
                  </a:lnTo>
                  <a:lnTo>
                    <a:pt x="17" y="248"/>
                  </a:lnTo>
                  <a:lnTo>
                    <a:pt x="13" y="250"/>
                  </a:lnTo>
                  <a:lnTo>
                    <a:pt x="11" y="250"/>
                  </a:lnTo>
                  <a:lnTo>
                    <a:pt x="7" y="251"/>
                  </a:lnTo>
                  <a:lnTo>
                    <a:pt x="6" y="254"/>
                  </a:lnTo>
                  <a:lnTo>
                    <a:pt x="2" y="256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2" y="270"/>
                  </a:lnTo>
                  <a:lnTo>
                    <a:pt x="3" y="274"/>
                  </a:lnTo>
                  <a:lnTo>
                    <a:pt x="7" y="274"/>
                  </a:lnTo>
                  <a:lnTo>
                    <a:pt x="9" y="272"/>
                  </a:lnTo>
                  <a:lnTo>
                    <a:pt x="12" y="269"/>
                  </a:lnTo>
                  <a:lnTo>
                    <a:pt x="15" y="266"/>
                  </a:lnTo>
                  <a:lnTo>
                    <a:pt x="18" y="264"/>
                  </a:lnTo>
                  <a:lnTo>
                    <a:pt x="22" y="261"/>
                  </a:lnTo>
                  <a:lnTo>
                    <a:pt x="26" y="259"/>
                  </a:lnTo>
                  <a:lnTo>
                    <a:pt x="31" y="256"/>
                  </a:lnTo>
                  <a:lnTo>
                    <a:pt x="36" y="254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53" y="255"/>
                  </a:lnTo>
                  <a:lnTo>
                    <a:pt x="58" y="257"/>
                  </a:lnTo>
                  <a:lnTo>
                    <a:pt x="62" y="260"/>
                  </a:lnTo>
                  <a:lnTo>
                    <a:pt x="65" y="263"/>
                  </a:lnTo>
                  <a:lnTo>
                    <a:pt x="67" y="265"/>
                  </a:lnTo>
                  <a:lnTo>
                    <a:pt x="69" y="266"/>
                  </a:lnTo>
                  <a:lnTo>
                    <a:pt x="110" y="305"/>
                  </a:lnTo>
                  <a:lnTo>
                    <a:pt x="129" y="300"/>
                  </a:lnTo>
                  <a:lnTo>
                    <a:pt x="129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7" name="Freeform 49">
              <a:extLst>
                <a:ext uri="{FF2B5EF4-FFF2-40B4-BE49-F238E27FC236}">
                  <a16:creationId xmlns:a16="http://schemas.microsoft.com/office/drawing/2014/main" id="{B467ECF3-71D4-494C-B1EB-75986E11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4072"/>
              <a:ext cx="43" cy="16"/>
            </a:xfrm>
            <a:custGeom>
              <a:avLst/>
              <a:gdLst>
                <a:gd name="T0" fmla="*/ 17 w 43"/>
                <a:gd name="T1" fmla="*/ 1 h 16"/>
                <a:gd name="T2" fmla="*/ 13 w 43"/>
                <a:gd name="T3" fmla="*/ 3 h 16"/>
                <a:gd name="T4" fmla="*/ 11 w 43"/>
                <a:gd name="T5" fmla="*/ 4 h 16"/>
                <a:gd name="T6" fmla="*/ 7 w 43"/>
                <a:gd name="T7" fmla="*/ 7 h 16"/>
                <a:gd name="T8" fmla="*/ 4 w 43"/>
                <a:gd name="T9" fmla="*/ 8 h 16"/>
                <a:gd name="T10" fmla="*/ 0 w 43"/>
                <a:gd name="T11" fmla="*/ 12 h 16"/>
                <a:gd name="T12" fmla="*/ 2 w 43"/>
                <a:gd name="T13" fmla="*/ 16 h 16"/>
                <a:gd name="T14" fmla="*/ 4 w 43"/>
                <a:gd name="T15" fmla="*/ 16 h 16"/>
                <a:gd name="T16" fmla="*/ 7 w 43"/>
                <a:gd name="T17" fmla="*/ 16 h 16"/>
                <a:gd name="T18" fmla="*/ 9 w 43"/>
                <a:gd name="T19" fmla="*/ 16 h 16"/>
                <a:gd name="T20" fmla="*/ 13 w 43"/>
                <a:gd name="T21" fmla="*/ 16 h 16"/>
                <a:gd name="T22" fmla="*/ 17 w 43"/>
                <a:gd name="T23" fmla="*/ 14 h 16"/>
                <a:gd name="T24" fmla="*/ 21 w 43"/>
                <a:gd name="T25" fmla="*/ 14 h 16"/>
                <a:gd name="T26" fmla="*/ 24 w 43"/>
                <a:gd name="T27" fmla="*/ 14 h 16"/>
                <a:gd name="T28" fmla="*/ 29 w 43"/>
                <a:gd name="T29" fmla="*/ 14 h 16"/>
                <a:gd name="T30" fmla="*/ 31 w 43"/>
                <a:gd name="T31" fmla="*/ 13 h 16"/>
                <a:gd name="T32" fmla="*/ 35 w 43"/>
                <a:gd name="T33" fmla="*/ 13 h 16"/>
                <a:gd name="T34" fmla="*/ 38 w 43"/>
                <a:gd name="T35" fmla="*/ 12 h 16"/>
                <a:gd name="T36" fmla="*/ 40 w 43"/>
                <a:gd name="T37" fmla="*/ 10 h 16"/>
                <a:gd name="T38" fmla="*/ 43 w 43"/>
                <a:gd name="T39" fmla="*/ 9 h 16"/>
                <a:gd name="T40" fmla="*/ 43 w 43"/>
                <a:gd name="T41" fmla="*/ 8 h 16"/>
                <a:gd name="T42" fmla="*/ 39 w 43"/>
                <a:gd name="T43" fmla="*/ 7 h 16"/>
                <a:gd name="T44" fmla="*/ 35 w 43"/>
                <a:gd name="T45" fmla="*/ 4 h 16"/>
                <a:gd name="T46" fmla="*/ 33 w 43"/>
                <a:gd name="T47" fmla="*/ 3 h 16"/>
                <a:gd name="T48" fmla="*/ 29 w 43"/>
                <a:gd name="T49" fmla="*/ 1 h 16"/>
                <a:gd name="T50" fmla="*/ 25 w 43"/>
                <a:gd name="T51" fmla="*/ 0 h 16"/>
                <a:gd name="T52" fmla="*/ 21 w 43"/>
                <a:gd name="T53" fmla="*/ 0 h 16"/>
                <a:gd name="T54" fmla="*/ 18 w 43"/>
                <a:gd name="T55" fmla="*/ 0 h 16"/>
                <a:gd name="T56" fmla="*/ 17 w 43"/>
                <a:gd name="T57" fmla="*/ 1 h 16"/>
                <a:gd name="T58" fmla="*/ 17 w 43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16">
                  <a:moveTo>
                    <a:pt x="17" y="1"/>
                  </a:moveTo>
                  <a:lnTo>
                    <a:pt x="13" y="3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3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8" name="Freeform 50">
              <a:extLst>
                <a:ext uri="{FF2B5EF4-FFF2-40B4-BE49-F238E27FC236}">
                  <a16:creationId xmlns:a16="http://schemas.microsoft.com/office/drawing/2014/main" id="{321A1410-301D-4F37-8369-6D93C988E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4015"/>
              <a:ext cx="62" cy="70"/>
            </a:xfrm>
            <a:custGeom>
              <a:avLst/>
              <a:gdLst>
                <a:gd name="T0" fmla="*/ 11 w 62"/>
                <a:gd name="T1" fmla="*/ 56 h 70"/>
                <a:gd name="T2" fmla="*/ 13 w 62"/>
                <a:gd name="T3" fmla="*/ 51 h 70"/>
                <a:gd name="T4" fmla="*/ 15 w 62"/>
                <a:gd name="T5" fmla="*/ 46 h 70"/>
                <a:gd name="T6" fmla="*/ 17 w 62"/>
                <a:gd name="T7" fmla="*/ 42 h 70"/>
                <a:gd name="T8" fmla="*/ 19 w 62"/>
                <a:gd name="T9" fmla="*/ 39 h 70"/>
                <a:gd name="T10" fmla="*/ 20 w 62"/>
                <a:gd name="T11" fmla="*/ 37 h 70"/>
                <a:gd name="T12" fmla="*/ 23 w 62"/>
                <a:gd name="T13" fmla="*/ 34 h 70"/>
                <a:gd name="T14" fmla="*/ 27 w 62"/>
                <a:gd name="T15" fmla="*/ 28 h 70"/>
                <a:gd name="T16" fmla="*/ 32 w 62"/>
                <a:gd name="T17" fmla="*/ 22 h 70"/>
                <a:gd name="T18" fmla="*/ 36 w 62"/>
                <a:gd name="T19" fmla="*/ 17 h 70"/>
                <a:gd name="T20" fmla="*/ 41 w 62"/>
                <a:gd name="T21" fmla="*/ 13 h 70"/>
                <a:gd name="T22" fmla="*/ 44 w 62"/>
                <a:gd name="T23" fmla="*/ 12 h 70"/>
                <a:gd name="T24" fmla="*/ 47 w 62"/>
                <a:gd name="T25" fmla="*/ 9 h 70"/>
                <a:gd name="T26" fmla="*/ 53 w 62"/>
                <a:gd name="T27" fmla="*/ 7 h 70"/>
                <a:gd name="T28" fmla="*/ 56 w 62"/>
                <a:gd name="T29" fmla="*/ 6 h 70"/>
                <a:gd name="T30" fmla="*/ 59 w 62"/>
                <a:gd name="T31" fmla="*/ 4 h 70"/>
                <a:gd name="T32" fmla="*/ 62 w 62"/>
                <a:gd name="T33" fmla="*/ 3 h 70"/>
                <a:gd name="T34" fmla="*/ 62 w 62"/>
                <a:gd name="T35" fmla="*/ 2 h 70"/>
                <a:gd name="T36" fmla="*/ 59 w 62"/>
                <a:gd name="T37" fmla="*/ 0 h 70"/>
                <a:gd name="T38" fmla="*/ 56 w 62"/>
                <a:gd name="T39" fmla="*/ 0 h 70"/>
                <a:gd name="T40" fmla="*/ 53 w 62"/>
                <a:gd name="T41" fmla="*/ 0 h 70"/>
                <a:gd name="T42" fmla="*/ 49 w 62"/>
                <a:gd name="T43" fmla="*/ 3 h 70"/>
                <a:gd name="T44" fmla="*/ 44 w 62"/>
                <a:gd name="T45" fmla="*/ 3 h 70"/>
                <a:gd name="T46" fmla="*/ 40 w 62"/>
                <a:gd name="T47" fmla="*/ 6 h 70"/>
                <a:gd name="T48" fmla="*/ 36 w 62"/>
                <a:gd name="T49" fmla="*/ 7 h 70"/>
                <a:gd name="T50" fmla="*/ 32 w 62"/>
                <a:gd name="T51" fmla="*/ 11 h 70"/>
                <a:gd name="T52" fmla="*/ 28 w 62"/>
                <a:gd name="T53" fmla="*/ 12 h 70"/>
                <a:gd name="T54" fmla="*/ 24 w 62"/>
                <a:gd name="T55" fmla="*/ 17 h 70"/>
                <a:gd name="T56" fmla="*/ 22 w 62"/>
                <a:gd name="T57" fmla="*/ 22 h 70"/>
                <a:gd name="T58" fmla="*/ 18 w 62"/>
                <a:gd name="T59" fmla="*/ 29 h 70"/>
                <a:gd name="T60" fmla="*/ 14 w 62"/>
                <a:gd name="T61" fmla="*/ 35 h 70"/>
                <a:gd name="T62" fmla="*/ 11 w 62"/>
                <a:gd name="T63" fmla="*/ 40 h 70"/>
                <a:gd name="T64" fmla="*/ 9 w 62"/>
                <a:gd name="T65" fmla="*/ 46 h 70"/>
                <a:gd name="T66" fmla="*/ 8 w 62"/>
                <a:gd name="T67" fmla="*/ 48 h 70"/>
                <a:gd name="T68" fmla="*/ 6 w 62"/>
                <a:gd name="T69" fmla="*/ 51 h 70"/>
                <a:gd name="T70" fmla="*/ 4 w 62"/>
                <a:gd name="T71" fmla="*/ 55 h 70"/>
                <a:gd name="T72" fmla="*/ 2 w 62"/>
                <a:gd name="T73" fmla="*/ 58 h 70"/>
                <a:gd name="T74" fmla="*/ 2 w 62"/>
                <a:gd name="T75" fmla="*/ 62 h 70"/>
                <a:gd name="T76" fmla="*/ 0 w 62"/>
                <a:gd name="T77" fmla="*/ 66 h 70"/>
                <a:gd name="T78" fmla="*/ 0 w 62"/>
                <a:gd name="T79" fmla="*/ 69 h 70"/>
                <a:gd name="T80" fmla="*/ 0 w 62"/>
                <a:gd name="T81" fmla="*/ 70 h 70"/>
                <a:gd name="T82" fmla="*/ 1 w 62"/>
                <a:gd name="T83" fmla="*/ 70 h 70"/>
                <a:gd name="T84" fmla="*/ 4 w 62"/>
                <a:gd name="T85" fmla="*/ 66 h 70"/>
                <a:gd name="T86" fmla="*/ 8 w 62"/>
                <a:gd name="T87" fmla="*/ 61 h 70"/>
                <a:gd name="T88" fmla="*/ 10 w 62"/>
                <a:gd name="T89" fmla="*/ 57 h 70"/>
                <a:gd name="T90" fmla="*/ 11 w 62"/>
                <a:gd name="T91" fmla="*/ 56 h 70"/>
                <a:gd name="T92" fmla="*/ 11 w 62"/>
                <a:gd name="T9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" h="70">
                  <a:moveTo>
                    <a:pt x="11" y="56"/>
                  </a:moveTo>
                  <a:lnTo>
                    <a:pt x="13" y="51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2" y="22"/>
                  </a:lnTo>
                  <a:lnTo>
                    <a:pt x="36" y="17"/>
                  </a:lnTo>
                  <a:lnTo>
                    <a:pt x="41" y="13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53" y="7"/>
                  </a:lnTo>
                  <a:lnTo>
                    <a:pt x="56" y="6"/>
                  </a:lnTo>
                  <a:lnTo>
                    <a:pt x="59" y="4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9" y="3"/>
                  </a:lnTo>
                  <a:lnTo>
                    <a:pt x="44" y="3"/>
                  </a:lnTo>
                  <a:lnTo>
                    <a:pt x="40" y="6"/>
                  </a:lnTo>
                  <a:lnTo>
                    <a:pt x="36" y="7"/>
                  </a:lnTo>
                  <a:lnTo>
                    <a:pt x="32" y="11"/>
                  </a:lnTo>
                  <a:lnTo>
                    <a:pt x="28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8" y="29"/>
                  </a:lnTo>
                  <a:lnTo>
                    <a:pt x="14" y="35"/>
                  </a:lnTo>
                  <a:lnTo>
                    <a:pt x="11" y="40"/>
                  </a:lnTo>
                  <a:lnTo>
                    <a:pt x="9" y="46"/>
                  </a:lnTo>
                  <a:lnTo>
                    <a:pt x="8" y="48"/>
                  </a:lnTo>
                  <a:lnTo>
                    <a:pt x="6" y="51"/>
                  </a:lnTo>
                  <a:lnTo>
                    <a:pt x="4" y="55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4" y="66"/>
                  </a:lnTo>
                  <a:lnTo>
                    <a:pt x="8" y="61"/>
                  </a:lnTo>
                  <a:lnTo>
                    <a:pt x="10" y="57"/>
                  </a:lnTo>
                  <a:lnTo>
                    <a:pt x="11" y="56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19" name="Freeform 51">
              <a:extLst>
                <a:ext uri="{FF2B5EF4-FFF2-40B4-BE49-F238E27FC236}">
                  <a16:creationId xmlns:a16="http://schemas.microsoft.com/office/drawing/2014/main" id="{E27C57FD-378A-4DA3-8752-CDC1A19B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4055"/>
              <a:ext cx="67" cy="94"/>
            </a:xfrm>
            <a:custGeom>
              <a:avLst/>
              <a:gdLst>
                <a:gd name="T0" fmla="*/ 0 w 67"/>
                <a:gd name="T1" fmla="*/ 88 h 94"/>
                <a:gd name="T2" fmla="*/ 0 w 67"/>
                <a:gd name="T3" fmla="*/ 87 h 94"/>
                <a:gd name="T4" fmla="*/ 0 w 67"/>
                <a:gd name="T5" fmla="*/ 85 h 94"/>
                <a:gd name="T6" fmla="*/ 0 w 67"/>
                <a:gd name="T7" fmla="*/ 83 h 94"/>
                <a:gd name="T8" fmla="*/ 1 w 67"/>
                <a:gd name="T9" fmla="*/ 80 h 94"/>
                <a:gd name="T10" fmla="*/ 1 w 67"/>
                <a:gd name="T11" fmla="*/ 76 h 94"/>
                <a:gd name="T12" fmla="*/ 3 w 67"/>
                <a:gd name="T13" fmla="*/ 71 h 94"/>
                <a:gd name="T14" fmla="*/ 4 w 67"/>
                <a:gd name="T15" fmla="*/ 66 h 94"/>
                <a:gd name="T16" fmla="*/ 5 w 67"/>
                <a:gd name="T17" fmla="*/ 61 h 94"/>
                <a:gd name="T18" fmla="*/ 7 w 67"/>
                <a:gd name="T19" fmla="*/ 56 h 94"/>
                <a:gd name="T20" fmla="*/ 8 w 67"/>
                <a:gd name="T21" fmla="*/ 51 h 94"/>
                <a:gd name="T22" fmla="*/ 9 w 67"/>
                <a:gd name="T23" fmla="*/ 45 h 94"/>
                <a:gd name="T24" fmla="*/ 12 w 67"/>
                <a:gd name="T25" fmla="*/ 40 h 94"/>
                <a:gd name="T26" fmla="*/ 13 w 67"/>
                <a:gd name="T27" fmla="*/ 35 h 94"/>
                <a:gd name="T28" fmla="*/ 14 w 67"/>
                <a:gd name="T29" fmla="*/ 31 h 94"/>
                <a:gd name="T30" fmla="*/ 17 w 67"/>
                <a:gd name="T31" fmla="*/ 27 h 94"/>
                <a:gd name="T32" fmla="*/ 19 w 67"/>
                <a:gd name="T33" fmla="*/ 25 h 94"/>
                <a:gd name="T34" fmla="*/ 23 w 67"/>
                <a:gd name="T35" fmla="*/ 20 h 94"/>
                <a:gd name="T36" fmla="*/ 28 w 67"/>
                <a:gd name="T37" fmla="*/ 16 h 94"/>
                <a:gd name="T38" fmla="*/ 34 w 67"/>
                <a:gd name="T39" fmla="*/ 12 h 94"/>
                <a:gd name="T40" fmla="*/ 39 w 67"/>
                <a:gd name="T41" fmla="*/ 11 h 94"/>
                <a:gd name="T42" fmla="*/ 43 w 67"/>
                <a:gd name="T43" fmla="*/ 8 h 94"/>
                <a:gd name="T44" fmla="*/ 46 w 67"/>
                <a:gd name="T45" fmla="*/ 7 h 94"/>
                <a:gd name="T46" fmla="*/ 49 w 67"/>
                <a:gd name="T47" fmla="*/ 7 h 94"/>
                <a:gd name="T48" fmla="*/ 49 w 67"/>
                <a:gd name="T49" fmla="*/ 7 h 94"/>
                <a:gd name="T50" fmla="*/ 58 w 67"/>
                <a:gd name="T51" fmla="*/ 35 h 94"/>
                <a:gd name="T52" fmla="*/ 62 w 67"/>
                <a:gd name="T53" fmla="*/ 33 h 94"/>
                <a:gd name="T54" fmla="*/ 56 w 67"/>
                <a:gd name="T55" fmla="*/ 0 h 94"/>
                <a:gd name="T56" fmla="*/ 61 w 67"/>
                <a:gd name="T57" fmla="*/ 0 h 94"/>
                <a:gd name="T58" fmla="*/ 67 w 67"/>
                <a:gd name="T59" fmla="*/ 34 h 94"/>
                <a:gd name="T60" fmla="*/ 58 w 67"/>
                <a:gd name="T61" fmla="*/ 42 h 94"/>
                <a:gd name="T62" fmla="*/ 56 w 67"/>
                <a:gd name="T63" fmla="*/ 42 h 94"/>
                <a:gd name="T64" fmla="*/ 53 w 67"/>
                <a:gd name="T65" fmla="*/ 42 h 94"/>
                <a:gd name="T66" fmla="*/ 49 w 67"/>
                <a:gd name="T67" fmla="*/ 42 h 94"/>
                <a:gd name="T68" fmla="*/ 46 w 67"/>
                <a:gd name="T69" fmla="*/ 44 h 94"/>
                <a:gd name="T70" fmla="*/ 43 w 67"/>
                <a:gd name="T71" fmla="*/ 47 h 94"/>
                <a:gd name="T72" fmla="*/ 39 w 67"/>
                <a:gd name="T73" fmla="*/ 49 h 94"/>
                <a:gd name="T74" fmla="*/ 36 w 67"/>
                <a:gd name="T75" fmla="*/ 52 h 94"/>
                <a:gd name="T76" fmla="*/ 34 w 67"/>
                <a:gd name="T77" fmla="*/ 53 h 94"/>
                <a:gd name="T78" fmla="*/ 31 w 67"/>
                <a:gd name="T79" fmla="*/ 57 h 94"/>
                <a:gd name="T80" fmla="*/ 30 w 67"/>
                <a:gd name="T81" fmla="*/ 60 h 94"/>
                <a:gd name="T82" fmla="*/ 26 w 67"/>
                <a:gd name="T83" fmla="*/ 63 h 94"/>
                <a:gd name="T84" fmla="*/ 25 w 67"/>
                <a:gd name="T85" fmla="*/ 67 h 94"/>
                <a:gd name="T86" fmla="*/ 22 w 67"/>
                <a:gd name="T87" fmla="*/ 71 h 94"/>
                <a:gd name="T88" fmla="*/ 21 w 67"/>
                <a:gd name="T89" fmla="*/ 76 h 94"/>
                <a:gd name="T90" fmla="*/ 18 w 67"/>
                <a:gd name="T91" fmla="*/ 79 h 94"/>
                <a:gd name="T92" fmla="*/ 17 w 67"/>
                <a:gd name="T93" fmla="*/ 82 h 94"/>
                <a:gd name="T94" fmla="*/ 14 w 67"/>
                <a:gd name="T95" fmla="*/ 85 h 94"/>
                <a:gd name="T96" fmla="*/ 14 w 67"/>
                <a:gd name="T97" fmla="*/ 88 h 94"/>
                <a:gd name="T98" fmla="*/ 12 w 67"/>
                <a:gd name="T99" fmla="*/ 93 h 94"/>
                <a:gd name="T100" fmla="*/ 12 w 67"/>
                <a:gd name="T101" fmla="*/ 94 h 94"/>
                <a:gd name="T102" fmla="*/ 0 w 67"/>
                <a:gd name="T103" fmla="*/ 88 h 94"/>
                <a:gd name="T104" fmla="*/ 0 w 67"/>
                <a:gd name="T105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94">
                  <a:moveTo>
                    <a:pt x="0" y="88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4" y="66"/>
                  </a:lnTo>
                  <a:lnTo>
                    <a:pt x="5" y="61"/>
                  </a:lnTo>
                  <a:lnTo>
                    <a:pt x="7" y="56"/>
                  </a:lnTo>
                  <a:lnTo>
                    <a:pt x="8" y="51"/>
                  </a:lnTo>
                  <a:lnTo>
                    <a:pt x="9" y="45"/>
                  </a:lnTo>
                  <a:lnTo>
                    <a:pt x="12" y="40"/>
                  </a:lnTo>
                  <a:lnTo>
                    <a:pt x="13" y="35"/>
                  </a:lnTo>
                  <a:lnTo>
                    <a:pt x="14" y="31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3" y="20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39" y="11"/>
                  </a:lnTo>
                  <a:lnTo>
                    <a:pt x="43" y="8"/>
                  </a:lnTo>
                  <a:lnTo>
                    <a:pt x="46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8" y="35"/>
                  </a:lnTo>
                  <a:lnTo>
                    <a:pt x="62" y="33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34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3" y="42"/>
                  </a:lnTo>
                  <a:lnTo>
                    <a:pt x="49" y="42"/>
                  </a:lnTo>
                  <a:lnTo>
                    <a:pt x="46" y="44"/>
                  </a:lnTo>
                  <a:lnTo>
                    <a:pt x="43" y="47"/>
                  </a:lnTo>
                  <a:lnTo>
                    <a:pt x="39" y="49"/>
                  </a:lnTo>
                  <a:lnTo>
                    <a:pt x="36" y="52"/>
                  </a:lnTo>
                  <a:lnTo>
                    <a:pt x="34" y="53"/>
                  </a:lnTo>
                  <a:lnTo>
                    <a:pt x="31" y="57"/>
                  </a:lnTo>
                  <a:lnTo>
                    <a:pt x="30" y="60"/>
                  </a:lnTo>
                  <a:lnTo>
                    <a:pt x="26" y="63"/>
                  </a:lnTo>
                  <a:lnTo>
                    <a:pt x="25" y="67"/>
                  </a:lnTo>
                  <a:lnTo>
                    <a:pt x="22" y="71"/>
                  </a:lnTo>
                  <a:lnTo>
                    <a:pt x="21" y="76"/>
                  </a:lnTo>
                  <a:lnTo>
                    <a:pt x="18" y="79"/>
                  </a:lnTo>
                  <a:lnTo>
                    <a:pt x="17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2" y="93"/>
                  </a:lnTo>
                  <a:lnTo>
                    <a:pt x="12" y="94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0" name="Freeform 52">
              <a:extLst>
                <a:ext uri="{FF2B5EF4-FFF2-40B4-BE49-F238E27FC236}">
                  <a16:creationId xmlns:a16="http://schemas.microsoft.com/office/drawing/2014/main" id="{551D54BB-D5C2-4BC0-A87C-7D7B6154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3996"/>
              <a:ext cx="63" cy="48"/>
            </a:xfrm>
            <a:custGeom>
              <a:avLst/>
              <a:gdLst>
                <a:gd name="T0" fmla="*/ 0 w 63"/>
                <a:gd name="T1" fmla="*/ 18 h 48"/>
                <a:gd name="T2" fmla="*/ 15 w 63"/>
                <a:gd name="T3" fmla="*/ 48 h 48"/>
                <a:gd name="T4" fmla="*/ 15 w 63"/>
                <a:gd name="T5" fmla="*/ 45 h 48"/>
                <a:gd name="T6" fmla="*/ 19 w 63"/>
                <a:gd name="T7" fmla="*/ 40 h 48"/>
                <a:gd name="T8" fmla="*/ 22 w 63"/>
                <a:gd name="T9" fmla="*/ 36 h 48"/>
                <a:gd name="T10" fmla="*/ 24 w 63"/>
                <a:gd name="T11" fmla="*/ 34 h 48"/>
                <a:gd name="T12" fmla="*/ 28 w 63"/>
                <a:gd name="T13" fmla="*/ 31 h 48"/>
                <a:gd name="T14" fmla="*/ 32 w 63"/>
                <a:gd name="T15" fmla="*/ 31 h 48"/>
                <a:gd name="T16" fmla="*/ 35 w 63"/>
                <a:gd name="T17" fmla="*/ 30 h 48"/>
                <a:gd name="T18" fmla="*/ 40 w 63"/>
                <a:gd name="T19" fmla="*/ 31 h 48"/>
                <a:gd name="T20" fmla="*/ 44 w 63"/>
                <a:gd name="T21" fmla="*/ 31 h 48"/>
                <a:gd name="T22" fmla="*/ 50 w 63"/>
                <a:gd name="T23" fmla="*/ 34 h 48"/>
                <a:gd name="T24" fmla="*/ 55 w 63"/>
                <a:gd name="T25" fmla="*/ 36 h 48"/>
                <a:gd name="T26" fmla="*/ 59 w 63"/>
                <a:gd name="T27" fmla="*/ 37 h 48"/>
                <a:gd name="T28" fmla="*/ 62 w 63"/>
                <a:gd name="T29" fmla="*/ 39 h 48"/>
                <a:gd name="T30" fmla="*/ 63 w 63"/>
                <a:gd name="T31" fmla="*/ 40 h 48"/>
                <a:gd name="T32" fmla="*/ 62 w 63"/>
                <a:gd name="T33" fmla="*/ 39 h 48"/>
                <a:gd name="T34" fmla="*/ 60 w 63"/>
                <a:gd name="T35" fmla="*/ 35 h 48"/>
                <a:gd name="T36" fmla="*/ 58 w 63"/>
                <a:gd name="T37" fmla="*/ 31 h 48"/>
                <a:gd name="T38" fmla="*/ 55 w 63"/>
                <a:gd name="T39" fmla="*/ 28 h 48"/>
                <a:gd name="T40" fmla="*/ 54 w 63"/>
                <a:gd name="T41" fmla="*/ 25 h 48"/>
                <a:gd name="T42" fmla="*/ 51 w 63"/>
                <a:gd name="T43" fmla="*/ 22 h 48"/>
                <a:gd name="T44" fmla="*/ 49 w 63"/>
                <a:gd name="T45" fmla="*/ 18 h 48"/>
                <a:gd name="T46" fmla="*/ 46 w 63"/>
                <a:gd name="T47" fmla="*/ 14 h 48"/>
                <a:gd name="T48" fmla="*/ 44 w 63"/>
                <a:gd name="T49" fmla="*/ 10 h 48"/>
                <a:gd name="T50" fmla="*/ 42 w 63"/>
                <a:gd name="T51" fmla="*/ 8 h 48"/>
                <a:gd name="T52" fmla="*/ 37 w 63"/>
                <a:gd name="T53" fmla="*/ 3 h 48"/>
                <a:gd name="T54" fmla="*/ 33 w 63"/>
                <a:gd name="T55" fmla="*/ 1 h 48"/>
                <a:gd name="T56" fmla="*/ 28 w 63"/>
                <a:gd name="T57" fmla="*/ 0 h 48"/>
                <a:gd name="T58" fmla="*/ 24 w 63"/>
                <a:gd name="T59" fmla="*/ 1 h 48"/>
                <a:gd name="T60" fmla="*/ 18 w 63"/>
                <a:gd name="T61" fmla="*/ 4 h 48"/>
                <a:gd name="T62" fmla="*/ 13 w 63"/>
                <a:gd name="T63" fmla="*/ 8 h 48"/>
                <a:gd name="T64" fmla="*/ 8 w 63"/>
                <a:gd name="T65" fmla="*/ 10 h 48"/>
                <a:gd name="T66" fmla="*/ 4 w 63"/>
                <a:gd name="T67" fmla="*/ 14 h 48"/>
                <a:gd name="T68" fmla="*/ 0 w 63"/>
                <a:gd name="T69" fmla="*/ 17 h 48"/>
                <a:gd name="T70" fmla="*/ 0 w 63"/>
                <a:gd name="T71" fmla="*/ 18 h 48"/>
                <a:gd name="T72" fmla="*/ 0 w 63"/>
                <a:gd name="T73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48">
                  <a:moveTo>
                    <a:pt x="0" y="18"/>
                  </a:moveTo>
                  <a:lnTo>
                    <a:pt x="15" y="48"/>
                  </a:lnTo>
                  <a:lnTo>
                    <a:pt x="15" y="45"/>
                  </a:lnTo>
                  <a:lnTo>
                    <a:pt x="19" y="40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1"/>
                  </a:lnTo>
                  <a:lnTo>
                    <a:pt x="32" y="31"/>
                  </a:lnTo>
                  <a:lnTo>
                    <a:pt x="35" y="30"/>
                  </a:lnTo>
                  <a:lnTo>
                    <a:pt x="40" y="31"/>
                  </a:lnTo>
                  <a:lnTo>
                    <a:pt x="44" y="31"/>
                  </a:lnTo>
                  <a:lnTo>
                    <a:pt x="50" y="34"/>
                  </a:lnTo>
                  <a:lnTo>
                    <a:pt x="55" y="36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3" y="40"/>
                  </a:lnTo>
                  <a:lnTo>
                    <a:pt x="62" y="39"/>
                  </a:lnTo>
                  <a:lnTo>
                    <a:pt x="60" y="35"/>
                  </a:lnTo>
                  <a:lnTo>
                    <a:pt x="58" y="31"/>
                  </a:lnTo>
                  <a:lnTo>
                    <a:pt x="55" y="28"/>
                  </a:lnTo>
                  <a:lnTo>
                    <a:pt x="54" y="25"/>
                  </a:lnTo>
                  <a:lnTo>
                    <a:pt x="51" y="22"/>
                  </a:lnTo>
                  <a:lnTo>
                    <a:pt x="49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1" name="Freeform 53">
              <a:extLst>
                <a:ext uri="{FF2B5EF4-FFF2-40B4-BE49-F238E27FC236}">
                  <a16:creationId xmlns:a16="http://schemas.microsoft.com/office/drawing/2014/main" id="{C0904ED4-D756-45DD-91CE-28F8EB21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4130"/>
              <a:ext cx="79" cy="126"/>
            </a:xfrm>
            <a:custGeom>
              <a:avLst/>
              <a:gdLst>
                <a:gd name="T0" fmla="*/ 1 w 79"/>
                <a:gd name="T1" fmla="*/ 5 h 126"/>
                <a:gd name="T2" fmla="*/ 0 w 79"/>
                <a:gd name="T3" fmla="*/ 12 h 126"/>
                <a:gd name="T4" fmla="*/ 1 w 79"/>
                <a:gd name="T5" fmla="*/ 21 h 126"/>
                <a:gd name="T6" fmla="*/ 5 w 79"/>
                <a:gd name="T7" fmla="*/ 30 h 126"/>
                <a:gd name="T8" fmla="*/ 9 w 79"/>
                <a:gd name="T9" fmla="*/ 34 h 126"/>
                <a:gd name="T10" fmla="*/ 15 w 79"/>
                <a:gd name="T11" fmla="*/ 36 h 126"/>
                <a:gd name="T12" fmla="*/ 24 w 79"/>
                <a:gd name="T13" fmla="*/ 40 h 126"/>
                <a:gd name="T14" fmla="*/ 36 w 79"/>
                <a:gd name="T15" fmla="*/ 43 h 126"/>
                <a:gd name="T16" fmla="*/ 46 w 79"/>
                <a:gd name="T17" fmla="*/ 46 h 126"/>
                <a:gd name="T18" fmla="*/ 56 w 79"/>
                <a:gd name="T19" fmla="*/ 50 h 126"/>
                <a:gd name="T20" fmla="*/ 64 w 79"/>
                <a:gd name="T21" fmla="*/ 53 h 126"/>
                <a:gd name="T22" fmla="*/ 69 w 79"/>
                <a:gd name="T23" fmla="*/ 55 h 126"/>
                <a:gd name="T24" fmla="*/ 70 w 79"/>
                <a:gd name="T25" fmla="*/ 57 h 126"/>
                <a:gd name="T26" fmla="*/ 68 w 79"/>
                <a:gd name="T27" fmla="*/ 62 h 126"/>
                <a:gd name="T28" fmla="*/ 64 w 79"/>
                <a:gd name="T29" fmla="*/ 70 h 126"/>
                <a:gd name="T30" fmla="*/ 60 w 79"/>
                <a:gd name="T31" fmla="*/ 79 h 126"/>
                <a:gd name="T32" fmla="*/ 55 w 79"/>
                <a:gd name="T33" fmla="*/ 89 h 126"/>
                <a:gd name="T34" fmla="*/ 51 w 79"/>
                <a:gd name="T35" fmla="*/ 98 h 126"/>
                <a:gd name="T36" fmla="*/ 47 w 79"/>
                <a:gd name="T37" fmla="*/ 104 h 126"/>
                <a:gd name="T38" fmla="*/ 47 w 79"/>
                <a:gd name="T39" fmla="*/ 111 h 126"/>
                <a:gd name="T40" fmla="*/ 50 w 79"/>
                <a:gd name="T41" fmla="*/ 113 h 126"/>
                <a:gd name="T42" fmla="*/ 55 w 79"/>
                <a:gd name="T43" fmla="*/ 119 h 126"/>
                <a:gd name="T44" fmla="*/ 61 w 79"/>
                <a:gd name="T45" fmla="*/ 124 h 126"/>
                <a:gd name="T46" fmla="*/ 66 w 79"/>
                <a:gd name="T47" fmla="*/ 126 h 126"/>
                <a:gd name="T48" fmla="*/ 64 w 79"/>
                <a:gd name="T49" fmla="*/ 122 h 126"/>
                <a:gd name="T50" fmla="*/ 60 w 79"/>
                <a:gd name="T51" fmla="*/ 113 h 126"/>
                <a:gd name="T52" fmla="*/ 60 w 79"/>
                <a:gd name="T53" fmla="*/ 104 h 126"/>
                <a:gd name="T54" fmla="*/ 64 w 79"/>
                <a:gd name="T55" fmla="*/ 97 h 126"/>
                <a:gd name="T56" fmla="*/ 68 w 79"/>
                <a:gd name="T57" fmla="*/ 89 h 126"/>
                <a:gd name="T58" fmla="*/ 70 w 79"/>
                <a:gd name="T59" fmla="*/ 81 h 126"/>
                <a:gd name="T60" fmla="*/ 74 w 79"/>
                <a:gd name="T61" fmla="*/ 75 h 126"/>
                <a:gd name="T62" fmla="*/ 77 w 79"/>
                <a:gd name="T63" fmla="*/ 66 h 126"/>
                <a:gd name="T64" fmla="*/ 79 w 79"/>
                <a:gd name="T65" fmla="*/ 59 h 126"/>
                <a:gd name="T66" fmla="*/ 78 w 79"/>
                <a:gd name="T67" fmla="*/ 53 h 126"/>
                <a:gd name="T68" fmla="*/ 77 w 79"/>
                <a:gd name="T69" fmla="*/ 53 h 126"/>
                <a:gd name="T70" fmla="*/ 72 w 79"/>
                <a:gd name="T71" fmla="*/ 50 h 126"/>
                <a:gd name="T72" fmla="*/ 63 w 79"/>
                <a:gd name="T73" fmla="*/ 48 h 126"/>
                <a:gd name="T74" fmla="*/ 51 w 79"/>
                <a:gd name="T75" fmla="*/ 43 h 126"/>
                <a:gd name="T76" fmla="*/ 39 w 79"/>
                <a:gd name="T77" fmla="*/ 39 h 126"/>
                <a:gd name="T78" fmla="*/ 28 w 79"/>
                <a:gd name="T79" fmla="*/ 34 h 126"/>
                <a:gd name="T80" fmla="*/ 19 w 79"/>
                <a:gd name="T81" fmla="*/ 30 h 126"/>
                <a:gd name="T82" fmla="*/ 14 w 79"/>
                <a:gd name="T83" fmla="*/ 26 h 126"/>
                <a:gd name="T84" fmla="*/ 11 w 79"/>
                <a:gd name="T85" fmla="*/ 21 h 126"/>
                <a:gd name="T86" fmla="*/ 10 w 79"/>
                <a:gd name="T87" fmla="*/ 12 h 126"/>
                <a:gd name="T88" fmla="*/ 7 w 79"/>
                <a:gd name="T89" fmla="*/ 3 h 126"/>
                <a:gd name="T90" fmla="*/ 5 w 79"/>
                <a:gd name="T91" fmla="*/ 0 h 126"/>
                <a:gd name="T92" fmla="*/ 2 w 79"/>
                <a:gd name="T93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26">
                  <a:moveTo>
                    <a:pt x="2" y="3"/>
                  </a:move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2" y="35"/>
                  </a:lnTo>
                  <a:lnTo>
                    <a:pt x="15" y="36"/>
                  </a:lnTo>
                  <a:lnTo>
                    <a:pt x="20" y="37"/>
                  </a:lnTo>
                  <a:lnTo>
                    <a:pt x="24" y="40"/>
                  </a:lnTo>
                  <a:lnTo>
                    <a:pt x="29" y="41"/>
                  </a:lnTo>
                  <a:lnTo>
                    <a:pt x="36" y="43"/>
                  </a:lnTo>
                  <a:lnTo>
                    <a:pt x="41" y="45"/>
                  </a:lnTo>
                  <a:lnTo>
                    <a:pt x="46" y="46"/>
                  </a:lnTo>
                  <a:lnTo>
                    <a:pt x="51" y="48"/>
                  </a:lnTo>
                  <a:lnTo>
                    <a:pt x="56" y="50"/>
                  </a:lnTo>
                  <a:lnTo>
                    <a:pt x="61" y="52"/>
                  </a:lnTo>
                  <a:lnTo>
                    <a:pt x="64" y="53"/>
                  </a:lnTo>
                  <a:lnTo>
                    <a:pt x="68" y="54"/>
                  </a:lnTo>
                  <a:lnTo>
                    <a:pt x="69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69" y="59"/>
                  </a:lnTo>
                  <a:lnTo>
                    <a:pt x="68" y="62"/>
                  </a:lnTo>
                  <a:lnTo>
                    <a:pt x="66" y="66"/>
                  </a:lnTo>
                  <a:lnTo>
                    <a:pt x="64" y="70"/>
                  </a:lnTo>
                  <a:lnTo>
                    <a:pt x="63" y="73"/>
                  </a:lnTo>
                  <a:lnTo>
                    <a:pt x="60" y="79"/>
                  </a:lnTo>
                  <a:lnTo>
                    <a:pt x="59" y="84"/>
                  </a:lnTo>
                  <a:lnTo>
                    <a:pt x="55" y="89"/>
                  </a:lnTo>
                  <a:lnTo>
                    <a:pt x="52" y="93"/>
                  </a:lnTo>
                  <a:lnTo>
                    <a:pt x="51" y="98"/>
                  </a:lnTo>
                  <a:lnTo>
                    <a:pt x="50" y="102"/>
                  </a:lnTo>
                  <a:lnTo>
                    <a:pt x="47" y="104"/>
                  </a:lnTo>
                  <a:lnTo>
                    <a:pt x="47" y="108"/>
                  </a:lnTo>
                  <a:lnTo>
                    <a:pt x="47" y="111"/>
                  </a:lnTo>
                  <a:lnTo>
                    <a:pt x="48" y="112"/>
                  </a:lnTo>
                  <a:lnTo>
                    <a:pt x="50" y="113"/>
                  </a:lnTo>
                  <a:lnTo>
                    <a:pt x="52" y="116"/>
                  </a:lnTo>
                  <a:lnTo>
                    <a:pt x="55" y="119"/>
                  </a:lnTo>
                  <a:lnTo>
                    <a:pt x="59" y="122"/>
                  </a:lnTo>
                  <a:lnTo>
                    <a:pt x="61" y="124"/>
                  </a:lnTo>
                  <a:lnTo>
                    <a:pt x="64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4" y="122"/>
                  </a:lnTo>
                  <a:lnTo>
                    <a:pt x="61" y="119"/>
                  </a:lnTo>
                  <a:lnTo>
                    <a:pt x="60" y="113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3" y="99"/>
                  </a:lnTo>
                  <a:lnTo>
                    <a:pt x="64" y="97"/>
                  </a:lnTo>
                  <a:lnTo>
                    <a:pt x="65" y="93"/>
                  </a:lnTo>
                  <a:lnTo>
                    <a:pt x="68" y="89"/>
                  </a:lnTo>
                  <a:lnTo>
                    <a:pt x="69" y="86"/>
                  </a:lnTo>
                  <a:lnTo>
                    <a:pt x="70" y="81"/>
                  </a:lnTo>
                  <a:lnTo>
                    <a:pt x="72" y="77"/>
                  </a:lnTo>
                  <a:lnTo>
                    <a:pt x="74" y="75"/>
                  </a:lnTo>
                  <a:lnTo>
                    <a:pt x="75" y="71"/>
                  </a:lnTo>
                  <a:lnTo>
                    <a:pt x="77" y="66"/>
                  </a:lnTo>
                  <a:lnTo>
                    <a:pt x="79" y="63"/>
                  </a:lnTo>
                  <a:lnTo>
                    <a:pt x="79" y="59"/>
                  </a:lnTo>
                  <a:lnTo>
                    <a:pt x="78" y="57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7" y="53"/>
                  </a:lnTo>
                  <a:lnTo>
                    <a:pt x="75" y="52"/>
                  </a:lnTo>
                  <a:lnTo>
                    <a:pt x="72" y="50"/>
                  </a:lnTo>
                  <a:lnTo>
                    <a:pt x="68" y="49"/>
                  </a:lnTo>
                  <a:lnTo>
                    <a:pt x="63" y="48"/>
                  </a:lnTo>
                  <a:lnTo>
                    <a:pt x="57" y="45"/>
                  </a:lnTo>
                  <a:lnTo>
                    <a:pt x="51" y="43"/>
                  </a:lnTo>
                  <a:lnTo>
                    <a:pt x="46" y="41"/>
                  </a:lnTo>
                  <a:lnTo>
                    <a:pt x="39" y="39"/>
                  </a:lnTo>
                  <a:lnTo>
                    <a:pt x="34" y="36"/>
                  </a:lnTo>
                  <a:lnTo>
                    <a:pt x="28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1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9" y="7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2" name="Freeform 54">
              <a:extLst>
                <a:ext uri="{FF2B5EF4-FFF2-40B4-BE49-F238E27FC236}">
                  <a16:creationId xmlns:a16="http://schemas.microsoft.com/office/drawing/2014/main" id="{A350AD78-06B7-4D81-90DF-080E9A3F4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4203"/>
              <a:ext cx="64" cy="47"/>
            </a:xfrm>
            <a:custGeom>
              <a:avLst/>
              <a:gdLst>
                <a:gd name="T0" fmla="*/ 8 w 64"/>
                <a:gd name="T1" fmla="*/ 8 h 47"/>
                <a:gd name="T2" fmla="*/ 4 w 64"/>
                <a:gd name="T3" fmla="*/ 9 h 47"/>
                <a:gd name="T4" fmla="*/ 1 w 64"/>
                <a:gd name="T5" fmla="*/ 12 h 47"/>
                <a:gd name="T6" fmla="*/ 0 w 64"/>
                <a:gd name="T7" fmla="*/ 15 h 47"/>
                <a:gd name="T8" fmla="*/ 1 w 64"/>
                <a:gd name="T9" fmla="*/ 20 h 47"/>
                <a:gd name="T10" fmla="*/ 3 w 64"/>
                <a:gd name="T11" fmla="*/ 24 h 47"/>
                <a:gd name="T12" fmla="*/ 5 w 64"/>
                <a:gd name="T13" fmla="*/ 29 h 47"/>
                <a:gd name="T14" fmla="*/ 8 w 64"/>
                <a:gd name="T15" fmla="*/ 34 h 47"/>
                <a:gd name="T16" fmla="*/ 12 w 64"/>
                <a:gd name="T17" fmla="*/ 39 h 47"/>
                <a:gd name="T18" fmla="*/ 14 w 64"/>
                <a:gd name="T19" fmla="*/ 43 h 47"/>
                <a:gd name="T20" fmla="*/ 18 w 64"/>
                <a:gd name="T21" fmla="*/ 46 h 47"/>
                <a:gd name="T22" fmla="*/ 19 w 64"/>
                <a:gd name="T23" fmla="*/ 47 h 47"/>
                <a:gd name="T24" fmla="*/ 23 w 64"/>
                <a:gd name="T25" fmla="*/ 46 h 47"/>
                <a:gd name="T26" fmla="*/ 25 w 64"/>
                <a:gd name="T27" fmla="*/ 43 h 47"/>
                <a:gd name="T28" fmla="*/ 26 w 64"/>
                <a:gd name="T29" fmla="*/ 39 h 47"/>
                <a:gd name="T30" fmla="*/ 28 w 64"/>
                <a:gd name="T31" fmla="*/ 35 h 47"/>
                <a:gd name="T32" fmla="*/ 31 w 64"/>
                <a:gd name="T33" fmla="*/ 31 h 47"/>
                <a:gd name="T34" fmla="*/ 32 w 64"/>
                <a:gd name="T35" fmla="*/ 26 h 47"/>
                <a:gd name="T36" fmla="*/ 35 w 64"/>
                <a:gd name="T37" fmla="*/ 24 h 47"/>
                <a:gd name="T38" fmla="*/ 36 w 64"/>
                <a:gd name="T39" fmla="*/ 20 h 47"/>
                <a:gd name="T40" fmla="*/ 39 w 64"/>
                <a:gd name="T41" fmla="*/ 18 h 47"/>
                <a:gd name="T42" fmla="*/ 43 w 64"/>
                <a:gd name="T43" fmla="*/ 18 h 47"/>
                <a:gd name="T44" fmla="*/ 46 w 64"/>
                <a:gd name="T45" fmla="*/ 20 h 47"/>
                <a:gd name="T46" fmla="*/ 52 w 64"/>
                <a:gd name="T47" fmla="*/ 22 h 47"/>
                <a:gd name="T48" fmla="*/ 55 w 64"/>
                <a:gd name="T49" fmla="*/ 21 h 47"/>
                <a:gd name="T50" fmla="*/ 59 w 64"/>
                <a:gd name="T51" fmla="*/ 16 h 47"/>
                <a:gd name="T52" fmla="*/ 63 w 64"/>
                <a:gd name="T53" fmla="*/ 11 h 47"/>
                <a:gd name="T54" fmla="*/ 64 w 64"/>
                <a:gd name="T55" fmla="*/ 8 h 47"/>
                <a:gd name="T56" fmla="*/ 64 w 64"/>
                <a:gd name="T57" fmla="*/ 6 h 47"/>
                <a:gd name="T58" fmla="*/ 63 w 64"/>
                <a:gd name="T59" fmla="*/ 3 h 47"/>
                <a:gd name="T60" fmla="*/ 61 w 64"/>
                <a:gd name="T61" fmla="*/ 2 h 47"/>
                <a:gd name="T62" fmla="*/ 57 w 64"/>
                <a:gd name="T63" fmla="*/ 0 h 47"/>
                <a:gd name="T64" fmla="*/ 55 w 64"/>
                <a:gd name="T65" fmla="*/ 2 h 47"/>
                <a:gd name="T66" fmla="*/ 52 w 64"/>
                <a:gd name="T67" fmla="*/ 3 h 47"/>
                <a:gd name="T68" fmla="*/ 49 w 64"/>
                <a:gd name="T69" fmla="*/ 4 h 47"/>
                <a:gd name="T70" fmla="*/ 45 w 64"/>
                <a:gd name="T71" fmla="*/ 7 h 47"/>
                <a:gd name="T72" fmla="*/ 41 w 64"/>
                <a:gd name="T73" fmla="*/ 11 h 47"/>
                <a:gd name="T74" fmla="*/ 39 w 64"/>
                <a:gd name="T75" fmla="*/ 15 h 47"/>
                <a:gd name="T76" fmla="*/ 35 w 64"/>
                <a:gd name="T77" fmla="*/ 17 h 47"/>
                <a:gd name="T78" fmla="*/ 32 w 64"/>
                <a:gd name="T79" fmla="*/ 20 h 47"/>
                <a:gd name="T80" fmla="*/ 28 w 64"/>
                <a:gd name="T81" fmla="*/ 24 h 47"/>
                <a:gd name="T82" fmla="*/ 25 w 64"/>
                <a:gd name="T83" fmla="*/ 26 h 47"/>
                <a:gd name="T84" fmla="*/ 23 w 64"/>
                <a:gd name="T85" fmla="*/ 30 h 47"/>
                <a:gd name="T86" fmla="*/ 18 w 64"/>
                <a:gd name="T87" fmla="*/ 33 h 47"/>
                <a:gd name="T88" fmla="*/ 17 w 64"/>
                <a:gd name="T89" fmla="*/ 34 h 47"/>
                <a:gd name="T90" fmla="*/ 16 w 64"/>
                <a:gd name="T91" fmla="*/ 31 h 47"/>
                <a:gd name="T92" fmla="*/ 14 w 64"/>
                <a:gd name="T93" fmla="*/ 29 h 47"/>
                <a:gd name="T94" fmla="*/ 13 w 64"/>
                <a:gd name="T95" fmla="*/ 24 h 47"/>
                <a:gd name="T96" fmla="*/ 13 w 64"/>
                <a:gd name="T97" fmla="*/ 18 h 47"/>
                <a:gd name="T98" fmla="*/ 12 w 64"/>
                <a:gd name="T99" fmla="*/ 13 h 47"/>
                <a:gd name="T100" fmla="*/ 10 w 64"/>
                <a:gd name="T101" fmla="*/ 9 h 47"/>
                <a:gd name="T102" fmla="*/ 9 w 64"/>
                <a:gd name="T103" fmla="*/ 8 h 47"/>
                <a:gd name="T104" fmla="*/ 8 w 64"/>
                <a:gd name="T105" fmla="*/ 8 h 47"/>
                <a:gd name="T106" fmla="*/ 8 w 64"/>
                <a:gd name="T10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47">
                  <a:moveTo>
                    <a:pt x="8" y="8"/>
                  </a:moveTo>
                  <a:lnTo>
                    <a:pt x="4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5" y="29"/>
                  </a:lnTo>
                  <a:lnTo>
                    <a:pt x="8" y="34"/>
                  </a:lnTo>
                  <a:lnTo>
                    <a:pt x="12" y="39"/>
                  </a:lnTo>
                  <a:lnTo>
                    <a:pt x="14" y="43"/>
                  </a:lnTo>
                  <a:lnTo>
                    <a:pt x="18" y="46"/>
                  </a:lnTo>
                  <a:lnTo>
                    <a:pt x="19" y="47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6" y="39"/>
                  </a:lnTo>
                  <a:lnTo>
                    <a:pt x="28" y="35"/>
                  </a:lnTo>
                  <a:lnTo>
                    <a:pt x="31" y="31"/>
                  </a:lnTo>
                  <a:lnTo>
                    <a:pt x="32" y="26"/>
                  </a:lnTo>
                  <a:lnTo>
                    <a:pt x="35" y="24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3" y="18"/>
                  </a:lnTo>
                  <a:lnTo>
                    <a:pt x="46" y="20"/>
                  </a:lnTo>
                  <a:lnTo>
                    <a:pt x="52" y="22"/>
                  </a:lnTo>
                  <a:lnTo>
                    <a:pt x="55" y="21"/>
                  </a:lnTo>
                  <a:lnTo>
                    <a:pt x="59" y="16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49" y="4"/>
                  </a:lnTo>
                  <a:lnTo>
                    <a:pt x="45" y="7"/>
                  </a:lnTo>
                  <a:lnTo>
                    <a:pt x="41" y="11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23" y="30"/>
                  </a:lnTo>
                  <a:lnTo>
                    <a:pt x="18" y="33"/>
                  </a:lnTo>
                  <a:lnTo>
                    <a:pt x="17" y="34"/>
                  </a:lnTo>
                  <a:lnTo>
                    <a:pt x="16" y="31"/>
                  </a:lnTo>
                  <a:lnTo>
                    <a:pt x="14" y="29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2" y="13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3" name="Freeform 55">
              <a:extLst>
                <a:ext uri="{FF2B5EF4-FFF2-40B4-BE49-F238E27FC236}">
                  <a16:creationId xmlns:a16="http://schemas.microsoft.com/office/drawing/2014/main" id="{9EEEF721-103E-43BA-B94A-7ACFB8B6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4134"/>
              <a:ext cx="62" cy="112"/>
            </a:xfrm>
            <a:custGeom>
              <a:avLst/>
              <a:gdLst>
                <a:gd name="T0" fmla="*/ 46 w 62"/>
                <a:gd name="T1" fmla="*/ 39 h 112"/>
                <a:gd name="T2" fmla="*/ 44 w 62"/>
                <a:gd name="T3" fmla="*/ 36 h 112"/>
                <a:gd name="T4" fmla="*/ 43 w 62"/>
                <a:gd name="T5" fmla="*/ 31 h 112"/>
                <a:gd name="T6" fmla="*/ 40 w 62"/>
                <a:gd name="T7" fmla="*/ 27 h 112"/>
                <a:gd name="T8" fmla="*/ 39 w 62"/>
                <a:gd name="T9" fmla="*/ 23 h 112"/>
                <a:gd name="T10" fmla="*/ 37 w 62"/>
                <a:gd name="T11" fmla="*/ 19 h 112"/>
                <a:gd name="T12" fmla="*/ 35 w 62"/>
                <a:gd name="T13" fmla="*/ 15 h 112"/>
                <a:gd name="T14" fmla="*/ 33 w 62"/>
                <a:gd name="T15" fmla="*/ 12 h 112"/>
                <a:gd name="T16" fmla="*/ 30 w 62"/>
                <a:gd name="T17" fmla="*/ 9 h 112"/>
                <a:gd name="T18" fmla="*/ 26 w 62"/>
                <a:gd name="T19" fmla="*/ 5 h 112"/>
                <a:gd name="T20" fmla="*/ 24 w 62"/>
                <a:gd name="T21" fmla="*/ 3 h 112"/>
                <a:gd name="T22" fmla="*/ 21 w 62"/>
                <a:gd name="T23" fmla="*/ 1 h 112"/>
                <a:gd name="T24" fmla="*/ 19 w 62"/>
                <a:gd name="T25" fmla="*/ 0 h 112"/>
                <a:gd name="T26" fmla="*/ 15 w 62"/>
                <a:gd name="T27" fmla="*/ 0 h 112"/>
                <a:gd name="T28" fmla="*/ 12 w 62"/>
                <a:gd name="T29" fmla="*/ 3 h 112"/>
                <a:gd name="T30" fmla="*/ 7 w 62"/>
                <a:gd name="T31" fmla="*/ 4 h 112"/>
                <a:gd name="T32" fmla="*/ 6 w 62"/>
                <a:gd name="T33" fmla="*/ 8 h 112"/>
                <a:gd name="T34" fmla="*/ 3 w 62"/>
                <a:gd name="T35" fmla="*/ 12 h 112"/>
                <a:gd name="T36" fmla="*/ 2 w 62"/>
                <a:gd name="T37" fmla="*/ 17 h 112"/>
                <a:gd name="T38" fmla="*/ 0 w 62"/>
                <a:gd name="T39" fmla="*/ 21 h 112"/>
                <a:gd name="T40" fmla="*/ 0 w 62"/>
                <a:gd name="T41" fmla="*/ 27 h 112"/>
                <a:gd name="T42" fmla="*/ 0 w 62"/>
                <a:gd name="T43" fmla="*/ 32 h 112"/>
                <a:gd name="T44" fmla="*/ 0 w 62"/>
                <a:gd name="T45" fmla="*/ 39 h 112"/>
                <a:gd name="T46" fmla="*/ 0 w 62"/>
                <a:gd name="T47" fmla="*/ 45 h 112"/>
                <a:gd name="T48" fmla="*/ 2 w 62"/>
                <a:gd name="T49" fmla="*/ 51 h 112"/>
                <a:gd name="T50" fmla="*/ 2 w 62"/>
                <a:gd name="T51" fmla="*/ 57 h 112"/>
                <a:gd name="T52" fmla="*/ 4 w 62"/>
                <a:gd name="T53" fmla="*/ 63 h 112"/>
                <a:gd name="T54" fmla="*/ 6 w 62"/>
                <a:gd name="T55" fmla="*/ 68 h 112"/>
                <a:gd name="T56" fmla="*/ 7 w 62"/>
                <a:gd name="T57" fmla="*/ 75 h 112"/>
                <a:gd name="T58" fmla="*/ 8 w 62"/>
                <a:gd name="T59" fmla="*/ 78 h 112"/>
                <a:gd name="T60" fmla="*/ 9 w 62"/>
                <a:gd name="T61" fmla="*/ 84 h 112"/>
                <a:gd name="T62" fmla="*/ 11 w 62"/>
                <a:gd name="T63" fmla="*/ 87 h 112"/>
                <a:gd name="T64" fmla="*/ 13 w 62"/>
                <a:gd name="T65" fmla="*/ 91 h 112"/>
                <a:gd name="T66" fmla="*/ 16 w 62"/>
                <a:gd name="T67" fmla="*/ 95 h 112"/>
                <a:gd name="T68" fmla="*/ 19 w 62"/>
                <a:gd name="T69" fmla="*/ 99 h 112"/>
                <a:gd name="T70" fmla="*/ 22 w 62"/>
                <a:gd name="T71" fmla="*/ 100 h 112"/>
                <a:gd name="T72" fmla="*/ 25 w 62"/>
                <a:gd name="T73" fmla="*/ 104 h 112"/>
                <a:gd name="T74" fmla="*/ 29 w 62"/>
                <a:gd name="T75" fmla="*/ 107 h 112"/>
                <a:gd name="T76" fmla="*/ 33 w 62"/>
                <a:gd name="T77" fmla="*/ 108 h 112"/>
                <a:gd name="T78" fmla="*/ 35 w 62"/>
                <a:gd name="T79" fmla="*/ 109 h 112"/>
                <a:gd name="T80" fmla="*/ 39 w 62"/>
                <a:gd name="T81" fmla="*/ 111 h 112"/>
                <a:gd name="T82" fmla="*/ 43 w 62"/>
                <a:gd name="T83" fmla="*/ 112 h 112"/>
                <a:gd name="T84" fmla="*/ 47 w 62"/>
                <a:gd name="T85" fmla="*/ 112 h 112"/>
                <a:gd name="T86" fmla="*/ 52 w 62"/>
                <a:gd name="T87" fmla="*/ 112 h 112"/>
                <a:gd name="T88" fmla="*/ 55 w 62"/>
                <a:gd name="T89" fmla="*/ 111 h 112"/>
                <a:gd name="T90" fmla="*/ 57 w 62"/>
                <a:gd name="T91" fmla="*/ 107 h 112"/>
                <a:gd name="T92" fmla="*/ 58 w 62"/>
                <a:gd name="T93" fmla="*/ 103 h 112"/>
                <a:gd name="T94" fmla="*/ 58 w 62"/>
                <a:gd name="T95" fmla="*/ 99 h 112"/>
                <a:gd name="T96" fmla="*/ 60 w 62"/>
                <a:gd name="T97" fmla="*/ 95 h 112"/>
                <a:gd name="T98" fmla="*/ 61 w 62"/>
                <a:gd name="T99" fmla="*/ 90 h 112"/>
                <a:gd name="T100" fmla="*/ 61 w 62"/>
                <a:gd name="T101" fmla="*/ 87 h 112"/>
                <a:gd name="T102" fmla="*/ 61 w 62"/>
                <a:gd name="T103" fmla="*/ 85 h 112"/>
                <a:gd name="T104" fmla="*/ 62 w 62"/>
                <a:gd name="T105" fmla="*/ 85 h 112"/>
                <a:gd name="T106" fmla="*/ 58 w 62"/>
                <a:gd name="T107" fmla="*/ 72 h 112"/>
                <a:gd name="T108" fmla="*/ 24 w 62"/>
                <a:gd name="T109" fmla="*/ 71 h 112"/>
                <a:gd name="T110" fmla="*/ 46 w 62"/>
                <a:gd name="T111" fmla="*/ 39 h 112"/>
                <a:gd name="T112" fmla="*/ 46 w 62"/>
                <a:gd name="T113" fmla="*/ 3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12">
                  <a:moveTo>
                    <a:pt x="46" y="39"/>
                  </a:moveTo>
                  <a:lnTo>
                    <a:pt x="44" y="36"/>
                  </a:lnTo>
                  <a:lnTo>
                    <a:pt x="43" y="31"/>
                  </a:lnTo>
                  <a:lnTo>
                    <a:pt x="40" y="27"/>
                  </a:lnTo>
                  <a:lnTo>
                    <a:pt x="39" y="23"/>
                  </a:lnTo>
                  <a:lnTo>
                    <a:pt x="37" y="19"/>
                  </a:lnTo>
                  <a:lnTo>
                    <a:pt x="35" y="15"/>
                  </a:lnTo>
                  <a:lnTo>
                    <a:pt x="33" y="12"/>
                  </a:lnTo>
                  <a:lnTo>
                    <a:pt x="30" y="9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4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2" y="57"/>
                  </a:lnTo>
                  <a:lnTo>
                    <a:pt x="4" y="63"/>
                  </a:lnTo>
                  <a:lnTo>
                    <a:pt x="6" y="68"/>
                  </a:lnTo>
                  <a:lnTo>
                    <a:pt x="7" y="75"/>
                  </a:lnTo>
                  <a:lnTo>
                    <a:pt x="8" y="78"/>
                  </a:lnTo>
                  <a:lnTo>
                    <a:pt x="9" y="84"/>
                  </a:lnTo>
                  <a:lnTo>
                    <a:pt x="11" y="87"/>
                  </a:lnTo>
                  <a:lnTo>
                    <a:pt x="13" y="91"/>
                  </a:lnTo>
                  <a:lnTo>
                    <a:pt x="16" y="95"/>
                  </a:lnTo>
                  <a:lnTo>
                    <a:pt x="19" y="99"/>
                  </a:lnTo>
                  <a:lnTo>
                    <a:pt x="22" y="100"/>
                  </a:lnTo>
                  <a:lnTo>
                    <a:pt x="25" y="104"/>
                  </a:lnTo>
                  <a:lnTo>
                    <a:pt x="29" y="107"/>
                  </a:lnTo>
                  <a:lnTo>
                    <a:pt x="33" y="108"/>
                  </a:lnTo>
                  <a:lnTo>
                    <a:pt x="35" y="109"/>
                  </a:lnTo>
                  <a:lnTo>
                    <a:pt x="39" y="111"/>
                  </a:lnTo>
                  <a:lnTo>
                    <a:pt x="43" y="112"/>
                  </a:lnTo>
                  <a:lnTo>
                    <a:pt x="47" y="112"/>
                  </a:lnTo>
                  <a:lnTo>
                    <a:pt x="52" y="112"/>
                  </a:lnTo>
                  <a:lnTo>
                    <a:pt x="55" y="111"/>
                  </a:lnTo>
                  <a:lnTo>
                    <a:pt x="57" y="107"/>
                  </a:lnTo>
                  <a:lnTo>
                    <a:pt x="58" y="103"/>
                  </a:lnTo>
                  <a:lnTo>
                    <a:pt x="58" y="99"/>
                  </a:lnTo>
                  <a:lnTo>
                    <a:pt x="60" y="95"/>
                  </a:lnTo>
                  <a:lnTo>
                    <a:pt x="61" y="90"/>
                  </a:lnTo>
                  <a:lnTo>
                    <a:pt x="61" y="87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58" y="72"/>
                  </a:lnTo>
                  <a:lnTo>
                    <a:pt x="24" y="71"/>
                  </a:lnTo>
                  <a:lnTo>
                    <a:pt x="46" y="39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4" name="Freeform 56">
              <a:extLst>
                <a:ext uri="{FF2B5EF4-FFF2-40B4-BE49-F238E27FC236}">
                  <a16:creationId xmlns:a16="http://schemas.microsoft.com/office/drawing/2014/main" id="{5E69C061-8F26-4592-A273-A9EE5048D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4068"/>
              <a:ext cx="100" cy="99"/>
            </a:xfrm>
            <a:custGeom>
              <a:avLst/>
              <a:gdLst>
                <a:gd name="T0" fmla="*/ 22 w 100"/>
                <a:gd name="T1" fmla="*/ 58 h 99"/>
                <a:gd name="T2" fmla="*/ 55 w 100"/>
                <a:gd name="T3" fmla="*/ 61 h 99"/>
                <a:gd name="T4" fmla="*/ 58 w 100"/>
                <a:gd name="T5" fmla="*/ 66 h 99"/>
                <a:gd name="T6" fmla="*/ 60 w 100"/>
                <a:gd name="T7" fmla="*/ 75 h 99"/>
                <a:gd name="T8" fmla="*/ 62 w 100"/>
                <a:gd name="T9" fmla="*/ 85 h 99"/>
                <a:gd name="T10" fmla="*/ 72 w 100"/>
                <a:gd name="T11" fmla="*/ 92 h 99"/>
                <a:gd name="T12" fmla="*/ 77 w 100"/>
                <a:gd name="T13" fmla="*/ 87 h 99"/>
                <a:gd name="T14" fmla="*/ 87 w 100"/>
                <a:gd name="T15" fmla="*/ 80 h 99"/>
                <a:gd name="T16" fmla="*/ 96 w 100"/>
                <a:gd name="T17" fmla="*/ 80 h 99"/>
                <a:gd name="T18" fmla="*/ 100 w 100"/>
                <a:gd name="T19" fmla="*/ 81 h 99"/>
                <a:gd name="T20" fmla="*/ 91 w 100"/>
                <a:gd name="T21" fmla="*/ 88 h 99"/>
                <a:gd name="T22" fmla="*/ 81 w 100"/>
                <a:gd name="T23" fmla="*/ 98 h 99"/>
                <a:gd name="T24" fmla="*/ 73 w 100"/>
                <a:gd name="T25" fmla="*/ 99 h 99"/>
                <a:gd name="T26" fmla="*/ 67 w 100"/>
                <a:gd name="T27" fmla="*/ 99 h 99"/>
                <a:gd name="T28" fmla="*/ 62 w 100"/>
                <a:gd name="T29" fmla="*/ 98 h 99"/>
                <a:gd name="T30" fmla="*/ 58 w 100"/>
                <a:gd name="T31" fmla="*/ 97 h 99"/>
                <a:gd name="T32" fmla="*/ 50 w 100"/>
                <a:gd name="T33" fmla="*/ 98 h 99"/>
                <a:gd name="T34" fmla="*/ 41 w 100"/>
                <a:gd name="T35" fmla="*/ 98 h 99"/>
                <a:gd name="T36" fmla="*/ 35 w 100"/>
                <a:gd name="T37" fmla="*/ 96 h 99"/>
                <a:gd name="T38" fmla="*/ 28 w 100"/>
                <a:gd name="T39" fmla="*/ 92 h 99"/>
                <a:gd name="T40" fmla="*/ 22 w 100"/>
                <a:gd name="T41" fmla="*/ 87 h 99"/>
                <a:gd name="T42" fmla="*/ 15 w 100"/>
                <a:gd name="T43" fmla="*/ 79 h 99"/>
                <a:gd name="T44" fmla="*/ 9 w 100"/>
                <a:gd name="T45" fmla="*/ 69 h 99"/>
                <a:gd name="T46" fmla="*/ 5 w 100"/>
                <a:gd name="T47" fmla="*/ 58 h 99"/>
                <a:gd name="T48" fmla="*/ 2 w 100"/>
                <a:gd name="T49" fmla="*/ 47 h 99"/>
                <a:gd name="T50" fmla="*/ 0 w 100"/>
                <a:gd name="T51" fmla="*/ 35 h 99"/>
                <a:gd name="T52" fmla="*/ 0 w 100"/>
                <a:gd name="T53" fmla="*/ 25 h 99"/>
                <a:gd name="T54" fmla="*/ 1 w 100"/>
                <a:gd name="T55" fmla="*/ 14 h 99"/>
                <a:gd name="T56" fmla="*/ 5 w 100"/>
                <a:gd name="T57" fmla="*/ 7 h 99"/>
                <a:gd name="T58" fmla="*/ 10 w 100"/>
                <a:gd name="T59" fmla="*/ 0 h 99"/>
                <a:gd name="T60" fmla="*/ 22 w 100"/>
                <a:gd name="T61" fmla="*/ 5 h 99"/>
                <a:gd name="T62" fmla="*/ 32 w 100"/>
                <a:gd name="T63" fmla="*/ 16 h 99"/>
                <a:gd name="T64" fmla="*/ 38 w 100"/>
                <a:gd name="T65" fmla="*/ 26 h 99"/>
                <a:gd name="T66" fmla="*/ 40 w 100"/>
                <a:gd name="T67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9">
                  <a:moveTo>
                    <a:pt x="40" y="27"/>
                  </a:moveTo>
                  <a:lnTo>
                    <a:pt x="22" y="58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6" y="63"/>
                  </a:lnTo>
                  <a:lnTo>
                    <a:pt x="58" y="66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62" y="80"/>
                  </a:lnTo>
                  <a:lnTo>
                    <a:pt x="62" y="85"/>
                  </a:lnTo>
                  <a:lnTo>
                    <a:pt x="62" y="90"/>
                  </a:lnTo>
                  <a:lnTo>
                    <a:pt x="72" y="92"/>
                  </a:lnTo>
                  <a:lnTo>
                    <a:pt x="73" y="89"/>
                  </a:lnTo>
                  <a:lnTo>
                    <a:pt x="77" y="87"/>
                  </a:lnTo>
                  <a:lnTo>
                    <a:pt x="82" y="83"/>
                  </a:lnTo>
                  <a:lnTo>
                    <a:pt x="87" y="80"/>
                  </a:lnTo>
                  <a:lnTo>
                    <a:pt x="91" y="80"/>
                  </a:lnTo>
                  <a:lnTo>
                    <a:pt x="96" y="80"/>
                  </a:lnTo>
                  <a:lnTo>
                    <a:pt x="100" y="80"/>
                  </a:lnTo>
                  <a:lnTo>
                    <a:pt x="100" y="81"/>
                  </a:lnTo>
                  <a:lnTo>
                    <a:pt x="96" y="84"/>
                  </a:lnTo>
                  <a:lnTo>
                    <a:pt x="91" y="88"/>
                  </a:lnTo>
                  <a:lnTo>
                    <a:pt x="86" y="93"/>
                  </a:lnTo>
                  <a:lnTo>
                    <a:pt x="81" y="98"/>
                  </a:lnTo>
                  <a:lnTo>
                    <a:pt x="77" y="99"/>
                  </a:lnTo>
                  <a:lnTo>
                    <a:pt x="73" y="99"/>
                  </a:lnTo>
                  <a:lnTo>
                    <a:pt x="71" y="99"/>
                  </a:lnTo>
                  <a:lnTo>
                    <a:pt x="67" y="99"/>
                  </a:lnTo>
                  <a:lnTo>
                    <a:pt x="63" y="98"/>
                  </a:lnTo>
                  <a:lnTo>
                    <a:pt x="62" y="98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5" y="96"/>
                  </a:lnTo>
                  <a:lnTo>
                    <a:pt x="32" y="94"/>
                  </a:lnTo>
                  <a:lnTo>
                    <a:pt x="28" y="92"/>
                  </a:lnTo>
                  <a:lnTo>
                    <a:pt x="24" y="90"/>
                  </a:lnTo>
                  <a:lnTo>
                    <a:pt x="22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9" y="69"/>
                  </a:lnTo>
                  <a:lnTo>
                    <a:pt x="8" y="63"/>
                  </a:lnTo>
                  <a:lnTo>
                    <a:pt x="5" y="58"/>
                  </a:lnTo>
                  <a:lnTo>
                    <a:pt x="4" y="52"/>
                  </a:lnTo>
                  <a:lnTo>
                    <a:pt x="2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7"/>
                  </a:lnTo>
                  <a:lnTo>
                    <a:pt x="6" y="5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2" y="5"/>
                  </a:lnTo>
                  <a:lnTo>
                    <a:pt x="27" y="11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0" y="27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5" name="Freeform 57">
              <a:extLst>
                <a:ext uri="{FF2B5EF4-FFF2-40B4-BE49-F238E27FC236}">
                  <a16:creationId xmlns:a16="http://schemas.microsoft.com/office/drawing/2014/main" id="{8BE3C507-3FDD-4358-AF57-D439E362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4193"/>
              <a:ext cx="36" cy="71"/>
            </a:xfrm>
            <a:custGeom>
              <a:avLst/>
              <a:gdLst>
                <a:gd name="T0" fmla="*/ 0 w 36"/>
                <a:gd name="T1" fmla="*/ 14 h 71"/>
                <a:gd name="T2" fmla="*/ 0 w 36"/>
                <a:gd name="T3" fmla="*/ 17 h 71"/>
                <a:gd name="T4" fmla="*/ 0 w 36"/>
                <a:gd name="T5" fmla="*/ 21 h 71"/>
                <a:gd name="T6" fmla="*/ 1 w 36"/>
                <a:gd name="T7" fmla="*/ 25 h 71"/>
                <a:gd name="T8" fmla="*/ 2 w 36"/>
                <a:gd name="T9" fmla="*/ 31 h 71"/>
                <a:gd name="T10" fmla="*/ 4 w 36"/>
                <a:gd name="T11" fmla="*/ 36 h 71"/>
                <a:gd name="T12" fmla="*/ 5 w 36"/>
                <a:gd name="T13" fmla="*/ 43 h 71"/>
                <a:gd name="T14" fmla="*/ 7 w 36"/>
                <a:gd name="T15" fmla="*/ 48 h 71"/>
                <a:gd name="T16" fmla="*/ 10 w 36"/>
                <a:gd name="T17" fmla="*/ 53 h 71"/>
                <a:gd name="T18" fmla="*/ 11 w 36"/>
                <a:gd name="T19" fmla="*/ 56 h 71"/>
                <a:gd name="T20" fmla="*/ 16 w 36"/>
                <a:gd name="T21" fmla="*/ 59 h 71"/>
                <a:gd name="T22" fmla="*/ 20 w 36"/>
                <a:gd name="T23" fmla="*/ 63 h 71"/>
                <a:gd name="T24" fmla="*/ 25 w 36"/>
                <a:gd name="T25" fmla="*/ 67 h 71"/>
                <a:gd name="T26" fmla="*/ 29 w 36"/>
                <a:gd name="T27" fmla="*/ 68 h 71"/>
                <a:gd name="T28" fmla="*/ 33 w 36"/>
                <a:gd name="T29" fmla="*/ 71 h 71"/>
                <a:gd name="T30" fmla="*/ 35 w 36"/>
                <a:gd name="T31" fmla="*/ 71 h 71"/>
                <a:gd name="T32" fmla="*/ 36 w 36"/>
                <a:gd name="T33" fmla="*/ 70 h 71"/>
                <a:gd name="T34" fmla="*/ 32 w 36"/>
                <a:gd name="T35" fmla="*/ 65 h 71"/>
                <a:gd name="T36" fmla="*/ 27 w 36"/>
                <a:gd name="T37" fmla="*/ 59 h 71"/>
                <a:gd name="T38" fmla="*/ 24 w 36"/>
                <a:gd name="T39" fmla="*/ 56 h 71"/>
                <a:gd name="T40" fmla="*/ 22 w 36"/>
                <a:gd name="T41" fmla="*/ 52 h 71"/>
                <a:gd name="T42" fmla="*/ 19 w 36"/>
                <a:gd name="T43" fmla="*/ 48 h 71"/>
                <a:gd name="T44" fmla="*/ 18 w 36"/>
                <a:gd name="T45" fmla="*/ 44 h 71"/>
                <a:gd name="T46" fmla="*/ 16 w 36"/>
                <a:gd name="T47" fmla="*/ 41 h 71"/>
                <a:gd name="T48" fmla="*/ 15 w 36"/>
                <a:gd name="T49" fmla="*/ 39 h 71"/>
                <a:gd name="T50" fmla="*/ 14 w 36"/>
                <a:gd name="T51" fmla="*/ 35 h 71"/>
                <a:gd name="T52" fmla="*/ 13 w 36"/>
                <a:gd name="T53" fmla="*/ 32 h 71"/>
                <a:gd name="T54" fmla="*/ 11 w 36"/>
                <a:gd name="T55" fmla="*/ 28 h 71"/>
                <a:gd name="T56" fmla="*/ 11 w 36"/>
                <a:gd name="T57" fmla="*/ 25 h 71"/>
                <a:gd name="T58" fmla="*/ 10 w 36"/>
                <a:gd name="T59" fmla="*/ 21 h 71"/>
                <a:gd name="T60" fmla="*/ 9 w 36"/>
                <a:gd name="T61" fmla="*/ 17 h 71"/>
                <a:gd name="T62" fmla="*/ 7 w 36"/>
                <a:gd name="T63" fmla="*/ 13 h 71"/>
                <a:gd name="T64" fmla="*/ 7 w 36"/>
                <a:gd name="T65" fmla="*/ 10 h 71"/>
                <a:gd name="T66" fmla="*/ 6 w 36"/>
                <a:gd name="T67" fmla="*/ 7 h 71"/>
                <a:gd name="T68" fmla="*/ 5 w 36"/>
                <a:gd name="T69" fmla="*/ 5 h 71"/>
                <a:gd name="T70" fmla="*/ 4 w 36"/>
                <a:gd name="T71" fmla="*/ 1 h 71"/>
                <a:gd name="T72" fmla="*/ 2 w 36"/>
                <a:gd name="T73" fmla="*/ 0 h 71"/>
                <a:gd name="T74" fmla="*/ 0 w 36"/>
                <a:gd name="T75" fmla="*/ 3 h 71"/>
                <a:gd name="T76" fmla="*/ 0 w 36"/>
                <a:gd name="T77" fmla="*/ 8 h 71"/>
                <a:gd name="T78" fmla="*/ 0 w 36"/>
                <a:gd name="T79" fmla="*/ 13 h 71"/>
                <a:gd name="T80" fmla="*/ 0 w 36"/>
                <a:gd name="T81" fmla="*/ 14 h 71"/>
                <a:gd name="T82" fmla="*/ 0 w 36"/>
                <a:gd name="T83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" h="71">
                  <a:moveTo>
                    <a:pt x="0" y="14"/>
                  </a:moveTo>
                  <a:lnTo>
                    <a:pt x="0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5" y="43"/>
                  </a:lnTo>
                  <a:lnTo>
                    <a:pt x="7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6" y="59"/>
                  </a:lnTo>
                  <a:lnTo>
                    <a:pt x="20" y="63"/>
                  </a:lnTo>
                  <a:lnTo>
                    <a:pt x="25" y="67"/>
                  </a:lnTo>
                  <a:lnTo>
                    <a:pt x="29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6" y="70"/>
                  </a:lnTo>
                  <a:lnTo>
                    <a:pt x="32" y="65"/>
                  </a:lnTo>
                  <a:lnTo>
                    <a:pt x="27" y="59"/>
                  </a:lnTo>
                  <a:lnTo>
                    <a:pt x="24" y="56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8" y="44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2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6" name="Freeform 58">
              <a:extLst>
                <a:ext uri="{FF2B5EF4-FFF2-40B4-BE49-F238E27FC236}">
                  <a16:creationId xmlns:a16="http://schemas.microsoft.com/office/drawing/2014/main" id="{DE676F01-4D30-410D-9888-6D79A89F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4273"/>
              <a:ext cx="57" cy="31"/>
            </a:xfrm>
            <a:custGeom>
              <a:avLst/>
              <a:gdLst>
                <a:gd name="T0" fmla="*/ 0 w 57"/>
                <a:gd name="T1" fmla="*/ 28 h 31"/>
                <a:gd name="T2" fmla="*/ 0 w 57"/>
                <a:gd name="T3" fmla="*/ 27 h 31"/>
                <a:gd name="T4" fmla="*/ 2 w 57"/>
                <a:gd name="T5" fmla="*/ 24 h 31"/>
                <a:gd name="T6" fmla="*/ 3 w 57"/>
                <a:gd name="T7" fmla="*/ 21 h 31"/>
                <a:gd name="T8" fmla="*/ 7 w 57"/>
                <a:gd name="T9" fmla="*/ 18 h 31"/>
                <a:gd name="T10" fmla="*/ 9 w 57"/>
                <a:gd name="T11" fmla="*/ 13 h 31"/>
                <a:gd name="T12" fmla="*/ 14 w 57"/>
                <a:gd name="T13" fmla="*/ 9 h 31"/>
                <a:gd name="T14" fmla="*/ 18 w 57"/>
                <a:gd name="T15" fmla="*/ 5 h 31"/>
                <a:gd name="T16" fmla="*/ 22 w 57"/>
                <a:gd name="T17" fmla="*/ 3 h 31"/>
                <a:gd name="T18" fmla="*/ 27 w 57"/>
                <a:gd name="T19" fmla="*/ 1 h 31"/>
                <a:gd name="T20" fmla="*/ 32 w 57"/>
                <a:gd name="T21" fmla="*/ 0 h 31"/>
                <a:gd name="T22" fmla="*/ 38 w 57"/>
                <a:gd name="T23" fmla="*/ 0 h 31"/>
                <a:gd name="T24" fmla="*/ 43 w 57"/>
                <a:gd name="T25" fmla="*/ 0 h 31"/>
                <a:gd name="T26" fmla="*/ 48 w 57"/>
                <a:gd name="T27" fmla="*/ 1 h 31"/>
                <a:gd name="T28" fmla="*/ 52 w 57"/>
                <a:gd name="T29" fmla="*/ 3 h 31"/>
                <a:gd name="T30" fmla="*/ 56 w 57"/>
                <a:gd name="T31" fmla="*/ 5 h 31"/>
                <a:gd name="T32" fmla="*/ 57 w 57"/>
                <a:gd name="T33" fmla="*/ 8 h 31"/>
                <a:gd name="T34" fmla="*/ 57 w 57"/>
                <a:gd name="T35" fmla="*/ 10 h 31"/>
                <a:gd name="T36" fmla="*/ 54 w 57"/>
                <a:gd name="T37" fmla="*/ 10 h 31"/>
                <a:gd name="T38" fmla="*/ 50 w 57"/>
                <a:gd name="T39" fmla="*/ 10 h 31"/>
                <a:gd name="T40" fmla="*/ 47 w 57"/>
                <a:gd name="T41" fmla="*/ 10 h 31"/>
                <a:gd name="T42" fmla="*/ 41 w 57"/>
                <a:gd name="T43" fmla="*/ 9 h 31"/>
                <a:gd name="T44" fmla="*/ 36 w 57"/>
                <a:gd name="T45" fmla="*/ 9 h 31"/>
                <a:gd name="T46" fmla="*/ 32 w 57"/>
                <a:gd name="T47" fmla="*/ 9 h 31"/>
                <a:gd name="T48" fmla="*/ 30 w 57"/>
                <a:gd name="T49" fmla="*/ 10 h 31"/>
                <a:gd name="T50" fmla="*/ 26 w 57"/>
                <a:gd name="T51" fmla="*/ 13 h 31"/>
                <a:gd name="T52" fmla="*/ 22 w 57"/>
                <a:gd name="T53" fmla="*/ 15 h 31"/>
                <a:gd name="T54" fmla="*/ 18 w 57"/>
                <a:gd name="T55" fmla="*/ 19 h 31"/>
                <a:gd name="T56" fmla="*/ 16 w 57"/>
                <a:gd name="T57" fmla="*/ 22 h 31"/>
                <a:gd name="T58" fmla="*/ 12 w 57"/>
                <a:gd name="T59" fmla="*/ 27 h 31"/>
                <a:gd name="T60" fmla="*/ 9 w 57"/>
                <a:gd name="T61" fmla="*/ 31 h 31"/>
                <a:gd name="T62" fmla="*/ 0 w 57"/>
                <a:gd name="T63" fmla="*/ 28 h 31"/>
                <a:gd name="T64" fmla="*/ 0 w 57"/>
                <a:gd name="T6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31">
                  <a:moveTo>
                    <a:pt x="0" y="28"/>
                  </a:moveTo>
                  <a:lnTo>
                    <a:pt x="0" y="27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7" y="18"/>
                  </a:lnTo>
                  <a:lnTo>
                    <a:pt x="9" y="13"/>
                  </a:lnTo>
                  <a:lnTo>
                    <a:pt x="14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7" y="10"/>
                  </a:lnTo>
                  <a:lnTo>
                    <a:pt x="41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0" y="10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8" y="19"/>
                  </a:lnTo>
                  <a:lnTo>
                    <a:pt x="16" y="22"/>
                  </a:lnTo>
                  <a:lnTo>
                    <a:pt x="12" y="27"/>
                  </a:lnTo>
                  <a:lnTo>
                    <a:pt x="9" y="3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7" name="Freeform 59">
              <a:extLst>
                <a:ext uri="{FF2B5EF4-FFF2-40B4-BE49-F238E27FC236}">
                  <a16:creationId xmlns:a16="http://schemas.microsoft.com/office/drawing/2014/main" id="{BC18D363-4CE4-4067-B50D-F66443223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4225"/>
              <a:ext cx="82" cy="56"/>
            </a:xfrm>
            <a:custGeom>
              <a:avLst/>
              <a:gdLst>
                <a:gd name="T0" fmla="*/ 0 w 82"/>
                <a:gd name="T1" fmla="*/ 56 h 56"/>
                <a:gd name="T2" fmla="*/ 0 w 82"/>
                <a:gd name="T3" fmla="*/ 54 h 56"/>
                <a:gd name="T4" fmla="*/ 0 w 82"/>
                <a:gd name="T5" fmla="*/ 52 h 56"/>
                <a:gd name="T6" fmla="*/ 1 w 82"/>
                <a:gd name="T7" fmla="*/ 49 h 56"/>
                <a:gd name="T8" fmla="*/ 3 w 82"/>
                <a:gd name="T9" fmla="*/ 47 h 56"/>
                <a:gd name="T10" fmla="*/ 4 w 82"/>
                <a:gd name="T11" fmla="*/ 43 h 56"/>
                <a:gd name="T12" fmla="*/ 7 w 82"/>
                <a:gd name="T13" fmla="*/ 39 h 56"/>
                <a:gd name="T14" fmla="*/ 9 w 82"/>
                <a:gd name="T15" fmla="*/ 36 h 56"/>
                <a:gd name="T16" fmla="*/ 14 w 82"/>
                <a:gd name="T17" fmla="*/ 35 h 56"/>
                <a:gd name="T18" fmla="*/ 17 w 82"/>
                <a:gd name="T19" fmla="*/ 33 h 56"/>
                <a:gd name="T20" fmla="*/ 21 w 82"/>
                <a:gd name="T21" fmla="*/ 33 h 56"/>
                <a:gd name="T22" fmla="*/ 25 w 82"/>
                <a:gd name="T23" fmla="*/ 31 h 56"/>
                <a:gd name="T24" fmla="*/ 28 w 82"/>
                <a:gd name="T25" fmla="*/ 33 h 56"/>
                <a:gd name="T26" fmla="*/ 31 w 82"/>
                <a:gd name="T27" fmla="*/ 33 h 56"/>
                <a:gd name="T28" fmla="*/ 34 w 82"/>
                <a:gd name="T29" fmla="*/ 33 h 56"/>
                <a:gd name="T30" fmla="*/ 35 w 82"/>
                <a:gd name="T31" fmla="*/ 33 h 56"/>
                <a:gd name="T32" fmla="*/ 36 w 82"/>
                <a:gd name="T33" fmla="*/ 34 h 56"/>
                <a:gd name="T34" fmla="*/ 37 w 82"/>
                <a:gd name="T35" fmla="*/ 33 h 56"/>
                <a:gd name="T36" fmla="*/ 40 w 82"/>
                <a:gd name="T37" fmla="*/ 29 h 56"/>
                <a:gd name="T38" fmla="*/ 44 w 82"/>
                <a:gd name="T39" fmla="*/ 24 h 56"/>
                <a:gd name="T40" fmla="*/ 49 w 82"/>
                <a:gd name="T41" fmla="*/ 18 h 56"/>
                <a:gd name="T42" fmla="*/ 54 w 82"/>
                <a:gd name="T43" fmla="*/ 13 h 56"/>
                <a:gd name="T44" fmla="*/ 61 w 82"/>
                <a:gd name="T45" fmla="*/ 8 h 56"/>
                <a:gd name="T46" fmla="*/ 66 w 82"/>
                <a:gd name="T47" fmla="*/ 4 h 56"/>
                <a:gd name="T48" fmla="*/ 71 w 82"/>
                <a:gd name="T49" fmla="*/ 3 h 56"/>
                <a:gd name="T50" fmla="*/ 75 w 82"/>
                <a:gd name="T51" fmla="*/ 2 h 56"/>
                <a:gd name="T52" fmla="*/ 77 w 82"/>
                <a:gd name="T53" fmla="*/ 2 h 56"/>
                <a:gd name="T54" fmla="*/ 80 w 82"/>
                <a:gd name="T55" fmla="*/ 0 h 56"/>
                <a:gd name="T56" fmla="*/ 82 w 82"/>
                <a:gd name="T57" fmla="*/ 0 h 56"/>
                <a:gd name="T58" fmla="*/ 82 w 82"/>
                <a:gd name="T59" fmla="*/ 0 h 56"/>
                <a:gd name="T60" fmla="*/ 82 w 82"/>
                <a:gd name="T61" fmla="*/ 2 h 56"/>
                <a:gd name="T62" fmla="*/ 81 w 82"/>
                <a:gd name="T63" fmla="*/ 3 h 56"/>
                <a:gd name="T64" fmla="*/ 77 w 82"/>
                <a:gd name="T65" fmla="*/ 6 h 56"/>
                <a:gd name="T66" fmla="*/ 73 w 82"/>
                <a:gd name="T67" fmla="*/ 8 h 56"/>
                <a:gd name="T68" fmla="*/ 70 w 82"/>
                <a:gd name="T69" fmla="*/ 12 h 56"/>
                <a:gd name="T70" fmla="*/ 64 w 82"/>
                <a:gd name="T71" fmla="*/ 16 h 56"/>
                <a:gd name="T72" fmla="*/ 61 w 82"/>
                <a:gd name="T73" fmla="*/ 20 h 56"/>
                <a:gd name="T74" fmla="*/ 57 w 82"/>
                <a:gd name="T75" fmla="*/ 22 h 56"/>
                <a:gd name="T76" fmla="*/ 54 w 82"/>
                <a:gd name="T77" fmla="*/ 25 h 56"/>
                <a:gd name="T78" fmla="*/ 50 w 82"/>
                <a:gd name="T79" fmla="*/ 30 h 56"/>
                <a:gd name="T80" fmla="*/ 48 w 82"/>
                <a:gd name="T81" fmla="*/ 35 h 56"/>
                <a:gd name="T82" fmla="*/ 43 w 82"/>
                <a:gd name="T83" fmla="*/ 39 h 56"/>
                <a:gd name="T84" fmla="*/ 40 w 82"/>
                <a:gd name="T85" fmla="*/ 40 h 56"/>
                <a:gd name="T86" fmla="*/ 36 w 82"/>
                <a:gd name="T87" fmla="*/ 40 h 56"/>
                <a:gd name="T88" fmla="*/ 34 w 82"/>
                <a:gd name="T89" fmla="*/ 40 h 56"/>
                <a:gd name="T90" fmla="*/ 30 w 82"/>
                <a:gd name="T91" fmla="*/ 40 h 56"/>
                <a:gd name="T92" fmla="*/ 26 w 82"/>
                <a:gd name="T93" fmla="*/ 42 h 56"/>
                <a:gd name="T94" fmla="*/ 21 w 82"/>
                <a:gd name="T95" fmla="*/ 42 h 56"/>
                <a:gd name="T96" fmla="*/ 17 w 82"/>
                <a:gd name="T97" fmla="*/ 43 h 56"/>
                <a:gd name="T98" fmla="*/ 14 w 82"/>
                <a:gd name="T99" fmla="*/ 44 h 56"/>
                <a:gd name="T100" fmla="*/ 12 w 82"/>
                <a:gd name="T101" fmla="*/ 45 h 56"/>
                <a:gd name="T102" fmla="*/ 7 w 82"/>
                <a:gd name="T103" fmla="*/ 48 h 56"/>
                <a:gd name="T104" fmla="*/ 3 w 82"/>
                <a:gd name="T105" fmla="*/ 52 h 56"/>
                <a:gd name="T106" fmla="*/ 0 w 82"/>
                <a:gd name="T107" fmla="*/ 54 h 56"/>
                <a:gd name="T108" fmla="*/ 0 w 82"/>
                <a:gd name="T109" fmla="*/ 56 h 56"/>
                <a:gd name="T110" fmla="*/ 0 w 82"/>
                <a:gd name="T1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56">
                  <a:moveTo>
                    <a:pt x="0" y="56"/>
                  </a:moveTo>
                  <a:lnTo>
                    <a:pt x="0" y="54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4" y="43"/>
                  </a:lnTo>
                  <a:lnTo>
                    <a:pt x="7" y="39"/>
                  </a:lnTo>
                  <a:lnTo>
                    <a:pt x="9" y="36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40" y="29"/>
                  </a:lnTo>
                  <a:lnTo>
                    <a:pt x="44" y="24"/>
                  </a:lnTo>
                  <a:lnTo>
                    <a:pt x="49" y="18"/>
                  </a:lnTo>
                  <a:lnTo>
                    <a:pt x="54" y="13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1" y="3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77" y="6"/>
                  </a:lnTo>
                  <a:lnTo>
                    <a:pt x="73" y="8"/>
                  </a:lnTo>
                  <a:lnTo>
                    <a:pt x="70" y="12"/>
                  </a:lnTo>
                  <a:lnTo>
                    <a:pt x="64" y="16"/>
                  </a:lnTo>
                  <a:lnTo>
                    <a:pt x="61" y="20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0" y="30"/>
                  </a:lnTo>
                  <a:lnTo>
                    <a:pt x="48" y="35"/>
                  </a:lnTo>
                  <a:lnTo>
                    <a:pt x="43" y="39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1" y="42"/>
                  </a:lnTo>
                  <a:lnTo>
                    <a:pt x="17" y="43"/>
                  </a:lnTo>
                  <a:lnTo>
                    <a:pt x="14" y="44"/>
                  </a:lnTo>
                  <a:lnTo>
                    <a:pt x="12" y="45"/>
                  </a:lnTo>
                  <a:lnTo>
                    <a:pt x="7" y="48"/>
                  </a:lnTo>
                  <a:lnTo>
                    <a:pt x="3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8" name="Freeform 60">
              <a:extLst>
                <a:ext uri="{FF2B5EF4-FFF2-40B4-BE49-F238E27FC236}">
                  <a16:creationId xmlns:a16="http://schemas.microsoft.com/office/drawing/2014/main" id="{21E06570-E245-4AAF-B669-2C782C605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4368"/>
              <a:ext cx="97" cy="128"/>
            </a:xfrm>
            <a:custGeom>
              <a:avLst/>
              <a:gdLst>
                <a:gd name="T0" fmla="*/ 36 w 97"/>
                <a:gd name="T1" fmla="*/ 12 h 128"/>
                <a:gd name="T2" fmla="*/ 29 w 97"/>
                <a:gd name="T3" fmla="*/ 7 h 128"/>
                <a:gd name="T4" fmla="*/ 23 w 97"/>
                <a:gd name="T5" fmla="*/ 2 h 128"/>
                <a:gd name="T6" fmla="*/ 13 w 97"/>
                <a:gd name="T7" fmla="*/ 2 h 128"/>
                <a:gd name="T8" fmla="*/ 5 w 97"/>
                <a:gd name="T9" fmla="*/ 7 h 128"/>
                <a:gd name="T10" fmla="*/ 1 w 97"/>
                <a:gd name="T11" fmla="*/ 12 h 128"/>
                <a:gd name="T12" fmla="*/ 0 w 97"/>
                <a:gd name="T13" fmla="*/ 18 h 128"/>
                <a:gd name="T14" fmla="*/ 0 w 97"/>
                <a:gd name="T15" fmla="*/ 26 h 128"/>
                <a:gd name="T16" fmla="*/ 0 w 97"/>
                <a:gd name="T17" fmla="*/ 36 h 128"/>
                <a:gd name="T18" fmla="*/ 4 w 97"/>
                <a:gd name="T19" fmla="*/ 47 h 128"/>
                <a:gd name="T20" fmla="*/ 6 w 97"/>
                <a:gd name="T21" fmla="*/ 57 h 128"/>
                <a:gd name="T22" fmla="*/ 11 w 97"/>
                <a:gd name="T23" fmla="*/ 69 h 128"/>
                <a:gd name="T24" fmla="*/ 15 w 97"/>
                <a:gd name="T25" fmla="*/ 80 h 128"/>
                <a:gd name="T26" fmla="*/ 23 w 97"/>
                <a:gd name="T27" fmla="*/ 90 h 128"/>
                <a:gd name="T28" fmla="*/ 31 w 97"/>
                <a:gd name="T29" fmla="*/ 99 h 128"/>
                <a:gd name="T30" fmla="*/ 40 w 97"/>
                <a:gd name="T31" fmla="*/ 108 h 128"/>
                <a:gd name="T32" fmla="*/ 50 w 97"/>
                <a:gd name="T33" fmla="*/ 116 h 128"/>
                <a:gd name="T34" fmla="*/ 60 w 97"/>
                <a:gd name="T35" fmla="*/ 121 h 128"/>
                <a:gd name="T36" fmla="*/ 69 w 97"/>
                <a:gd name="T37" fmla="*/ 126 h 128"/>
                <a:gd name="T38" fmla="*/ 77 w 97"/>
                <a:gd name="T39" fmla="*/ 128 h 128"/>
                <a:gd name="T40" fmla="*/ 86 w 97"/>
                <a:gd name="T41" fmla="*/ 126 h 128"/>
                <a:gd name="T42" fmla="*/ 94 w 97"/>
                <a:gd name="T43" fmla="*/ 121 h 128"/>
                <a:gd name="T44" fmla="*/ 97 w 97"/>
                <a:gd name="T45" fmla="*/ 112 h 128"/>
                <a:gd name="T46" fmla="*/ 94 w 97"/>
                <a:gd name="T47" fmla="*/ 112 h 128"/>
                <a:gd name="T48" fmla="*/ 90 w 97"/>
                <a:gd name="T49" fmla="*/ 115 h 128"/>
                <a:gd name="T50" fmla="*/ 82 w 97"/>
                <a:gd name="T51" fmla="*/ 117 h 128"/>
                <a:gd name="T52" fmla="*/ 74 w 97"/>
                <a:gd name="T53" fmla="*/ 117 h 128"/>
                <a:gd name="T54" fmla="*/ 65 w 97"/>
                <a:gd name="T55" fmla="*/ 115 h 128"/>
                <a:gd name="T56" fmla="*/ 59 w 97"/>
                <a:gd name="T57" fmla="*/ 110 h 128"/>
                <a:gd name="T58" fmla="*/ 52 w 97"/>
                <a:gd name="T59" fmla="*/ 103 h 128"/>
                <a:gd name="T60" fmla="*/ 46 w 97"/>
                <a:gd name="T61" fmla="*/ 97 h 128"/>
                <a:gd name="T62" fmla="*/ 41 w 97"/>
                <a:gd name="T63" fmla="*/ 90 h 128"/>
                <a:gd name="T64" fmla="*/ 36 w 97"/>
                <a:gd name="T65" fmla="*/ 84 h 128"/>
                <a:gd name="T66" fmla="*/ 31 w 97"/>
                <a:gd name="T67" fmla="*/ 78 h 128"/>
                <a:gd name="T68" fmla="*/ 32 w 97"/>
                <a:gd name="T69" fmla="*/ 78 h 128"/>
                <a:gd name="T70" fmla="*/ 38 w 97"/>
                <a:gd name="T71" fmla="*/ 81 h 128"/>
                <a:gd name="T72" fmla="*/ 45 w 97"/>
                <a:gd name="T73" fmla="*/ 85 h 128"/>
                <a:gd name="T74" fmla="*/ 52 w 97"/>
                <a:gd name="T75" fmla="*/ 85 h 128"/>
                <a:gd name="T76" fmla="*/ 61 w 97"/>
                <a:gd name="T77" fmla="*/ 80 h 128"/>
                <a:gd name="T78" fmla="*/ 70 w 97"/>
                <a:gd name="T79" fmla="*/ 75 h 128"/>
                <a:gd name="T80" fmla="*/ 77 w 97"/>
                <a:gd name="T81" fmla="*/ 71 h 128"/>
                <a:gd name="T82" fmla="*/ 76 w 97"/>
                <a:gd name="T83" fmla="*/ 69 h 128"/>
                <a:gd name="T84" fmla="*/ 65 w 97"/>
                <a:gd name="T85" fmla="*/ 69 h 128"/>
                <a:gd name="T86" fmla="*/ 58 w 97"/>
                <a:gd name="T87" fmla="*/ 69 h 128"/>
                <a:gd name="T88" fmla="*/ 51 w 97"/>
                <a:gd name="T89" fmla="*/ 69 h 128"/>
                <a:gd name="T90" fmla="*/ 41 w 97"/>
                <a:gd name="T91" fmla="*/ 66 h 128"/>
                <a:gd name="T92" fmla="*/ 31 w 97"/>
                <a:gd name="T93" fmla="*/ 58 h 128"/>
                <a:gd name="T94" fmla="*/ 23 w 97"/>
                <a:gd name="T95" fmla="*/ 48 h 128"/>
                <a:gd name="T96" fmla="*/ 18 w 97"/>
                <a:gd name="T97" fmla="*/ 36 h 128"/>
                <a:gd name="T98" fmla="*/ 18 w 97"/>
                <a:gd name="T99" fmla="*/ 29 h 128"/>
                <a:gd name="T100" fmla="*/ 23 w 97"/>
                <a:gd name="T101" fmla="*/ 25 h 128"/>
                <a:gd name="T102" fmla="*/ 34 w 97"/>
                <a:gd name="T103" fmla="*/ 32 h 128"/>
                <a:gd name="T104" fmla="*/ 40 w 97"/>
                <a:gd name="T105" fmla="*/ 30 h 128"/>
                <a:gd name="T106" fmla="*/ 40 w 97"/>
                <a:gd name="T107" fmla="*/ 23 h 128"/>
                <a:gd name="T108" fmla="*/ 38 w 97"/>
                <a:gd name="T109" fmla="*/ 16 h 128"/>
                <a:gd name="T110" fmla="*/ 37 w 97"/>
                <a:gd name="T111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" h="128">
                  <a:moveTo>
                    <a:pt x="37" y="14"/>
                  </a:moveTo>
                  <a:lnTo>
                    <a:pt x="36" y="12"/>
                  </a:lnTo>
                  <a:lnTo>
                    <a:pt x="33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7" y="4"/>
                  </a:lnTo>
                  <a:lnTo>
                    <a:pt x="5" y="7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4" y="47"/>
                  </a:lnTo>
                  <a:lnTo>
                    <a:pt x="5" y="52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11" y="69"/>
                  </a:lnTo>
                  <a:lnTo>
                    <a:pt x="14" y="75"/>
                  </a:lnTo>
                  <a:lnTo>
                    <a:pt x="15" y="80"/>
                  </a:lnTo>
                  <a:lnTo>
                    <a:pt x="19" y="85"/>
                  </a:lnTo>
                  <a:lnTo>
                    <a:pt x="23" y="90"/>
                  </a:lnTo>
                  <a:lnTo>
                    <a:pt x="27" y="96"/>
                  </a:lnTo>
                  <a:lnTo>
                    <a:pt x="31" y="99"/>
                  </a:lnTo>
                  <a:lnTo>
                    <a:pt x="34" y="103"/>
                  </a:lnTo>
                  <a:lnTo>
                    <a:pt x="40" y="108"/>
                  </a:lnTo>
                  <a:lnTo>
                    <a:pt x="46" y="112"/>
                  </a:lnTo>
                  <a:lnTo>
                    <a:pt x="50" y="116"/>
                  </a:lnTo>
                  <a:lnTo>
                    <a:pt x="55" y="120"/>
                  </a:lnTo>
                  <a:lnTo>
                    <a:pt x="60" y="121"/>
                  </a:lnTo>
                  <a:lnTo>
                    <a:pt x="65" y="125"/>
                  </a:lnTo>
                  <a:lnTo>
                    <a:pt x="69" y="126"/>
                  </a:lnTo>
                  <a:lnTo>
                    <a:pt x="74" y="126"/>
                  </a:lnTo>
                  <a:lnTo>
                    <a:pt x="77" y="128"/>
                  </a:lnTo>
                  <a:lnTo>
                    <a:pt x="81" y="128"/>
                  </a:lnTo>
                  <a:lnTo>
                    <a:pt x="86" y="126"/>
                  </a:lnTo>
                  <a:lnTo>
                    <a:pt x="91" y="124"/>
                  </a:lnTo>
                  <a:lnTo>
                    <a:pt x="94" y="121"/>
                  </a:lnTo>
                  <a:lnTo>
                    <a:pt x="96" y="117"/>
                  </a:lnTo>
                  <a:lnTo>
                    <a:pt x="97" y="112"/>
                  </a:lnTo>
                  <a:lnTo>
                    <a:pt x="96" y="112"/>
                  </a:lnTo>
                  <a:lnTo>
                    <a:pt x="94" y="112"/>
                  </a:lnTo>
                  <a:lnTo>
                    <a:pt x="92" y="114"/>
                  </a:lnTo>
                  <a:lnTo>
                    <a:pt x="90" y="115"/>
                  </a:lnTo>
                  <a:lnTo>
                    <a:pt x="86" y="116"/>
                  </a:lnTo>
                  <a:lnTo>
                    <a:pt x="82" y="117"/>
                  </a:lnTo>
                  <a:lnTo>
                    <a:pt x="79" y="119"/>
                  </a:lnTo>
                  <a:lnTo>
                    <a:pt x="74" y="117"/>
                  </a:lnTo>
                  <a:lnTo>
                    <a:pt x="69" y="116"/>
                  </a:lnTo>
                  <a:lnTo>
                    <a:pt x="65" y="115"/>
                  </a:lnTo>
                  <a:lnTo>
                    <a:pt x="63" y="112"/>
                  </a:lnTo>
                  <a:lnTo>
                    <a:pt x="59" y="110"/>
                  </a:lnTo>
                  <a:lnTo>
                    <a:pt x="56" y="107"/>
                  </a:lnTo>
                  <a:lnTo>
                    <a:pt x="52" y="103"/>
                  </a:lnTo>
                  <a:lnTo>
                    <a:pt x="50" y="101"/>
                  </a:lnTo>
                  <a:lnTo>
                    <a:pt x="46" y="97"/>
                  </a:lnTo>
                  <a:lnTo>
                    <a:pt x="45" y="94"/>
                  </a:lnTo>
                  <a:lnTo>
                    <a:pt x="41" y="90"/>
                  </a:lnTo>
                  <a:lnTo>
                    <a:pt x="38" y="87"/>
                  </a:lnTo>
                  <a:lnTo>
                    <a:pt x="36" y="84"/>
                  </a:lnTo>
                  <a:lnTo>
                    <a:pt x="34" y="81"/>
                  </a:lnTo>
                  <a:lnTo>
                    <a:pt x="31" y="78"/>
                  </a:lnTo>
                  <a:lnTo>
                    <a:pt x="31" y="76"/>
                  </a:lnTo>
                  <a:lnTo>
                    <a:pt x="32" y="78"/>
                  </a:lnTo>
                  <a:lnTo>
                    <a:pt x="34" y="79"/>
                  </a:lnTo>
                  <a:lnTo>
                    <a:pt x="38" y="81"/>
                  </a:lnTo>
                  <a:lnTo>
                    <a:pt x="41" y="83"/>
                  </a:lnTo>
                  <a:lnTo>
                    <a:pt x="45" y="85"/>
                  </a:lnTo>
                  <a:lnTo>
                    <a:pt x="49" y="85"/>
                  </a:lnTo>
                  <a:lnTo>
                    <a:pt x="52" y="85"/>
                  </a:lnTo>
                  <a:lnTo>
                    <a:pt x="56" y="83"/>
                  </a:lnTo>
                  <a:lnTo>
                    <a:pt x="61" y="80"/>
                  </a:lnTo>
                  <a:lnTo>
                    <a:pt x="65" y="78"/>
                  </a:lnTo>
                  <a:lnTo>
                    <a:pt x="70" y="75"/>
                  </a:lnTo>
                  <a:lnTo>
                    <a:pt x="74" y="72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2" y="69"/>
                  </a:lnTo>
                  <a:lnTo>
                    <a:pt x="65" y="69"/>
                  </a:lnTo>
                  <a:lnTo>
                    <a:pt x="60" y="70"/>
                  </a:lnTo>
                  <a:lnTo>
                    <a:pt x="58" y="69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7" y="69"/>
                  </a:lnTo>
                  <a:lnTo>
                    <a:pt x="41" y="66"/>
                  </a:lnTo>
                  <a:lnTo>
                    <a:pt x="36" y="63"/>
                  </a:lnTo>
                  <a:lnTo>
                    <a:pt x="31" y="58"/>
                  </a:lnTo>
                  <a:lnTo>
                    <a:pt x="27" y="53"/>
                  </a:lnTo>
                  <a:lnTo>
                    <a:pt x="23" y="48"/>
                  </a:lnTo>
                  <a:lnTo>
                    <a:pt x="20" y="43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9"/>
                  </a:lnTo>
                  <a:lnTo>
                    <a:pt x="19" y="26"/>
                  </a:lnTo>
                  <a:lnTo>
                    <a:pt x="23" y="25"/>
                  </a:lnTo>
                  <a:lnTo>
                    <a:pt x="29" y="30"/>
                  </a:lnTo>
                  <a:lnTo>
                    <a:pt x="34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1" y="27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29" name="Freeform 61">
              <a:extLst>
                <a:ext uri="{FF2B5EF4-FFF2-40B4-BE49-F238E27FC236}">
                  <a16:creationId xmlns:a16="http://schemas.microsoft.com/office/drawing/2014/main" id="{3EF4C0DA-437B-473C-A449-3D6B4EB89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4207"/>
              <a:ext cx="348" cy="245"/>
            </a:xfrm>
            <a:custGeom>
              <a:avLst/>
              <a:gdLst>
                <a:gd name="T0" fmla="*/ 24 w 348"/>
                <a:gd name="T1" fmla="*/ 224 h 245"/>
                <a:gd name="T2" fmla="*/ 3 w 348"/>
                <a:gd name="T3" fmla="*/ 196 h 245"/>
                <a:gd name="T4" fmla="*/ 4 w 348"/>
                <a:gd name="T5" fmla="*/ 182 h 245"/>
                <a:gd name="T6" fmla="*/ 38 w 348"/>
                <a:gd name="T7" fmla="*/ 170 h 245"/>
                <a:gd name="T8" fmla="*/ 64 w 348"/>
                <a:gd name="T9" fmla="*/ 145 h 245"/>
                <a:gd name="T10" fmla="*/ 69 w 348"/>
                <a:gd name="T11" fmla="*/ 132 h 245"/>
                <a:gd name="T12" fmla="*/ 79 w 348"/>
                <a:gd name="T13" fmla="*/ 127 h 245"/>
                <a:gd name="T14" fmla="*/ 94 w 348"/>
                <a:gd name="T15" fmla="*/ 116 h 245"/>
                <a:gd name="T16" fmla="*/ 89 w 348"/>
                <a:gd name="T17" fmla="*/ 138 h 245"/>
                <a:gd name="T18" fmla="*/ 92 w 348"/>
                <a:gd name="T19" fmla="*/ 143 h 245"/>
                <a:gd name="T20" fmla="*/ 115 w 348"/>
                <a:gd name="T21" fmla="*/ 138 h 245"/>
                <a:gd name="T22" fmla="*/ 142 w 348"/>
                <a:gd name="T23" fmla="*/ 132 h 245"/>
                <a:gd name="T24" fmla="*/ 172 w 348"/>
                <a:gd name="T25" fmla="*/ 123 h 245"/>
                <a:gd name="T26" fmla="*/ 196 w 348"/>
                <a:gd name="T27" fmla="*/ 111 h 245"/>
                <a:gd name="T28" fmla="*/ 218 w 348"/>
                <a:gd name="T29" fmla="*/ 96 h 245"/>
                <a:gd name="T30" fmla="*/ 246 w 348"/>
                <a:gd name="T31" fmla="*/ 76 h 245"/>
                <a:gd name="T32" fmla="*/ 273 w 348"/>
                <a:gd name="T33" fmla="*/ 57 h 245"/>
                <a:gd name="T34" fmla="*/ 297 w 348"/>
                <a:gd name="T35" fmla="*/ 39 h 245"/>
                <a:gd name="T36" fmla="*/ 309 w 348"/>
                <a:gd name="T37" fmla="*/ 29 h 245"/>
                <a:gd name="T38" fmla="*/ 297 w 348"/>
                <a:gd name="T39" fmla="*/ 11 h 245"/>
                <a:gd name="T40" fmla="*/ 309 w 348"/>
                <a:gd name="T41" fmla="*/ 3 h 245"/>
                <a:gd name="T42" fmla="*/ 331 w 348"/>
                <a:gd name="T43" fmla="*/ 16 h 245"/>
                <a:gd name="T44" fmla="*/ 345 w 348"/>
                <a:gd name="T45" fmla="*/ 30 h 245"/>
                <a:gd name="T46" fmla="*/ 347 w 348"/>
                <a:gd name="T47" fmla="*/ 53 h 245"/>
                <a:gd name="T48" fmla="*/ 342 w 348"/>
                <a:gd name="T49" fmla="*/ 78 h 245"/>
                <a:gd name="T50" fmla="*/ 334 w 348"/>
                <a:gd name="T51" fmla="*/ 62 h 245"/>
                <a:gd name="T52" fmla="*/ 326 w 348"/>
                <a:gd name="T53" fmla="*/ 42 h 245"/>
                <a:gd name="T54" fmla="*/ 303 w 348"/>
                <a:gd name="T55" fmla="*/ 112 h 245"/>
                <a:gd name="T56" fmla="*/ 279 w 348"/>
                <a:gd name="T57" fmla="*/ 132 h 245"/>
                <a:gd name="T58" fmla="*/ 277 w 348"/>
                <a:gd name="T59" fmla="*/ 127 h 245"/>
                <a:gd name="T60" fmla="*/ 297 w 348"/>
                <a:gd name="T61" fmla="*/ 105 h 245"/>
                <a:gd name="T62" fmla="*/ 291 w 348"/>
                <a:gd name="T63" fmla="*/ 62 h 245"/>
                <a:gd name="T64" fmla="*/ 270 w 348"/>
                <a:gd name="T65" fmla="*/ 76 h 245"/>
                <a:gd name="T66" fmla="*/ 248 w 348"/>
                <a:gd name="T67" fmla="*/ 92 h 245"/>
                <a:gd name="T68" fmla="*/ 227 w 348"/>
                <a:gd name="T69" fmla="*/ 107 h 245"/>
                <a:gd name="T70" fmla="*/ 208 w 348"/>
                <a:gd name="T71" fmla="*/ 120 h 245"/>
                <a:gd name="T72" fmla="*/ 183 w 348"/>
                <a:gd name="T73" fmla="*/ 130 h 245"/>
                <a:gd name="T74" fmla="*/ 155 w 348"/>
                <a:gd name="T75" fmla="*/ 141 h 245"/>
                <a:gd name="T76" fmla="*/ 128 w 348"/>
                <a:gd name="T77" fmla="*/ 151 h 245"/>
                <a:gd name="T78" fmla="*/ 106 w 348"/>
                <a:gd name="T79" fmla="*/ 160 h 245"/>
                <a:gd name="T80" fmla="*/ 101 w 348"/>
                <a:gd name="T81" fmla="*/ 172 h 245"/>
                <a:gd name="T82" fmla="*/ 111 w 348"/>
                <a:gd name="T83" fmla="*/ 182 h 245"/>
                <a:gd name="T84" fmla="*/ 133 w 348"/>
                <a:gd name="T85" fmla="*/ 184 h 245"/>
                <a:gd name="T86" fmla="*/ 150 w 348"/>
                <a:gd name="T87" fmla="*/ 188 h 245"/>
                <a:gd name="T88" fmla="*/ 125 w 348"/>
                <a:gd name="T89" fmla="*/ 195 h 245"/>
                <a:gd name="T90" fmla="*/ 132 w 348"/>
                <a:gd name="T91" fmla="*/ 206 h 245"/>
                <a:gd name="T92" fmla="*/ 159 w 348"/>
                <a:gd name="T93" fmla="*/ 222 h 245"/>
                <a:gd name="T94" fmla="*/ 179 w 348"/>
                <a:gd name="T95" fmla="*/ 230 h 245"/>
                <a:gd name="T96" fmla="*/ 181 w 348"/>
                <a:gd name="T97" fmla="*/ 236 h 245"/>
                <a:gd name="T98" fmla="*/ 158 w 348"/>
                <a:gd name="T99" fmla="*/ 233 h 245"/>
                <a:gd name="T100" fmla="*/ 138 w 348"/>
                <a:gd name="T101" fmla="*/ 227 h 245"/>
                <a:gd name="T102" fmla="*/ 107 w 348"/>
                <a:gd name="T103" fmla="*/ 199 h 245"/>
                <a:gd name="T104" fmla="*/ 84 w 348"/>
                <a:gd name="T105" fmla="*/ 179 h 245"/>
                <a:gd name="T106" fmla="*/ 64 w 348"/>
                <a:gd name="T107" fmla="*/ 170 h 245"/>
                <a:gd name="T108" fmla="*/ 70 w 348"/>
                <a:gd name="T109" fmla="*/ 191 h 245"/>
                <a:gd name="T110" fmla="*/ 92 w 348"/>
                <a:gd name="T111" fmla="*/ 222 h 245"/>
                <a:gd name="T112" fmla="*/ 96 w 348"/>
                <a:gd name="T113" fmla="*/ 233 h 245"/>
                <a:gd name="T114" fmla="*/ 73 w 348"/>
                <a:gd name="T115" fmla="*/ 210 h 245"/>
                <a:gd name="T116" fmla="*/ 48 w 348"/>
                <a:gd name="T117" fmla="*/ 183 h 245"/>
                <a:gd name="T118" fmla="*/ 34 w 348"/>
                <a:gd name="T119" fmla="*/ 183 h 245"/>
                <a:gd name="T120" fmla="*/ 31 w 348"/>
                <a:gd name="T121" fmla="*/ 205 h 245"/>
                <a:gd name="T122" fmla="*/ 35 w 348"/>
                <a:gd name="T123" fmla="*/ 223 h 245"/>
                <a:gd name="T124" fmla="*/ 42 w 348"/>
                <a:gd name="T125" fmla="*/ 24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8" h="245">
                  <a:moveTo>
                    <a:pt x="39" y="245"/>
                  </a:moveTo>
                  <a:lnTo>
                    <a:pt x="38" y="242"/>
                  </a:lnTo>
                  <a:lnTo>
                    <a:pt x="35" y="240"/>
                  </a:lnTo>
                  <a:lnTo>
                    <a:pt x="31" y="236"/>
                  </a:lnTo>
                  <a:lnTo>
                    <a:pt x="29" y="231"/>
                  </a:lnTo>
                  <a:lnTo>
                    <a:pt x="24" y="224"/>
                  </a:lnTo>
                  <a:lnTo>
                    <a:pt x="20" y="218"/>
                  </a:lnTo>
                  <a:lnTo>
                    <a:pt x="16" y="213"/>
                  </a:lnTo>
                  <a:lnTo>
                    <a:pt x="12" y="209"/>
                  </a:lnTo>
                  <a:lnTo>
                    <a:pt x="9" y="204"/>
                  </a:lnTo>
                  <a:lnTo>
                    <a:pt x="7" y="200"/>
                  </a:lnTo>
                  <a:lnTo>
                    <a:pt x="3" y="196"/>
                  </a:lnTo>
                  <a:lnTo>
                    <a:pt x="2" y="192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2" y="183"/>
                  </a:lnTo>
                  <a:lnTo>
                    <a:pt x="4" y="182"/>
                  </a:lnTo>
                  <a:lnTo>
                    <a:pt x="8" y="181"/>
                  </a:lnTo>
                  <a:lnTo>
                    <a:pt x="13" y="179"/>
                  </a:lnTo>
                  <a:lnTo>
                    <a:pt x="20" y="177"/>
                  </a:lnTo>
                  <a:lnTo>
                    <a:pt x="26" y="174"/>
                  </a:lnTo>
                  <a:lnTo>
                    <a:pt x="33" y="173"/>
                  </a:lnTo>
                  <a:lnTo>
                    <a:pt x="38" y="170"/>
                  </a:lnTo>
                  <a:lnTo>
                    <a:pt x="42" y="168"/>
                  </a:lnTo>
                  <a:lnTo>
                    <a:pt x="45" y="164"/>
                  </a:lnTo>
                  <a:lnTo>
                    <a:pt x="51" y="160"/>
                  </a:lnTo>
                  <a:lnTo>
                    <a:pt x="54" y="155"/>
                  </a:lnTo>
                  <a:lnTo>
                    <a:pt x="60" y="150"/>
                  </a:lnTo>
                  <a:lnTo>
                    <a:pt x="64" y="145"/>
                  </a:lnTo>
                  <a:lnTo>
                    <a:pt x="67" y="141"/>
                  </a:lnTo>
                  <a:lnTo>
                    <a:pt x="69" y="138"/>
                  </a:lnTo>
                  <a:lnTo>
                    <a:pt x="70" y="138"/>
                  </a:lnTo>
                  <a:lnTo>
                    <a:pt x="69" y="137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0" y="132"/>
                  </a:lnTo>
                  <a:lnTo>
                    <a:pt x="74" y="130"/>
                  </a:lnTo>
                  <a:lnTo>
                    <a:pt x="76" y="130"/>
                  </a:lnTo>
                  <a:lnTo>
                    <a:pt x="78" y="129"/>
                  </a:lnTo>
                  <a:lnTo>
                    <a:pt x="79" y="129"/>
                  </a:lnTo>
                  <a:lnTo>
                    <a:pt x="79" y="127"/>
                  </a:lnTo>
                  <a:lnTo>
                    <a:pt x="79" y="123"/>
                  </a:lnTo>
                  <a:lnTo>
                    <a:pt x="80" y="119"/>
                  </a:lnTo>
                  <a:lnTo>
                    <a:pt x="83" y="116"/>
                  </a:lnTo>
                  <a:lnTo>
                    <a:pt x="87" y="115"/>
                  </a:lnTo>
                  <a:lnTo>
                    <a:pt x="92" y="115"/>
                  </a:lnTo>
                  <a:lnTo>
                    <a:pt x="94" y="116"/>
                  </a:lnTo>
                  <a:lnTo>
                    <a:pt x="97" y="120"/>
                  </a:lnTo>
                  <a:lnTo>
                    <a:pt x="97" y="123"/>
                  </a:lnTo>
                  <a:lnTo>
                    <a:pt x="97" y="127"/>
                  </a:lnTo>
                  <a:lnTo>
                    <a:pt x="94" y="130"/>
                  </a:lnTo>
                  <a:lnTo>
                    <a:pt x="92" y="134"/>
                  </a:lnTo>
                  <a:lnTo>
                    <a:pt x="89" y="138"/>
                  </a:lnTo>
                  <a:lnTo>
                    <a:pt x="87" y="142"/>
                  </a:lnTo>
                  <a:lnTo>
                    <a:pt x="85" y="143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8" y="143"/>
                  </a:lnTo>
                  <a:lnTo>
                    <a:pt x="92" y="143"/>
                  </a:lnTo>
                  <a:lnTo>
                    <a:pt x="97" y="143"/>
                  </a:lnTo>
                  <a:lnTo>
                    <a:pt x="101" y="142"/>
                  </a:lnTo>
                  <a:lnTo>
                    <a:pt x="103" y="141"/>
                  </a:lnTo>
                  <a:lnTo>
                    <a:pt x="107" y="139"/>
                  </a:lnTo>
                  <a:lnTo>
                    <a:pt x="111" y="139"/>
                  </a:lnTo>
                  <a:lnTo>
                    <a:pt x="115" y="138"/>
                  </a:lnTo>
                  <a:lnTo>
                    <a:pt x="120" y="138"/>
                  </a:lnTo>
                  <a:lnTo>
                    <a:pt x="124" y="137"/>
                  </a:lnTo>
                  <a:lnTo>
                    <a:pt x="129" y="136"/>
                  </a:lnTo>
                  <a:lnTo>
                    <a:pt x="133" y="134"/>
                  </a:lnTo>
                  <a:lnTo>
                    <a:pt x="137" y="133"/>
                  </a:lnTo>
                  <a:lnTo>
                    <a:pt x="142" y="132"/>
                  </a:lnTo>
                  <a:lnTo>
                    <a:pt x="147" y="130"/>
                  </a:lnTo>
                  <a:lnTo>
                    <a:pt x="152" y="129"/>
                  </a:lnTo>
                  <a:lnTo>
                    <a:pt x="158" y="128"/>
                  </a:lnTo>
                  <a:lnTo>
                    <a:pt x="161" y="127"/>
                  </a:lnTo>
                  <a:lnTo>
                    <a:pt x="167" y="125"/>
                  </a:lnTo>
                  <a:lnTo>
                    <a:pt x="172" y="123"/>
                  </a:lnTo>
                  <a:lnTo>
                    <a:pt x="176" y="120"/>
                  </a:lnTo>
                  <a:lnTo>
                    <a:pt x="181" y="119"/>
                  </a:lnTo>
                  <a:lnTo>
                    <a:pt x="185" y="118"/>
                  </a:lnTo>
                  <a:lnTo>
                    <a:pt x="190" y="115"/>
                  </a:lnTo>
                  <a:lnTo>
                    <a:pt x="194" y="114"/>
                  </a:lnTo>
                  <a:lnTo>
                    <a:pt x="196" y="111"/>
                  </a:lnTo>
                  <a:lnTo>
                    <a:pt x="200" y="110"/>
                  </a:lnTo>
                  <a:lnTo>
                    <a:pt x="204" y="107"/>
                  </a:lnTo>
                  <a:lnTo>
                    <a:pt x="206" y="103"/>
                  </a:lnTo>
                  <a:lnTo>
                    <a:pt x="210" y="101"/>
                  </a:lnTo>
                  <a:lnTo>
                    <a:pt x="214" y="98"/>
                  </a:lnTo>
                  <a:lnTo>
                    <a:pt x="218" y="96"/>
                  </a:lnTo>
                  <a:lnTo>
                    <a:pt x="223" y="92"/>
                  </a:lnTo>
                  <a:lnTo>
                    <a:pt x="227" y="89"/>
                  </a:lnTo>
                  <a:lnTo>
                    <a:pt x="232" y="87"/>
                  </a:lnTo>
                  <a:lnTo>
                    <a:pt x="236" y="83"/>
                  </a:lnTo>
                  <a:lnTo>
                    <a:pt x="241" y="80"/>
                  </a:lnTo>
                  <a:lnTo>
                    <a:pt x="246" y="76"/>
                  </a:lnTo>
                  <a:lnTo>
                    <a:pt x="251" y="74"/>
                  </a:lnTo>
                  <a:lnTo>
                    <a:pt x="255" y="70"/>
                  </a:lnTo>
                  <a:lnTo>
                    <a:pt x="259" y="66"/>
                  </a:lnTo>
                  <a:lnTo>
                    <a:pt x="264" y="63"/>
                  </a:lnTo>
                  <a:lnTo>
                    <a:pt x="270" y="61"/>
                  </a:lnTo>
                  <a:lnTo>
                    <a:pt x="273" y="57"/>
                  </a:lnTo>
                  <a:lnTo>
                    <a:pt x="277" y="53"/>
                  </a:lnTo>
                  <a:lnTo>
                    <a:pt x="281" y="51"/>
                  </a:lnTo>
                  <a:lnTo>
                    <a:pt x="286" y="48"/>
                  </a:lnTo>
                  <a:lnTo>
                    <a:pt x="289" y="45"/>
                  </a:lnTo>
                  <a:lnTo>
                    <a:pt x="293" y="43"/>
                  </a:lnTo>
                  <a:lnTo>
                    <a:pt x="297" y="39"/>
                  </a:lnTo>
                  <a:lnTo>
                    <a:pt x="299" y="38"/>
                  </a:lnTo>
                  <a:lnTo>
                    <a:pt x="304" y="34"/>
                  </a:lnTo>
                  <a:lnTo>
                    <a:pt x="309" y="31"/>
                  </a:lnTo>
                  <a:lnTo>
                    <a:pt x="312" y="29"/>
                  </a:lnTo>
                  <a:lnTo>
                    <a:pt x="313" y="29"/>
                  </a:lnTo>
                  <a:lnTo>
                    <a:pt x="309" y="29"/>
                  </a:lnTo>
                  <a:lnTo>
                    <a:pt x="306" y="27"/>
                  </a:lnTo>
                  <a:lnTo>
                    <a:pt x="299" y="25"/>
                  </a:lnTo>
                  <a:lnTo>
                    <a:pt x="298" y="21"/>
                  </a:lnTo>
                  <a:lnTo>
                    <a:pt x="297" y="17"/>
                  </a:lnTo>
                  <a:lnTo>
                    <a:pt x="297" y="14"/>
                  </a:lnTo>
                  <a:lnTo>
                    <a:pt x="297" y="11"/>
                  </a:lnTo>
                  <a:lnTo>
                    <a:pt x="297" y="8"/>
                  </a:lnTo>
                  <a:lnTo>
                    <a:pt x="298" y="3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7" y="3"/>
                  </a:lnTo>
                  <a:lnTo>
                    <a:pt x="309" y="3"/>
                  </a:lnTo>
                  <a:lnTo>
                    <a:pt x="313" y="4"/>
                  </a:lnTo>
                  <a:lnTo>
                    <a:pt x="316" y="7"/>
                  </a:lnTo>
                  <a:lnTo>
                    <a:pt x="320" y="9"/>
                  </a:lnTo>
                  <a:lnTo>
                    <a:pt x="324" y="11"/>
                  </a:lnTo>
                  <a:lnTo>
                    <a:pt x="327" y="13"/>
                  </a:lnTo>
                  <a:lnTo>
                    <a:pt x="331" y="16"/>
                  </a:lnTo>
                  <a:lnTo>
                    <a:pt x="335" y="18"/>
                  </a:lnTo>
                  <a:lnTo>
                    <a:pt x="338" y="20"/>
                  </a:lnTo>
                  <a:lnTo>
                    <a:pt x="340" y="22"/>
                  </a:lnTo>
                  <a:lnTo>
                    <a:pt x="343" y="25"/>
                  </a:lnTo>
                  <a:lnTo>
                    <a:pt x="344" y="27"/>
                  </a:lnTo>
                  <a:lnTo>
                    <a:pt x="345" y="30"/>
                  </a:lnTo>
                  <a:lnTo>
                    <a:pt x="347" y="33"/>
                  </a:lnTo>
                  <a:lnTo>
                    <a:pt x="347" y="36"/>
                  </a:lnTo>
                  <a:lnTo>
                    <a:pt x="348" y="40"/>
                  </a:lnTo>
                  <a:lnTo>
                    <a:pt x="348" y="44"/>
                  </a:lnTo>
                  <a:lnTo>
                    <a:pt x="348" y="49"/>
                  </a:lnTo>
                  <a:lnTo>
                    <a:pt x="347" y="53"/>
                  </a:lnTo>
                  <a:lnTo>
                    <a:pt x="347" y="58"/>
                  </a:lnTo>
                  <a:lnTo>
                    <a:pt x="345" y="62"/>
                  </a:lnTo>
                  <a:lnTo>
                    <a:pt x="345" y="67"/>
                  </a:lnTo>
                  <a:lnTo>
                    <a:pt x="344" y="70"/>
                  </a:lnTo>
                  <a:lnTo>
                    <a:pt x="343" y="74"/>
                  </a:lnTo>
                  <a:lnTo>
                    <a:pt x="342" y="78"/>
                  </a:lnTo>
                  <a:lnTo>
                    <a:pt x="340" y="79"/>
                  </a:lnTo>
                  <a:lnTo>
                    <a:pt x="338" y="76"/>
                  </a:lnTo>
                  <a:lnTo>
                    <a:pt x="336" y="71"/>
                  </a:lnTo>
                  <a:lnTo>
                    <a:pt x="335" y="69"/>
                  </a:lnTo>
                  <a:lnTo>
                    <a:pt x="334" y="65"/>
                  </a:lnTo>
                  <a:lnTo>
                    <a:pt x="334" y="62"/>
                  </a:lnTo>
                  <a:lnTo>
                    <a:pt x="333" y="58"/>
                  </a:lnTo>
                  <a:lnTo>
                    <a:pt x="331" y="56"/>
                  </a:lnTo>
                  <a:lnTo>
                    <a:pt x="331" y="52"/>
                  </a:lnTo>
                  <a:lnTo>
                    <a:pt x="330" y="48"/>
                  </a:lnTo>
                  <a:lnTo>
                    <a:pt x="329" y="45"/>
                  </a:lnTo>
                  <a:lnTo>
                    <a:pt x="326" y="42"/>
                  </a:lnTo>
                  <a:lnTo>
                    <a:pt x="324" y="39"/>
                  </a:lnTo>
                  <a:lnTo>
                    <a:pt x="313" y="48"/>
                  </a:lnTo>
                  <a:lnTo>
                    <a:pt x="315" y="103"/>
                  </a:lnTo>
                  <a:lnTo>
                    <a:pt x="313" y="105"/>
                  </a:lnTo>
                  <a:lnTo>
                    <a:pt x="308" y="110"/>
                  </a:lnTo>
                  <a:lnTo>
                    <a:pt x="303" y="112"/>
                  </a:lnTo>
                  <a:lnTo>
                    <a:pt x="299" y="115"/>
                  </a:lnTo>
                  <a:lnTo>
                    <a:pt x="295" y="119"/>
                  </a:lnTo>
                  <a:lnTo>
                    <a:pt x="291" y="123"/>
                  </a:lnTo>
                  <a:lnTo>
                    <a:pt x="286" y="127"/>
                  </a:lnTo>
                  <a:lnTo>
                    <a:pt x="282" y="129"/>
                  </a:lnTo>
                  <a:lnTo>
                    <a:pt x="279" y="132"/>
                  </a:lnTo>
                  <a:lnTo>
                    <a:pt x="275" y="136"/>
                  </a:lnTo>
                  <a:lnTo>
                    <a:pt x="270" y="138"/>
                  </a:lnTo>
                  <a:lnTo>
                    <a:pt x="268" y="139"/>
                  </a:lnTo>
                  <a:lnTo>
                    <a:pt x="270" y="136"/>
                  </a:lnTo>
                  <a:lnTo>
                    <a:pt x="275" y="130"/>
                  </a:lnTo>
                  <a:lnTo>
                    <a:pt x="277" y="127"/>
                  </a:lnTo>
                  <a:lnTo>
                    <a:pt x="280" y="123"/>
                  </a:lnTo>
                  <a:lnTo>
                    <a:pt x="284" y="120"/>
                  </a:lnTo>
                  <a:lnTo>
                    <a:pt x="288" y="116"/>
                  </a:lnTo>
                  <a:lnTo>
                    <a:pt x="290" y="112"/>
                  </a:lnTo>
                  <a:lnTo>
                    <a:pt x="294" y="108"/>
                  </a:lnTo>
                  <a:lnTo>
                    <a:pt x="297" y="105"/>
                  </a:lnTo>
                  <a:lnTo>
                    <a:pt x="300" y="103"/>
                  </a:lnTo>
                  <a:lnTo>
                    <a:pt x="304" y="98"/>
                  </a:lnTo>
                  <a:lnTo>
                    <a:pt x="306" y="97"/>
                  </a:lnTo>
                  <a:lnTo>
                    <a:pt x="295" y="61"/>
                  </a:lnTo>
                  <a:lnTo>
                    <a:pt x="294" y="61"/>
                  </a:lnTo>
                  <a:lnTo>
                    <a:pt x="291" y="62"/>
                  </a:lnTo>
                  <a:lnTo>
                    <a:pt x="288" y="65"/>
                  </a:lnTo>
                  <a:lnTo>
                    <a:pt x="282" y="69"/>
                  </a:lnTo>
                  <a:lnTo>
                    <a:pt x="280" y="70"/>
                  </a:lnTo>
                  <a:lnTo>
                    <a:pt x="276" y="72"/>
                  </a:lnTo>
                  <a:lnTo>
                    <a:pt x="273" y="74"/>
                  </a:lnTo>
                  <a:lnTo>
                    <a:pt x="270" y="76"/>
                  </a:lnTo>
                  <a:lnTo>
                    <a:pt x="267" y="79"/>
                  </a:lnTo>
                  <a:lnTo>
                    <a:pt x="263" y="81"/>
                  </a:lnTo>
                  <a:lnTo>
                    <a:pt x="259" y="84"/>
                  </a:lnTo>
                  <a:lnTo>
                    <a:pt x="257" y="87"/>
                  </a:lnTo>
                  <a:lnTo>
                    <a:pt x="251" y="89"/>
                  </a:lnTo>
                  <a:lnTo>
                    <a:pt x="248" y="92"/>
                  </a:lnTo>
                  <a:lnTo>
                    <a:pt x="245" y="94"/>
                  </a:lnTo>
                  <a:lnTo>
                    <a:pt x="241" y="97"/>
                  </a:lnTo>
                  <a:lnTo>
                    <a:pt x="237" y="99"/>
                  </a:lnTo>
                  <a:lnTo>
                    <a:pt x="233" y="102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3" y="108"/>
                  </a:lnTo>
                  <a:lnTo>
                    <a:pt x="219" y="111"/>
                  </a:lnTo>
                  <a:lnTo>
                    <a:pt x="217" y="112"/>
                  </a:lnTo>
                  <a:lnTo>
                    <a:pt x="215" y="115"/>
                  </a:lnTo>
                  <a:lnTo>
                    <a:pt x="210" y="118"/>
                  </a:lnTo>
                  <a:lnTo>
                    <a:pt x="208" y="120"/>
                  </a:lnTo>
                  <a:lnTo>
                    <a:pt x="203" y="121"/>
                  </a:lnTo>
                  <a:lnTo>
                    <a:pt x="197" y="124"/>
                  </a:lnTo>
                  <a:lnTo>
                    <a:pt x="194" y="125"/>
                  </a:lnTo>
                  <a:lnTo>
                    <a:pt x="191" y="127"/>
                  </a:lnTo>
                  <a:lnTo>
                    <a:pt x="187" y="128"/>
                  </a:lnTo>
                  <a:lnTo>
                    <a:pt x="183" y="130"/>
                  </a:lnTo>
                  <a:lnTo>
                    <a:pt x="178" y="132"/>
                  </a:lnTo>
                  <a:lnTo>
                    <a:pt x="174" y="133"/>
                  </a:lnTo>
                  <a:lnTo>
                    <a:pt x="169" y="136"/>
                  </a:lnTo>
                  <a:lnTo>
                    <a:pt x="165" y="137"/>
                  </a:lnTo>
                  <a:lnTo>
                    <a:pt x="160" y="138"/>
                  </a:lnTo>
                  <a:lnTo>
                    <a:pt x="155" y="141"/>
                  </a:lnTo>
                  <a:lnTo>
                    <a:pt x="151" y="143"/>
                  </a:lnTo>
                  <a:lnTo>
                    <a:pt x="146" y="145"/>
                  </a:lnTo>
                  <a:lnTo>
                    <a:pt x="141" y="146"/>
                  </a:lnTo>
                  <a:lnTo>
                    <a:pt x="137" y="148"/>
                  </a:lnTo>
                  <a:lnTo>
                    <a:pt x="132" y="150"/>
                  </a:lnTo>
                  <a:lnTo>
                    <a:pt x="128" y="151"/>
                  </a:lnTo>
                  <a:lnTo>
                    <a:pt x="123" y="152"/>
                  </a:lnTo>
                  <a:lnTo>
                    <a:pt x="119" y="155"/>
                  </a:lnTo>
                  <a:lnTo>
                    <a:pt x="115" y="156"/>
                  </a:lnTo>
                  <a:lnTo>
                    <a:pt x="112" y="157"/>
                  </a:lnTo>
                  <a:lnTo>
                    <a:pt x="109" y="159"/>
                  </a:lnTo>
                  <a:lnTo>
                    <a:pt x="106" y="160"/>
                  </a:lnTo>
                  <a:lnTo>
                    <a:pt x="103" y="161"/>
                  </a:lnTo>
                  <a:lnTo>
                    <a:pt x="101" y="163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8" y="166"/>
                  </a:lnTo>
                  <a:lnTo>
                    <a:pt x="101" y="172"/>
                  </a:lnTo>
                  <a:lnTo>
                    <a:pt x="102" y="174"/>
                  </a:lnTo>
                  <a:lnTo>
                    <a:pt x="103" y="177"/>
                  </a:lnTo>
                  <a:lnTo>
                    <a:pt x="106" y="179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11" y="182"/>
                  </a:lnTo>
                  <a:lnTo>
                    <a:pt x="115" y="183"/>
                  </a:lnTo>
                  <a:lnTo>
                    <a:pt x="118" y="183"/>
                  </a:lnTo>
                  <a:lnTo>
                    <a:pt x="121" y="183"/>
                  </a:lnTo>
                  <a:lnTo>
                    <a:pt x="125" y="183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39" y="186"/>
                  </a:lnTo>
                  <a:lnTo>
                    <a:pt x="142" y="186"/>
                  </a:lnTo>
                  <a:lnTo>
                    <a:pt x="146" y="186"/>
                  </a:lnTo>
                  <a:lnTo>
                    <a:pt x="148" y="187"/>
                  </a:lnTo>
                  <a:lnTo>
                    <a:pt x="150" y="188"/>
                  </a:lnTo>
                  <a:lnTo>
                    <a:pt x="147" y="188"/>
                  </a:lnTo>
                  <a:lnTo>
                    <a:pt x="143" y="190"/>
                  </a:lnTo>
                  <a:lnTo>
                    <a:pt x="138" y="191"/>
                  </a:lnTo>
                  <a:lnTo>
                    <a:pt x="134" y="192"/>
                  </a:lnTo>
                  <a:lnTo>
                    <a:pt x="129" y="193"/>
                  </a:lnTo>
                  <a:lnTo>
                    <a:pt x="125" y="195"/>
                  </a:lnTo>
                  <a:lnTo>
                    <a:pt x="123" y="195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5" y="199"/>
                  </a:lnTo>
                  <a:lnTo>
                    <a:pt x="128" y="202"/>
                  </a:lnTo>
                  <a:lnTo>
                    <a:pt x="132" y="206"/>
                  </a:lnTo>
                  <a:lnTo>
                    <a:pt x="136" y="209"/>
                  </a:lnTo>
                  <a:lnTo>
                    <a:pt x="139" y="213"/>
                  </a:lnTo>
                  <a:lnTo>
                    <a:pt x="145" y="217"/>
                  </a:lnTo>
                  <a:lnTo>
                    <a:pt x="148" y="218"/>
                  </a:lnTo>
                  <a:lnTo>
                    <a:pt x="152" y="219"/>
                  </a:lnTo>
                  <a:lnTo>
                    <a:pt x="159" y="222"/>
                  </a:lnTo>
                  <a:lnTo>
                    <a:pt x="163" y="223"/>
                  </a:lnTo>
                  <a:lnTo>
                    <a:pt x="167" y="224"/>
                  </a:lnTo>
                  <a:lnTo>
                    <a:pt x="169" y="226"/>
                  </a:lnTo>
                  <a:lnTo>
                    <a:pt x="173" y="228"/>
                  </a:lnTo>
                  <a:lnTo>
                    <a:pt x="177" y="230"/>
                  </a:lnTo>
                  <a:lnTo>
                    <a:pt x="179" y="230"/>
                  </a:lnTo>
                  <a:lnTo>
                    <a:pt x="182" y="231"/>
                  </a:lnTo>
                  <a:lnTo>
                    <a:pt x="185" y="233"/>
                  </a:lnTo>
                  <a:lnTo>
                    <a:pt x="188" y="236"/>
                  </a:lnTo>
                  <a:lnTo>
                    <a:pt x="188" y="237"/>
                  </a:lnTo>
                  <a:lnTo>
                    <a:pt x="185" y="236"/>
                  </a:lnTo>
                  <a:lnTo>
                    <a:pt x="181" y="236"/>
                  </a:lnTo>
                  <a:lnTo>
                    <a:pt x="177" y="236"/>
                  </a:lnTo>
                  <a:lnTo>
                    <a:pt x="173" y="236"/>
                  </a:lnTo>
                  <a:lnTo>
                    <a:pt x="169" y="235"/>
                  </a:lnTo>
                  <a:lnTo>
                    <a:pt x="167" y="235"/>
                  </a:lnTo>
                  <a:lnTo>
                    <a:pt x="161" y="233"/>
                  </a:lnTo>
                  <a:lnTo>
                    <a:pt x="158" y="233"/>
                  </a:lnTo>
                  <a:lnTo>
                    <a:pt x="155" y="232"/>
                  </a:lnTo>
                  <a:lnTo>
                    <a:pt x="151" y="232"/>
                  </a:lnTo>
                  <a:lnTo>
                    <a:pt x="146" y="231"/>
                  </a:lnTo>
                  <a:lnTo>
                    <a:pt x="142" y="230"/>
                  </a:lnTo>
                  <a:lnTo>
                    <a:pt x="141" y="228"/>
                  </a:lnTo>
                  <a:lnTo>
                    <a:pt x="138" y="227"/>
                  </a:lnTo>
                  <a:lnTo>
                    <a:pt x="134" y="223"/>
                  </a:lnTo>
                  <a:lnTo>
                    <a:pt x="130" y="219"/>
                  </a:lnTo>
                  <a:lnTo>
                    <a:pt x="124" y="214"/>
                  </a:lnTo>
                  <a:lnTo>
                    <a:pt x="119" y="210"/>
                  </a:lnTo>
                  <a:lnTo>
                    <a:pt x="112" y="204"/>
                  </a:lnTo>
                  <a:lnTo>
                    <a:pt x="107" y="199"/>
                  </a:lnTo>
                  <a:lnTo>
                    <a:pt x="103" y="195"/>
                  </a:lnTo>
                  <a:lnTo>
                    <a:pt x="100" y="193"/>
                  </a:lnTo>
                  <a:lnTo>
                    <a:pt x="97" y="191"/>
                  </a:lnTo>
                  <a:lnTo>
                    <a:pt x="94" y="188"/>
                  </a:lnTo>
                  <a:lnTo>
                    <a:pt x="88" y="183"/>
                  </a:lnTo>
                  <a:lnTo>
                    <a:pt x="84" y="179"/>
                  </a:lnTo>
                  <a:lnTo>
                    <a:pt x="79" y="174"/>
                  </a:lnTo>
                  <a:lnTo>
                    <a:pt x="76" y="173"/>
                  </a:lnTo>
                  <a:lnTo>
                    <a:pt x="74" y="170"/>
                  </a:lnTo>
                  <a:lnTo>
                    <a:pt x="71" y="169"/>
                  </a:lnTo>
                  <a:lnTo>
                    <a:pt x="69" y="169"/>
                  </a:lnTo>
                  <a:lnTo>
                    <a:pt x="64" y="170"/>
                  </a:lnTo>
                  <a:lnTo>
                    <a:pt x="62" y="174"/>
                  </a:lnTo>
                  <a:lnTo>
                    <a:pt x="62" y="175"/>
                  </a:lnTo>
                  <a:lnTo>
                    <a:pt x="64" y="179"/>
                  </a:lnTo>
                  <a:lnTo>
                    <a:pt x="65" y="182"/>
                  </a:lnTo>
                  <a:lnTo>
                    <a:pt x="69" y="186"/>
                  </a:lnTo>
                  <a:lnTo>
                    <a:pt x="70" y="191"/>
                  </a:lnTo>
                  <a:lnTo>
                    <a:pt x="74" y="195"/>
                  </a:lnTo>
                  <a:lnTo>
                    <a:pt x="78" y="201"/>
                  </a:lnTo>
                  <a:lnTo>
                    <a:pt x="82" y="206"/>
                  </a:lnTo>
                  <a:lnTo>
                    <a:pt x="85" y="212"/>
                  </a:lnTo>
                  <a:lnTo>
                    <a:pt x="88" y="217"/>
                  </a:lnTo>
                  <a:lnTo>
                    <a:pt x="92" y="222"/>
                  </a:lnTo>
                  <a:lnTo>
                    <a:pt x="94" y="226"/>
                  </a:lnTo>
                  <a:lnTo>
                    <a:pt x="96" y="230"/>
                  </a:lnTo>
                  <a:lnTo>
                    <a:pt x="97" y="232"/>
                  </a:lnTo>
                  <a:lnTo>
                    <a:pt x="97" y="233"/>
                  </a:lnTo>
                  <a:lnTo>
                    <a:pt x="97" y="235"/>
                  </a:lnTo>
                  <a:lnTo>
                    <a:pt x="96" y="233"/>
                  </a:lnTo>
                  <a:lnTo>
                    <a:pt x="93" y="231"/>
                  </a:lnTo>
                  <a:lnTo>
                    <a:pt x="89" y="228"/>
                  </a:lnTo>
                  <a:lnTo>
                    <a:pt x="85" y="224"/>
                  </a:lnTo>
                  <a:lnTo>
                    <a:pt x="82" y="221"/>
                  </a:lnTo>
                  <a:lnTo>
                    <a:pt x="78" y="215"/>
                  </a:lnTo>
                  <a:lnTo>
                    <a:pt x="73" y="210"/>
                  </a:lnTo>
                  <a:lnTo>
                    <a:pt x="69" y="206"/>
                  </a:lnTo>
                  <a:lnTo>
                    <a:pt x="64" y="201"/>
                  </a:lnTo>
                  <a:lnTo>
                    <a:pt x="58" y="195"/>
                  </a:lnTo>
                  <a:lnTo>
                    <a:pt x="54" y="191"/>
                  </a:lnTo>
                  <a:lnTo>
                    <a:pt x="52" y="187"/>
                  </a:lnTo>
                  <a:lnTo>
                    <a:pt x="48" y="183"/>
                  </a:lnTo>
                  <a:lnTo>
                    <a:pt x="45" y="181"/>
                  </a:lnTo>
                  <a:lnTo>
                    <a:pt x="44" y="179"/>
                  </a:lnTo>
                  <a:lnTo>
                    <a:pt x="35" y="178"/>
                  </a:lnTo>
                  <a:lnTo>
                    <a:pt x="34" y="178"/>
                  </a:lnTo>
                  <a:lnTo>
                    <a:pt x="34" y="181"/>
                  </a:lnTo>
                  <a:lnTo>
                    <a:pt x="34" y="183"/>
                  </a:lnTo>
                  <a:lnTo>
                    <a:pt x="34" y="187"/>
                  </a:lnTo>
                  <a:lnTo>
                    <a:pt x="33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31" y="202"/>
                  </a:lnTo>
                  <a:lnTo>
                    <a:pt x="31" y="205"/>
                  </a:lnTo>
                  <a:lnTo>
                    <a:pt x="31" y="206"/>
                  </a:lnTo>
                  <a:lnTo>
                    <a:pt x="31" y="210"/>
                  </a:lnTo>
                  <a:lnTo>
                    <a:pt x="33" y="213"/>
                  </a:lnTo>
                  <a:lnTo>
                    <a:pt x="34" y="217"/>
                  </a:lnTo>
                  <a:lnTo>
                    <a:pt x="34" y="219"/>
                  </a:lnTo>
                  <a:lnTo>
                    <a:pt x="35" y="223"/>
                  </a:lnTo>
                  <a:lnTo>
                    <a:pt x="36" y="227"/>
                  </a:lnTo>
                  <a:lnTo>
                    <a:pt x="38" y="230"/>
                  </a:lnTo>
                  <a:lnTo>
                    <a:pt x="39" y="233"/>
                  </a:lnTo>
                  <a:lnTo>
                    <a:pt x="40" y="236"/>
                  </a:lnTo>
                  <a:lnTo>
                    <a:pt x="40" y="240"/>
                  </a:lnTo>
                  <a:lnTo>
                    <a:pt x="42" y="242"/>
                  </a:lnTo>
                  <a:lnTo>
                    <a:pt x="43" y="245"/>
                  </a:lnTo>
                  <a:lnTo>
                    <a:pt x="39" y="245"/>
                  </a:lnTo>
                  <a:lnTo>
                    <a:pt x="39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0" name="Freeform 62">
              <a:extLst>
                <a:ext uri="{FF2B5EF4-FFF2-40B4-BE49-F238E27FC236}">
                  <a16:creationId xmlns:a16="http://schemas.microsoft.com/office/drawing/2014/main" id="{9DE6F600-1FB1-4931-89FA-E3D743B1B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4313"/>
              <a:ext cx="111" cy="147"/>
            </a:xfrm>
            <a:custGeom>
              <a:avLst/>
              <a:gdLst>
                <a:gd name="T0" fmla="*/ 2 w 111"/>
                <a:gd name="T1" fmla="*/ 136 h 147"/>
                <a:gd name="T2" fmla="*/ 7 w 111"/>
                <a:gd name="T3" fmla="*/ 136 h 147"/>
                <a:gd name="T4" fmla="*/ 13 w 111"/>
                <a:gd name="T5" fmla="*/ 138 h 147"/>
                <a:gd name="T6" fmla="*/ 20 w 111"/>
                <a:gd name="T7" fmla="*/ 139 h 147"/>
                <a:gd name="T8" fmla="*/ 27 w 111"/>
                <a:gd name="T9" fmla="*/ 139 h 147"/>
                <a:gd name="T10" fmla="*/ 35 w 111"/>
                <a:gd name="T11" fmla="*/ 138 h 147"/>
                <a:gd name="T12" fmla="*/ 43 w 111"/>
                <a:gd name="T13" fmla="*/ 136 h 147"/>
                <a:gd name="T14" fmla="*/ 49 w 111"/>
                <a:gd name="T15" fmla="*/ 133 h 147"/>
                <a:gd name="T16" fmla="*/ 56 w 111"/>
                <a:gd name="T17" fmla="*/ 127 h 147"/>
                <a:gd name="T18" fmla="*/ 65 w 111"/>
                <a:gd name="T19" fmla="*/ 121 h 147"/>
                <a:gd name="T20" fmla="*/ 74 w 111"/>
                <a:gd name="T21" fmla="*/ 115 h 147"/>
                <a:gd name="T22" fmla="*/ 82 w 111"/>
                <a:gd name="T23" fmla="*/ 107 h 147"/>
                <a:gd name="T24" fmla="*/ 89 w 111"/>
                <a:gd name="T25" fmla="*/ 100 h 147"/>
                <a:gd name="T26" fmla="*/ 97 w 111"/>
                <a:gd name="T27" fmla="*/ 91 h 147"/>
                <a:gd name="T28" fmla="*/ 100 w 111"/>
                <a:gd name="T29" fmla="*/ 85 h 147"/>
                <a:gd name="T30" fmla="*/ 100 w 111"/>
                <a:gd name="T31" fmla="*/ 76 h 147"/>
                <a:gd name="T32" fmla="*/ 98 w 111"/>
                <a:gd name="T33" fmla="*/ 68 h 147"/>
                <a:gd name="T34" fmla="*/ 98 w 111"/>
                <a:gd name="T35" fmla="*/ 62 h 147"/>
                <a:gd name="T36" fmla="*/ 98 w 111"/>
                <a:gd name="T37" fmla="*/ 55 h 147"/>
                <a:gd name="T38" fmla="*/ 98 w 111"/>
                <a:gd name="T39" fmla="*/ 49 h 147"/>
                <a:gd name="T40" fmla="*/ 97 w 111"/>
                <a:gd name="T41" fmla="*/ 42 h 147"/>
                <a:gd name="T42" fmla="*/ 97 w 111"/>
                <a:gd name="T43" fmla="*/ 36 h 147"/>
                <a:gd name="T44" fmla="*/ 96 w 111"/>
                <a:gd name="T45" fmla="*/ 26 h 147"/>
                <a:gd name="T46" fmla="*/ 96 w 111"/>
                <a:gd name="T47" fmla="*/ 17 h 147"/>
                <a:gd name="T48" fmla="*/ 96 w 111"/>
                <a:gd name="T49" fmla="*/ 12 h 147"/>
                <a:gd name="T50" fmla="*/ 107 w 111"/>
                <a:gd name="T51" fmla="*/ 1 h 147"/>
                <a:gd name="T52" fmla="*/ 107 w 111"/>
                <a:gd name="T53" fmla="*/ 6 h 147"/>
                <a:gd name="T54" fmla="*/ 109 w 111"/>
                <a:gd name="T55" fmla="*/ 14 h 147"/>
                <a:gd name="T56" fmla="*/ 109 w 111"/>
                <a:gd name="T57" fmla="*/ 21 h 147"/>
                <a:gd name="T58" fmla="*/ 109 w 111"/>
                <a:gd name="T59" fmla="*/ 27 h 147"/>
                <a:gd name="T60" fmla="*/ 110 w 111"/>
                <a:gd name="T61" fmla="*/ 35 h 147"/>
                <a:gd name="T62" fmla="*/ 110 w 111"/>
                <a:gd name="T63" fmla="*/ 42 h 147"/>
                <a:gd name="T64" fmla="*/ 110 w 111"/>
                <a:gd name="T65" fmla="*/ 49 h 147"/>
                <a:gd name="T66" fmla="*/ 111 w 111"/>
                <a:gd name="T67" fmla="*/ 57 h 147"/>
                <a:gd name="T68" fmla="*/ 111 w 111"/>
                <a:gd name="T69" fmla="*/ 63 h 147"/>
                <a:gd name="T70" fmla="*/ 111 w 111"/>
                <a:gd name="T71" fmla="*/ 73 h 147"/>
                <a:gd name="T72" fmla="*/ 111 w 111"/>
                <a:gd name="T73" fmla="*/ 84 h 147"/>
                <a:gd name="T74" fmla="*/ 110 w 111"/>
                <a:gd name="T75" fmla="*/ 89 h 147"/>
                <a:gd name="T76" fmla="*/ 106 w 111"/>
                <a:gd name="T77" fmla="*/ 95 h 147"/>
                <a:gd name="T78" fmla="*/ 100 w 111"/>
                <a:gd name="T79" fmla="*/ 103 h 147"/>
                <a:gd name="T80" fmla="*/ 91 w 111"/>
                <a:gd name="T81" fmla="*/ 112 h 147"/>
                <a:gd name="T82" fmla="*/ 82 w 111"/>
                <a:gd name="T83" fmla="*/ 121 h 147"/>
                <a:gd name="T84" fmla="*/ 73 w 111"/>
                <a:gd name="T85" fmla="*/ 130 h 147"/>
                <a:gd name="T86" fmla="*/ 65 w 111"/>
                <a:gd name="T87" fmla="*/ 136 h 147"/>
                <a:gd name="T88" fmla="*/ 58 w 111"/>
                <a:gd name="T89" fmla="*/ 142 h 147"/>
                <a:gd name="T90" fmla="*/ 52 w 111"/>
                <a:gd name="T91" fmla="*/ 145 h 147"/>
                <a:gd name="T92" fmla="*/ 43 w 111"/>
                <a:gd name="T93" fmla="*/ 147 h 147"/>
                <a:gd name="T94" fmla="*/ 35 w 111"/>
                <a:gd name="T95" fmla="*/ 147 h 147"/>
                <a:gd name="T96" fmla="*/ 29 w 111"/>
                <a:gd name="T97" fmla="*/ 147 h 147"/>
                <a:gd name="T98" fmla="*/ 22 w 111"/>
                <a:gd name="T99" fmla="*/ 147 h 147"/>
                <a:gd name="T100" fmla="*/ 16 w 111"/>
                <a:gd name="T101" fmla="*/ 147 h 147"/>
                <a:gd name="T102" fmla="*/ 9 w 111"/>
                <a:gd name="T103" fmla="*/ 145 h 147"/>
                <a:gd name="T104" fmla="*/ 2 w 111"/>
                <a:gd name="T105" fmla="*/ 138 h 147"/>
                <a:gd name="T106" fmla="*/ 0 w 111"/>
                <a:gd name="T107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147">
                  <a:moveTo>
                    <a:pt x="0" y="136"/>
                  </a:moveTo>
                  <a:lnTo>
                    <a:pt x="2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8"/>
                  </a:lnTo>
                  <a:lnTo>
                    <a:pt x="13" y="138"/>
                  </a:lnTo>
                  <a:lnTo>
                    <a:pt x="17" y="139"/>
                  </a:lnTo>
                  <a:lnTo>
                    <a:pt x="20" y="139"/>
                  </a:lnTo>
                  <a:lnTo>
                    <a:pt x="24" y="139"/>
                  </a:lnTo>
                  <a:lnTo>
                    <a:pt x="27" y="139"/>
                  </a:lnTo>
                  <a:lnTo>
                    <a:pt x="31" y="139"/>
                  </a:lnTo>
                  <a:lnTo>
                    <a:pt x="35" y="138"/>
                  </a:lnTo>
                  <a:lnTo>
                    <a:pt x="39" y="138"/>
                  </a:lnTo>
                  <a:lnTo>
                    <a:pt x="43" y="136"/>
                  </a:lnTo>
                  <a:lnTo>
                    <a:pt x="45" y="135"/>
                  </a:lnTo>
                  <a:lnTo>
                    <a:pt x="49" y="133"/>
                  </a:lnTo>
                  <a:lnTo>
                    <a:pt x="53" y="130"/>
                  </a:lnTo>
                  <a:lnTo>
                    <a:pt x="56" y="127"/>
                  </a:lnTo>
                  <a:lnTo>
                    <a:pt x="61" y="125"/>
                  </a:lnTo>
                  <a:lnTo>
                    <a:pt x="65" y="121"/>
                  </a:lnTo>
                  <a:lnTo>
                    <a:pt x="70" y="118"/>
                  </a:lnTo>
                  <a:lnTo>
                    <a:pt x="74" y="115"/>
                  </a:lnTo>
                  <a:lnTo>
                    <a:pt x="78" y="111"/>
                  </a:lnTo>
                  <a:lnTo>
                    <a:pt x="82" y="107"/>
                  </a:lnTo>
                  <a:lnTo>
                    <a:pt x="85" y="104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7" y="91"/>
                  </a:lnTo>
                  <a:lnTo>
                    <a:pt x="100" y="87"/>
                  </a:lnTo>
                  <a:lnTo>
                    <a:pt x="100" y="85"/>
                  </a:lnTo>
                  <a:lnTo>
                    <a:pt x="100" y="81"/>
                  </a:lnTo>
                  <a:lnTo>
                    <a:pt x="100" y="76"/>
                  </a:lnTo>
                  <a:lnTo>
                    <a:pt x="100" y="72"/>
                  </a:lnTo>
                  <a:lnTo>
                    <a:pt x="98" y="68"/>
                  </a:lnTo>
                  <a:lnTo>
                    <a:pt x="98" y="66"/>
                  </a:lnTo>
                  <a:lnTo>
                    <a:pt x="98" y="62"/>
                  </a:lnTo>
                  <a:lnTo>
                    <a:pt x="98" y="59"/>
                  </a:lnTo>
                  <a:lnTo>
                    <a:pt x="98" y="55"/>
                  </a:lnTo>
                  <a:lnTo>
                    <a:pt x="98" y="53"/>
                  </a:lnTo>
                  <a:lnTo>
                    <a:pt x="98" y="49"/>
                  </a:lnTo>
                  <a:lnTo>
                    <a:pt x="98" y="46"/>
                  </a:lnTo>
                  <a:lnTo>
                    <a:pt x="97" y="42"/>
                  </a:lnTo>
                  <a:lnTo>
                    <a:pt x="97" y="39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7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107" y="2"/>
                  </a:lnTo>
                  <a:lnTo>
                    <a:pt x="107" y="6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09" y="17"/>
                  </a:lnTo>
                  <a:lnTo>
                    <a:pt x="109" y="21"/>
                  </a:lnTo>
                  <a:lnTo>
                    <a:pt x="109" y="24"/>
                  </a:lnTo>
                  <a:lnTo>
                    <a:pt x="109" y="27"/>
                  </a:lnTo>
                  <a:lnTo>
                    <a:pt x="110" y="31"/>
                  </a:lnTo>
                  <a:lnTo>
                    <a:pt x="110" y="35"/>
                  </a:lnTo>
                  <a:lnTo>
                    <a:pt x="110" y="39"/>
                  </a:lnTo>
                  <a:lnTo>
                    <a:pt x="110" y="42"/>
                  </a:lnTo>
                  <a:lnTo>
                    <a:pt x="110" y="45"/>
                  </a:lnTo>
                  <a:lnTo>
                    <a:pt x="110" y="49"/>
                  </a:lnTo>
                  <a:lnTo>
                    <a:pt x="111" y="53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1" y="63"/>
                  </a:lnTo>
                  <a:lnTo>
                    <a:pt x="111" y="67"/>
                  </a:lnTo>
                  <a:lnTo>
                    <a:pt x="111" y="73"/>
                  </a:lnTo>
                  <a:lnTo>
                    <a:pt x="111" y="78"/>
                  </a:lnTo>
                  <a:lnTo>
                    <a:pt x="111" y="84"/>
                  </a:lnTo>
                  <a:lnTo>
                    <a:pt x="111" y="86"/>
                  </a:lnTo>
                  <a:lnTo>
                    <a:pt x="110" y="89"/>
                  </a:lnTo>
                  <a:lnTo>
                    <a:pt x="109" y="91"/>
                  </a:lnTo>
                  <a:lnTo>
                    <a:pt x="106" y="95"/>
                  </a:lnTo>
                  <a:lnTo>
                    <a:pt x="103" y="99"/>
                  </a:lnTo>
                  <a:lnTo>
                    <a:pt x="100" y="103"/>
                  </a:lnTo>
                  <a:lnTo>
                    <a:pt x="94" y="107"/>
                  </a:lnTo>
                  <a:lnTo>
                    <a:pt x="91" y="112"/>
                  </a:lnTo>
                  <a:lnTo>
                    <a:pt x="87" y="117"/>
                  </a:lnTo>
                  <a:lnTo>
                    <a:pt x="82" y="121"/>
                  </a:lnTo>
                  <a:lnTo>
                    <a:pt x="78" y="126"/>
                  </a:lnTo>
                  <a:lnTo>
                    <a:pt x="73" y="130"/>
                  </a:lnTo>
                  <a:lnTo>
                    <a:pt x="69" y="134"/>
                  </a:lnTo>
                  <a:lnTo>
                    <a:pt x="65" y="136"/>
                  </a:lnTo>
                  <a:lnTo>
                    <a:pt x="61" y="140"/>
                  </a:lnTo>
                  <a:lnTo>
                    <a:pt x="58" y="142"/>
                  </a:lnTo>
                  <a:lnTo>
                    <a:pt x="57" y="144"/>
                  </a:lnTo>
                  <a:lnTo>
                    <a:pt x="52" y="145"/>
                  </a:lnTo>
                  <a:lnTo>
                    <a:pt x="45" y="147"/>
                  </a:lnTo>
                  <a:lnTo>
                    <a:pt x="43" y="147"/>
                  </a:lnTo>
                  <a:lnTo>
                    <a:pt x="39" y="147"/>
                  </a:lnTo>
                  <a:lnTo>
                    <a:pt x="35" y="147"/>
                  </a:lnTo>
                  <a:lnTo>
                    <a:pt x="33" y="147"/>
                  </a:lnTo>
                  <a:lnTo>
                    <a:pt x="29" y="147"/>
                  </a:lnTo>
                  <a:lnTo>
                    <a:pt x="26" y="147"/>
                  </a:lnTo>
                  <a:lnTo>
                    <a:pt x="22" y="147"/>
                  </a:lnTo>
                  <a:lnTo>
                    <a:pt x="20" y="147"/>
                  </a:lnTo>
                  <a:lnTo>
                    <a:pt x="16" y="147"/>
                  </a:lnTo>
                  <a:lnTo>
                    <a:pt x="15" y="147"/>
                  </a:lnTo>
                  <a:lnTo>
                    <a:pt x="9" y="145"/>
                  </a:lnTo>
                  <a:lnTo>
                    <a:pt x="6" y="142"/>
                  </a:lnTo>
                  <a:lnTo>
                    <a:pt x="2" y="138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1" name="Freeform 63">
              <a:extLst>
                <a:ext uri="{FF2B5EF4-FFF2-40B4-BE49-F238E27FC236}">
                  <a16:creationId xmlns:a16="http://schemas.microsoft.com/office/drawing/2014/main" id="{87EE4E3E-CC88-442D-BD95-7C489489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4434"/>
              <a:ext cx="70" cy="57"/>
            </a:xfrm>
            <a:custGeom>
              <a:avLst/>
              <a:gdLst>
                <a:gd name="T0" fmla="*/ 0 w 70"/>
                <a:gd name="T1" fmla="*/ 49 h 57"/>
                <a:gd name="T2" fmla="*/ 0 w 70"/>
                <a:gd name="T3" fmla="*/ 49 h 57"/>
                <a:gd name="T4" fmla="*/ 4 w 70"/>
                <a:gd name="T5" fmla="*/ 48 h 57"/>
                <a:gd name="T6" fmla="*/ 7 w 70"/>
                <a:gd name="T7" fmla="*/ 46 h 57"/>
                <a:gd name="T8" fmla="*/ 12 w 70"/>
                <a:gd name="T9" fmla="*/ 45 h 57"/>
                <a:gd name="T10" fmla="*/ 15 w 70"/>
                <a:gd name="T11" fmla="*/ 44 h 57"/>
                <a:gd name="T12" fmla="*/ 17 w 70"/>
                <a:gd name="T13" fmla="*/ 41 h 57"/>
                <a:gd name="T14" fmla="*/ 21 w 70"/>
                <a:gd name="T15" fmla="*/ 40 h 57"/>
                <a:gd name="T16" fmla="*/ 25 w 70"/>
                <a:gd name="T17" fmla="*/ 39 h 57"/>
                <a:gd name="T18" fmla="*/ 27 w 70"/>
                <a:gd name="T19" fmla="*/ 36 h 57"/>
                <a:gd name="T20" fmla="*/ 31 w 70"/>
                <a:gd name="T21" fmla="*/ 35 h 57"/>
                <a:gd name="T22" fmla="*/ 34 w 70"/>
                <a:gd name="T23" fmla="*/ 32 h 57"/>
                <a:gd name="T24" fmla="*/ 38 w 70"/>
                <a:gd name="T25" fmla="*/ 31 h 57"/>
                <a:gd name="T26" fmla="*/ 42 w 70"/>
                <a:gd name="T27" fmla="*/ 24 h 57"/>
                <a:gd name="T28" fmla="*/ 47 w 70"/>
                <a:gd name="T29" fmla="*/ 19 h 57"/>
                <a:gd name="T30" fmla="*/ 52 w 70"/>
                <a:gd name="T31" fmla="*/ 14 h 57"/>
                <a:gd name="T32" fmla="*/ 56 w 70"/>
                <a:gd name="T33" fmla="*/ 9 h 57"/>
                <a:gd name="T34" fmla="*/ 58 w 70"/>
                <a:gd name="T35" fmla="*/ 5 h 57"/>
                <a:gd name="T36" fmla="*/ 61 w 70"/>
                <a:gd name="T37" fmla="*/ 3 h 57"/>
                <a:gd name="T38" fmla="*/ 62 w 70"/>
                <a:gd name="T39" fmla="*/ 0 h 57"/>
                <a:gd name="T40" fmla="*/ 63 w 70"/>
                <a:gd name="T41" fmla="*/ 1 h 57"/>
                <a:gd name="T42" fmla="*/ 63 w 70"/>
                <a:gd name="T43" fmla="*/ 3 h 57"/>
                <a:gd name="T44" fmla="*/ 66 w 70"/>
                <a:gd name="T45" fmla="*/ 5 h 57"/>
                <a:gd name="T46" fmla="*/ 67 w 70"/>
                <a:gd name="T47" fmla="*/ 9 h 57"/>
                <a:gd name="T48" fmla="*/ 69 w 70"/>
                <a:gd name="T49" fmla="*/ 13 h 57"/>
                <a:gd name="T50" fmla="*/ 69 w 70"/>
                <a:gd name="T51" fmla="*/ 15 h 57"/>
                <a:gd name="T52" fmla="*/ 70 w 70"/>
                <a:gd name="T53" fmla="*/ 21 h 57"/>
                <a:gd name="T54" fmla="*/ 70 w 70"/>
                <a:gd name="T55" fmla="*/ 23 h 57"/>
                <a:gd name="T56" fmla="*/ 69 w 70"/>
                <a:gd name="T57" fmla="*/ 26 h 57"/>
                <a:gd name="T58" fmla="*/ 66 w 70"/>
                <a:gd name="T59" fmla="*/ 28 h 57"/>
                <a:gd name="T60" fmla="*/ 63 w 70"/>
                <a:gd name="T61" fmla="*/ 32 h 57"/>
                <a:gd name="T62" fmla="*/ 58 w 70"/>
                <a:gd name="T63" fmla="*/ 35 h 57"/>
                <a:gd name="T64" fmla="*/ 54 w 70"/>
                <a:gd name="T65" fmla="*/ 40 h 57"/>
                <a:gd name="T66" fmla="*/ 51 w 70"/>
                <a:gd name="T67" fmla="*/ 44 h 57"/>
                <a:gd name="T68" fmla="*/ 45 w 70"/>
                <a:gd name="T69" fmla="*/ 46 h 57"/>
                <a:gd name="T70" fmla="*/ 43 w 70"/>
                <a:gd name="T71" fmla="*/ 49 h 57"/>
                <a:gd name="T72" fmla="*/ 40 w 70"/>
                <a:gd name="T73" fmla="*/ 50 h 57"/>
                <a:gd name="T74" fmla="*/ 38 w 70"/>
                <a:gd name="T75" fmla="*/ 50 h 57"/>
                <a:gd name="T76" fmla="*/ 34 w 70"/>
                <a:gd name="T77" fmla="*/ 51 h 57"/>
                <a:gd name="T78" fmla="*/ 29 w 70"/>
                <a:gd name="T79" fmla="*/ 53 h 57"/>
                <a:gd name="T80" fmla="*/ 25 w 70"/>
                <a:gd name="T81" fmla="*/ 54 h 57"/>
                <a:gd name="T82" fmla="*/ 20 w 70"/>
                <a:gd name="T83" fmla="*/ 54 h 57"/>
                <a:gd name="T84" fmla="*/ 16 w 70"/>
                <a:gd name="T85" fmla="*/ 55 h 57"/>
                <a:gd name="T86" fmla="*/ 12 w 70"/>
                <a:gd name="T87" fmla="*/ 55 h 57"/>
                <a:gd name="T88" fmla="*/ 11 w 70"/>
                <a:gd name="T89" fmla="*/ 57 h 57"/>
                <a:gd name="T90" fmla="*/ 0 w 70"/>
                <a:gd name="T91" fmla="*/ 49 h 57"/>
                <a:gd name="T92" fmla="*/ 0 w 70"/>
                <a:gd name="T93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57">
                  <a:moveTo>
                    <a:pt x="0" y="49"/>
                  </a:moveTo>
                  <a:lnTo>
                    <a:pt x="0" y="49"/>
                  </a:lnTo>
                  <a:lnTo>
                    <a:pt x="4" y="48"/>
                  </a:lnTo>
                  <a:lnTo>
                    <a:pt x="7" y="46"/>
                  </a:lnTo>
                  <a:lnTo>
                    <a:pt x="12" y="45"/>
                  </a:lnTo>
                  <a:lnTo>
                    <a:pt x="15" y="44"/>
                  </a:lnTo>
                  <a:lnTo>
                    <a:pt x="17" y="41"/>
                  </a:lnTo>
                  <a:lnTo>
                    <a:pt x="21" y="40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4"/>
                  </a:lnTo>
                  <a:lnTo>
                    <a:pt x="47" y="19"/>
                  </a:lnTo>
                  <a:lnTo>
                    <a:pt x="52" y="14"/>
                  </a:lnTo>
                  <a:lnTo>
                    <a:pt x="56" y="9"/>
                  </a:lnTo>
                  <a:lnTo>
                    <a:pt x="58" y="5"/>
                  </a:lnTo>
                  <a:lnTo>
                    <a:pt x="61" y="3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67" y="9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6" y="28"/>
                  </a:lnTo>
                  <a:lnTo>
                    <a:pt x="63" y="32"/>
                  </a:lnTo>
                  <a:lnTo>
                    <a:pt x="58" y="35"/>
                  </a:lnTo>
                  <a:lnTo>
                    <a:pt x="54" y="40"/>
                  </a:lnTo>
                  <a:lnTo>
                    <a:pt x="51" y="44"/>
                  </a:lnTo>
                  <a:lnTo>
                    <a:pt x="45" y="46"/>
                  </a:lnTo>
                  <a:lnTo>
                    <a:pt x="43" y="49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5" y="54"/>
                  </a:lnTo>
                  <a:lnTo>
                    <a:pt x="20" y="54"/>
                  </a:lnTo>
                  <a:lnTo>
                    <a:pt x="16" y="55"/>
                  </a:lnTo>
                  <a:lnTo>
                    <a:pt x="12" y="55"/>
                  </a:lnTo>
                  <a:lnTo>
                    <a:pt x="11" y="57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2" name="Freeform 64">
              <a:extLst>
                <a:ext uri="{FF2B5EF4-FFF2-40B4-BE49-F238E27FC236}">
                  <a16:creationId xmlns:a16="http://schemas.microsoft.com/office/drawing/2014/main" id="{77DF5DE6-E69A-412A-A965-3BAFBF9A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888"/>
              <a:ext cx="48" cy="66"/>
            </a:xfrm>
            <a:custGeom>
              <a:avLst/>
              <a:gdLst>
                <a:gd name="T0" fmla="*/ 0 w 48"/>
                <a:gd name="T1" fmla="*/ 15 h 66"/>
                <a:gd name="T2" fmla="*/ 3 w 48"/>
                <a:gd name="T3" fmla="*/ 15 h 66"/>
                <a:gd name="T4" fmla="*/ 5 w 48"/>
                <a:gd name="T5" fmla="*/ 15 h 66"/>
                <a:gd name="T6" fmla="*/ 11 w 48"/>
                <a:gd name="T7" fmla="*/ 17 h 66"/>
                <a:gd name="T8" fmla="*/ 13 w 48"/>
                <a:gd name="T9" fmla="*/ 15 h 66"/>
                <a:gd name="T10" fmla="*/ 17 w 48"/>
                <a:gd name="T11" fmla="*/ 15 h 66"/>
                <a:gd name="T12" fmla="*/ 21 w 48"/>
                <a:gd name="T13" fmla="*/ 15 h 66"/>
                <a:gd name="T14" fmla="*/ 23 w 48"/>
                <a:gd name="T15" fmla="*/ 14 h 66"/>
                <a:gd name="T16" fmla="*/ 26 w 48"/>
                <a:gd name="T17" fmla="*/ 10 h 66"/>
                <a:gd name="T18" fmla="*/ 31 w 48"/>
                <a:gd name="T19" fmla="*/ 5 h 66"/>
                <a:gd name="T20" fmla="*/ 34 w 48"/>
                <a:gd name="T21" fmla="*/ 1 h 66"/>
                <a:gd name="T22" fmla="*/ 36 w 48"/>
                <a:gd name="T23" fmla="*/ 0 h 66"/>
                <a:gd name="T24" fmla="*/ 48 w 48"/>
                <a:gd name="T25" fmla="*/ 50 h 66"/>
                <a:gd name="T26" fmla="*/ 29 w 48"/>
                <a:gd name="T27" fmla="*/ 66 h 66"/>
                <a:gd name="T28" fmla="*/ 0 w 48"/>
                <a:gd name="T29" fmla="*/ 15 h 66"/>
                <a:gd name="T30" fmla="*/ 0 w 48"/>
                <a:gd name="T31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6">
                  <a:moveTo>
                    <a:pt x="0" y="15"/>
                  </a:moveTo>
                  <a:lnTo>
                    <a:pt x="3" y="15"/>
                  </a:lnTo>
                  <a:lnTo>
                    <a:pt x="5" y="15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21" y="15"/>
                  </a:lnTo>
                  <a:lnTo>
                    <a:pt x="23" y="14"/>
                  </a:lnTo>
                  <a:lnTo>
                    <a:pt x="26" y="10"/>
                  </a:lnTo>
                  <a:lnTo>
                    <a:pt x="31" y="5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48" y="50"/>
                  </a:lnTo>
                  <a:lnTo>
                    <a:pt x="29" y="6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3" name="Freeform 65">
              <a:extLst>
                <a:ext uri="{FF2B5EF4-FFF2-40B4-BE49-F238E27FC236}">
                  <a16:creationId xmlns:a16="http://schemas.microsoft.com/office/drawing/2014/main" id="{B9E2E1F8-8CC5-44EE-BD80-0F919770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3547"/>
              <a:ext cx="681" cy="664"/>
            </a:xfrm>
            <a:custGeom>
              <a:avLst/>
              <a:gdLst>
                <a:gd name="T0" fmla="*/ 584 w 681"/>
                <a:gd name="T1" fmla="*/ 363 h 664"/>
                <a:gd name="T2" fmla="*/ 544 w 681"/>
                <a:gd name="T3" fmla="*/ 306 h 664"/>
                <a:gd name="T4" fmla="*/ 534 w 681"/>
                <a:gd name="T5" fmla="*/ 283 h 664"/>
                <a:gd name="T6" fmla="*/ 518 w 681"/>
                <a:gd name="T7" fmla="*/ 277 h 664"/>
                <a:gd name="T8" fmla="*/ 530 w 681"/>
                <a:gd name="T9" fmla="*/ 261 h 664"/>
                <a:gd name="T10" fmla="*/ 546 w 681"/>
                <a:gd name="T11" fmla="*/ 242 h 664"/>
                <a:gd name="T12" fmla="*/ 551 w 681"/>
                <a:gd name="T13" fmla="*/ 260 h 664"/>
                <a:gd name="T14" fmla="*/ 573 w 681"/>
                <a:gd name="T15" fmla="*/ 288 h 664"/>
                <a:gd name="T16" fmla="*/ 621 w 681"/>
                <a:gd name="T17" fmla="*/ 229 h 664"/>
                <a:gd name="T18" fmla="*/ 647 w 681"/>
                <a:gd name="T19" fmla="*/ 185 h 664"/>
                <a:gd name="T20" fmla="*/ 660 w 681"/>
                <a:gd name="T21" fmla="*/ 140 h 664"/>
                <a:gd name="T22" fmla="*/ 652 w 681"/>
                <a:gd name="T23" fmla="*/ 99 h 664"/>
                <a:gd name="T24" fmla="*/ 619 w 681"/>
                <a:gd name="T25" fmla="*/ 44 h 664"/>
                <a:gd name="T26" fmla="*/ 574 w 681"/>
                <a:gd name="T27" fmla="*/ 19 h 664"/>
                <a:gd name="T28" fmla="*/ 526 w 681"/>
                <a:gd name="T29" fmla="*/ 16 h 664"/>
                <a:gd name="T30" fmla="*/ 466 w 681"/>
                <a:gd name="T31" fmla="*/ 35 h 664"/>
                <a:gd name="T32" fmla="*/ 396 w 681"/>
                <a:gd name="T33" fmla="*/ 68 h 664"/>
                <a:gd name="T34" fmla="*/ 323 w 681"/>
                <a:gd name="T35" fmla="*/ 110 h 664"/>
                <a:gd name="T36" fmla="*/ 252 w 681"/>
                <a:gd name="T37" fmla="*/ 159 h 664"/>
                <a:gd name="T38" fmla="*/ 189 w 681"/>
                <a:gd name="T39" fmla="*/ 208 h 664"/>
                <a:gd name="T40" fmla="*/ 140 w 681"/>
                <a:gd name="T41" fmla="*/ 252 h 664"/>
                <a:gd name="T42" fmla="*/ 101 w 681"/>
                <a:gd name="T43" fmla="*/ 300 h 664"/>
                <a:gd name="T44" fmla="*/ 72 w 681"/>
                <a:gd name="T45" fmla="*/ 346 h 664"/>
                <a:gd name="T46" fmla="*/ 49 w 681"/>
                <a:gd name="T47" fmla="*/ 392 h 664"/>
                <a:gd name="T48" fmla="*/ 30 w 681"/>
                <a:gd name="T49" fmla="*/ 435 h 664"/>
                <a:gd name="T50" fmla="*/ 14 w 681"/>
                <a:gd name="T51" fmla="*/ 489 h 664"/>
                <a:gd name="T52" fmla="*/ 14 w 681"/>
                <a:gd name="T53" fmla="*/ 539 h 664"/>
                <a:gd name="T54" fmla="*/ 34 w 681"/>
                <a:gd name="T55" fmla="*/ 593 h 664"/>
                <a:gd name="T56" fmla="*/ 82 w 681"/>
                <a:gd name="T57" fmla="*/ 636 h 664"/>
                <a:gd name="T58" fmla="*/ 140 w 681"/>
                <a:gd name="T59" fmla="*/ 646 h 664"/>
                <a:gd name="T60" fmla="*/ 203 w 681"/>
                <a:gd name="T61" fmla="*/ 629 h 664"/>
                <a:gd name="T62" fmla="*/ 258 w 681"/>
                <a:gd name="T63" fmla="*/ 596 h 664"/>
                <a:gd name="T64" fmla="*/ 303 w 681"/>
                <a:gd name="T65" fmla="*/ 561 h 664"/>
                <a:gd name="T66" fmla="*/ 287 w 681"/>
                <a:gd name="T67" fmla="*/ 597 h 664"/>
                <a:gd name="T68" fmla="*/ 233 w 681"/>
                <a:gd name="T69" fmla="*/ 633 h 664"/>
                <a:gd name="T70" fmla="*/ 170 w 681"/>
                <a:gd name="T71" fmla="*/ 662 h 664"/>
                <a:gd name="T72" fmla="*/ 101 w 681"/>
                <a:gd name="T73" fmla="*/ 659 h 664"/>
                <a:gd name="T74" fmla="*/ 42 w 681"/>
                <a:gd name="T75" fmla="*/ 622 h 664"/>
                <a:gd name="T76" fmla="*/ 7 w 681"/>
                <a:gd name="T77" fmla="*/ 565 h 664"/>
                <a:gd name="T78" fmla="*/ 0 w 681"/>
                <a:gd name="T79" fmla="*/ 510 h 664"/>
                <a:gd name="T80" fmla="*/ 10 w 681"/>
                <a:gd name="T81" fmla="*/ 452 h 664"/>
                <a:gd name="T82" fmla="*/ 27 w 681"/>
                <a:gd name="T83" fmla="*/ 409 h 664"/>
                <a:gd name="T84" fmla="*/ 50 w 681"/>
                <a:gd name="T85" fmla="*/ 360 h 664"/>
                <a:gd name="T86" fmla="*/ 79 w 681"/>
                <a:gd name="T87" fmla="*/ 308 h 664"/>
                <a:gd name="T88" fmla="*/ 115 w 681"/>
                <a:gd name="T89" fmla="*/ 259 h 664"/>
                <a:gd name="T90" fmla="*/ 157 w 681"/>
                <a:gd name="T91" fmla="*/ 214 h 664"/>
                <a:gd name="T92" fmla="*/ 220 w 681"/>
                <a:gd name="T93" fmla="*/ 163 h 664"/>
                <a:gd name="T94" fmla="*/ 298 w 681"/>
                <a:gd name="T95" fmla="*/ 110 h 664"/>
                <a:gd name="T96" fmla="*/ 379 w 681"/>
                <a:gd name="T97" fmla="*/ 62 h 664"/>
                <a:gd name="T98" fmla="*/ 449 w 681"/>
                <a:gd name="T99" fmla="*/ 24 h 664"/>
                <a:gd name="T100" fmla="*/ 498 w 681"/>
                <a:gd name="T101" fmla="*/ 6 h 664"/>
                <a:gd name="T102" fmla="*/ 561 w 681"/>
                <a:gd name="T103" fmla="*/ 0 h 664"/>
                <a:gd name="T104" fmla="*/ 618 w 681"/>
                <a:gd name="T105" fmla="*/ 14 h 664"/>
                <a:gd name="T106" fmla="*/ 660 w 681"/>
                <a:gd name="T107" fmla="*/ 53 h 664"/>
                <a:gd name="T108" fmla="*/ 679 w 681"/>
                <a:gd name="T109" fmla="*/ 103 h 664"/>
                <a:gd name="T110" fmla="*/ 678 w 681"/>
                <a:gd name="T111" fmla="*/ 149 h 664"/>
                <a:gd name="T112" fmla="*/ 655 w 681"/>
                <a:gd name="T113" fmla="*/ 199 h 664"/>
                <a:gd name="T114" fmla="*/ 620 w 681"/>
                <a:gd name="T115" fmla="*/ 250 h 664"/>
                <a:gd name="T116" fmla="*/ 575 w 681"/>
                <a:gd name="T117" fmla="*/ 30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1" h="664">
                  <a:moveTo>
                    <a:pt x="593" y="396"/>
                  </a:moveTo>
                  <a:lnTo>
                    <a:pt x="593" y="395"/>
                  </a:lnTo>
                  <a:lnTo>
                    <a:pt x="593" y="394"/>
                  </a:lnTo>
                  <a:lnTo>
                    <a:pt x="593" y="389"/>
                  </a:lnTo>
                  <a:lnTo>
                    <a:pt x="593" y="386"/>
                  </a:lnTo>
                  <a:lnTo>
                    <a:pt x="592" y="381"/>
                  </a:lnTo>
                  <a:lnTo>
                    <a:pt x="592" y="377"/>
                  </a:lnTo>
                  <a:lnTo>
                    <a:pt x="591" y="373"/>
                  </a:lnTo>
                  <a:lnTo>
                    <a:pt x="589" y="372"/>
                  </a:lnTo>
                  <a:lnTo>
                    <a:pt x="588" y="371"/>
                  </a:lnTo>
                  <a:lnTo>
                    <a:pt x="587" y="367"/>
                  </a:lnTo>
                  <a:lnTo>
                    <a:pt x="584" y="363"/>
                  </a:lnTo>
                  <a:lnTo>
                    <a:pt x="580" y="359"/>
                  </a:lnTo>
                  <a:lnTo>
                    <a:pt x="576" y="353"/>
                  </a:lnTo>
                  <a:lnTo>
                    <a:pt x="573" y="347"/>
                  </a:lnTo>
                  <a:lnTo>
                    <a:pt x="569" y="341"/>
                  </a:lnTo>
                  <a:lnTo>
                    <a:pt x="565" y="336"/>
                  </a:lnTo>
                  <a:lnTo>
                    <a:pt x="562" y="332"/>
                  </a:lnTo>
                  <a:lnTo>
                    <a:pt x="560" y="328"/>
                  </a:lnTo>
                  <a:lnTo>
                    <a:pt x="557" y="324"/>
                  </a:lnTo>
                  <a:lnTo>
                    <a:pt x="556" y="322"/>
                  </a:lnTo>
                  <a:lnTo>
                    <a:pt x="552" y="317"/>
                  </a:lnTo>
                  <a:lnTo>
                    <a:pt x="548" y="311"/>
                  </a:lnTo>
                  <a:lnTo>
                    <a:pt x="544" y="306"/>
                  </a:lnTo>
                  <a:lnTo>
                    <a:pt x="543" y="302"/>
                  </a:lnTo>
                  <a:lnTo>
                    <a:pt x="540" y="300"/>
                  </a:lnTo>
                  <a:lnTo>
                    <a:pt x="540" y="298"/>
                  </a:lnTo>
                  <a:lnTo>
                    <a:pt x="538" y="296"/>
                  </a:lnTo>
                  <a:lnTo>
                    <a:pt x="538" y="295"/>
                  </a:lnTo>
                  <a:lnTo>
                    <a:pt x="537" y="291"/>
                  </a:lnTo>
                  <a:lnTo>
                    <a:pt x="537" y="288"/>
                  </a:lnTo>
                  <a:lnTo>
                    <a:pt x="535" y="284"/>
                  </a:lnTo>
                  <a:lnTo>
                    <a:pt x="535" y="282"/>
                  </a:lnTo>
                  <a:lnTo>
                    <a:pt x="535" y="279"/>
                  </a:lnTo>
                  <a:lnTo>
                    <a:pt x="535" y="280"/>
                  </a:lnTo>
                  <a:lnTo>
                    <a:pt x="534" y="283"/>
                  </a:lnTo>
                  <a:lnTo>
                    <a:pt x="533" y="286"/>
                  </a:lnTo>
                  <a:lnTo>
                    <a:pt x="531" y="291"/>
                  </a:lnTo>
                  <a:lnTo>
                    <a:pt x="529" y="293"/>
                  </a:lnTo>
                  <a:lnTo>
                    <a:pt x="527" y="297"/>
                  </a:lnTo>
                  <a:lnTo>
                    <a:pt x="525" y="297"/>
                  </a:lnTo>
                  <a:lnTo>
                    <a:pt x="522" y="296"/>
                  </a:lnTo>
                  <a:lnTo>
                    <a:pt x="521" y="293"/>
                  </a:lnTo>
                  <a:lnTo>
                    <a:pt x="521" y="291"/>
                  </a:lnTo>
                  <a:lnTo>
                    <a:pt x="520" y="288"/>
                  </a:lnTo>
                  <a:lnTo>
                    <a:pt x="520" y="284"/>
                  </a:lnTo>
                  <a:lnTo>
                    <a:pt x="518" y="279"/>
                  </a:lnTo>
                  <a:lnTo>
                    <a:pt x="518" y="277"/>
                  </a:lnTo>
                  <a:lnTo>
                    <a:pt x="518" y="271"/>
                  </a:lnTo>
                  <a:lnTo>
                    <a:pt x="520" y="268"/>
                  </a:lnTo>
                  <a:lnTo>
                    <a:pt x="520" y="264"/>
                  </a:lnTo>
                  <a:lnTo>
                    <a:pt x="520" y="260"/>
                  </a:lnTo>
                  <a:lnTo>
                    <a:pt x="520" y="256"/>
                  </a:lnTo>
                  <a:lnTo>
                    <a:pt x="521" y="253"/>
                  </a:lnTo>
                  <a:lnTo>
                    <a:pt x="522" y="250"/>
                  </a:lnTo>
                  <a:lnTo>
                    <a:pt x="524" y="250"/>
                  </a:lnTo>
                  <a:lnTo>
                    <a:pt x="525" y="251"/>
                  </a:lnTo>
                  <a:lnTo>
                    <a:pt x="526" y="253"/>
                  </a:lnTo>
                  <a:lnTo>
                    <a:pt x="529" y="257"/>
                  </a:lnTo>
                  <a:lnTo>
                    <a:pt x="530" y="261"/>
                  </a:lnTo>
                  <a:lnTo>
                    <a:pt x="531" y="264"/>
                  </a:lnTo>
                  <a:lnTo>
                    <a:pt x="533" y="268"/>
                  </a:lnTo>
                  <a:lnTo>
                    <a:pt x="534" y="269"/>
                  </a:lnTo>
                  <a:lnTo>
                    <a:pt x="534" y="270"/>
                  </a:lnTo>
                  <a:lnTo>
                    <a:pt x="534" y="268"/>
                  </a:lnTo>
                  <a:lnTo>
                    <a:pt x="537" y="264"/>
                  </a:lnTo>
                  <a:lnTo>
                    <a:pt x="538" y="260"/>
                  </a:lnTo>
                  <a:lnTo>
                    <a:pt x="538" y="256"/>
                  </a:lnTo>
                  <a:lnTo>
                    <a:pt x="540" y="253"/>
                  </a:lnTo>
                  <a:lnTo>
                    <a:pt x="542" y="250"/>
                  </a:lnTo>
                  <a:lnTo>
                    <a:pt x="544" y="246"/>
                  </a:lnTo>
                  <a:lnTo>
                    <a:pt x="546" y="242"/>
                  </a:lnTo>
                  <a:lnTo>
                    <a:pt x="547" y="238"/>
                  </a:lnTo>
                  <a:lnTo>
                    <a:pt x="549" y="237"/>
                  </a:lnTo>
                  <a:lnTo>
                    <a:pt x="552" y="234"/>
                  </a:lnTo>
                  <a:lnTo>
                    <a:pt x="555" y="234"/>
                  </a:lnTo>
                  <a:lnTo>
                    <a:pt x="556" y="237"/>
                  </a:lnTo>
                  <a:lnTo>
                    <a:pt x="556" y="242"/>
                  </a:lnTo>
                  <a:lnTo>
                    <a:pt x="555" y="243"/>
                  </a:lnTo>
                  <a:lnTo>
                    <a:pt x="555" y="246"/>
                  </a:lnTo>
                  <a:lnTo>
                    <a:pt x="553" y="250"/>
                  </a:lnTo>
                  <a:lnTo>
                    <a:pt x="552" y="253"/>
                  </a:lnTo>
                  <a:lnTo>
                    <a:pt x="551" y="256"/>
                  </a:lnTo>
                  <a:lnTo>
                    <a:pt x="551" y="260"/>
                  </a:lnTo>
                  <a:lnTo>
                    <a:pt x="549" y="264"/>
                  </a:lnTo>
                  <a:lnTo>
                    <a:pt x="549" y="268"/>
                  </a:lnTo>
                  <a:lnTo>
                    <a:pt x="549" y="271"/>
                  </a:lnTo>
                  <a:lnTo>
                    <a:pt x="549" y="277"/>
                  </a:lnTo>
                  <a:lnTo>
                    <a:pt x="551" y="283"/>
                  </a:lnTo>
                  <a:lnTo>
                    <a:pt x="552" y="288"/>
                  </a:lnTo>
                  <a:lnTo>
                    <a:pt x="560" y="302"/>
                  </a:lnTo>
                  <a:lnTo>
                    <a:pt x="561" y="300"/>
                  </a:lnTo>
                  <a:lnTo>
                    <a:pt x="564" y="297"/>
                  </a:lnTo>
                  <a:lnTo>
                    <a:pt x="566" y="295"/>
                  </a:lnTo>
                  <a:lnTo>
                    <a:pt x="569" y="291"/>
                  </a:lnTo>
                  <a:lnTo>
                    <a:pt x="573" y="288"/>
                  </a:lnTo>
                  <a:lnTo>
                    <a:pt x="576" y="284"/>
                  </a:lnTo>
                  <a:lnTo>
                    <a:pt x="580" y="279"/>
                  </a:lnTo>
                  <a:lnTo>
                    <a:pt x="585" y="275"/>
                  </a:lnTo>
                  <a:lnTo>
                    <a:pt x="589" y="270"/>
                  </a:lnTo>
                  <a:lnTo>
                    <a:pt x="594" y="265"/>
                  </a:lnTo>
                  <a:lnTo>
                    <a:pt x="600" y="259"/>
                  </a:lnTo>
                  <a:lnTo>
                    <a:pt x="605" y="252"/>
                  </a:lnTo>
                  <a:lnTo>
                    <a:pt x="610" y="246"/>
                  </a:lnTo>
                  <a:lnTo>
                    <a:pt x="615" y="241"/>
                  </a:lnTo>
                  <a:lnTo>
                    <a:pt x="616" y="237"/>
                  </a:lnTo>
                  <a:lnTo>
                    <a:pt x="619" y="233"/>
                  </a:lnTo>
                  <a:lnTo>
                    <a:pt x="621" y="229"/>
                  </a:lnTo>
                  <a:lnTo>
                    <a:pt x="624" y="225"/>
                  </a:lnTo>
                  <a:lnTo>
                    <a:pt x="627" y="223"/>
                  </a:lnTo>
                  <a:lnTo>
                    <a:pt x="629" y="219"/>
                  </a:lnTo>
                  <a:lnTo>
                    <a:pt x="631" y="215"/>
                  </a:lnTo>
                  <a:lnTo>
                    <a:pt x="634" y="212"/>
                  </a:lnTo>
                  <a:lnTo>
                    <a:pt x="636" y="207"/>
                  </a:lnTo>
                  <a:lnTo>
                    <a:pt x="638" y="204"/>
                  </a:lnTo>
                  <a:lnTo>
                    <a:pt x="640" y="201"/>
                  </a:lnTo>
                  <a:lnTo>
                    <a:pt x="642" y="197"/>
                  </a:lnTo>
                  <a:lnTo>
                    <a:pt x="643" y="193"/>
                  </a:lnTo>
                  <a:lnTo>
                    <a:pt x="646" y="189"/>
                  </a:lnTo>
                  <a:lnTo>
                    <a:pt x="647" y="185"/>
                  </a:lnTo>
                  <a:lnTo>
                    <a:pt x="650" y="183"/>
                  </a:lnTo>
                  <a:lnTo>
                    <a:pt x="651" y="179"/>
                  </a:lnTo>
                  <a:lnTo>
                    <a:pt x="652" y="174"/>
                  </a:lnTo>
                  <a:lnTo>
                    <a:pt x="654" y="170"/>
                  </a:lnTo>
                  <a:lnTo>
                    <a:pt x="655" y="167"/>
                  </a:lnTo>
                  <a:lnTo>
                    <a:pt x="656" y="162"/>
                  </a:lnTo>
                  <a:lnTo>
                    <a:pt x="658" y="159"/>
                  </a:lnTo>
                  <a:lnTo>
                    <a:pt x="659" y="156"/>
                  </a:lnTo>
                  <a:lnTo>
                    <a:pt x="659" y="152"/>
                  </a:lnTo>
                  <a:lnTo>
                    <a:pt x="659" y="148"/>
                  </a:lnTo>
                  <a:lnTo>
                    <a:pt x="660" y="144"/>
                  </a:lnTo>
                  <a:lnTo>
                    <a:pt x="660" y="140"/>
                  </a:lnTo>
                  <a:lnTo>
                    <a:pt x="660" y="138"/>
                  </a:lnTo>
                  <a:lnTo>
                    <a:pt x="660" y="134"/>
                  </a:lnTo>
                  <a:lnTo>
                    <a:pt x="660" y="130"/>
                  </a:lnTo>
                  <a:lnTo>
                    <a:pt x="660" y="127"/>
                  </a:lnTo>
                  <a:lnTo>
                    <a:pt x="660" y="123"/>
                  </a:lnTo>
                  <a:lnTo>
                    <a:pt x="659" y="120"/>
                  </a:lnTo>
                  <a:lnTo>
                    <a:pt x="659" y="116"/>
                  </a:lnTo>
                  <a:lnTo>
                    <a:pt x="658" y="113"/>
                  </a:lnTo>
                  <a:lnTo>
                    <a:pt x="656" y="109"/>
                  </a:lnTo>
                  <a:lnTo>
                    <a:pt x="655" y="105"/>
                  </a:lnTo>
                  <a:lnTo>
                    <a:pt x="654" y="103"/>
                  </a:lnTo>
                  <a:lnTo>
                    <a:pt x="652" y="99"/>
                  </a:lnTo>
                  <a:lnTo>
                    <a:pt x="652" y="96"/>
                  </a:lnTo>
                  <a:lnTo>
                    <a:pt x="651" y="92"/>
                  </a:lnTo>
                  <a:lnTo>
                    <a:pt x="650" y="89"/>
                  </a:lnTo>
                  <a:lnTo>
                    <a:pt x="647" y="86"/>
                  </a:lnTo>
                  <a:lnTo>
                    <a:pt x="647" y="82"/>
                  </a:lnTo>
                  <a:lnTo>
                    <a:pt x="643" y="76"/>
                  </a:lnTo>
                  <a:lnTo>
                    <a:pt x="641" y="71"/>
                  </a:lnTo>
                  <a:lnTo>
                    <a:pt x="637" y="64"/>
                  </a:lnTo>
                  <a:lnTo>
                    <a:pt x="633" y="59"/>
                  </a:lnTo>
                  <a:lnTo>
                    <a:pt x="629" y="54"/>
                  </a:lnTo>
                  <a:lnTo>
                    <a:pt x="624" y="49"/>
                  </a:lnTo>
                  <a:lnTo>
                    <a:pt x="619" y="44"/>
                  </a:lnTo>
                  <a:lnTo>
                    <a:pt x="614" y="40"/>
                  </a:lnTo>
                  <a:lnTo>
                    <a:pt x="609" y="36"/>
                  </a:lnTo>
                  <a:lnTo>
                    <a:pt x="603" y="32"/>
                  </a:lnTo>
                  <a:lnTo>
                    <a:pt x="601" y="29"/>
                  </a:lnTo>
                  <a:lnTo>
                    <a:pt x="597" y="28"/>
                  </a:lnTo>
                  <a:lnTo>
                    <a:pt x="594" y="27"/>
                  </a:lnTo>
                  <a:lnTo>
                    <a:pt x="591" y="26"/>
                  </a:lnTo>
                  <a:lnTo>
                    <a:pt x="588" y="23"/>
                  </a:lnTo>
                  <a:lnTo>
                    <a:pt x="584" y="23"/>
                  </a:lnTo>
                  <a:lnTo>
                    <a:pt x="580" y="22"/>
                  </a:lnTo>
                  <a:lnTo>
                    <a:pt x="578" y="20"/>
                  </a:lnTo>
                  <a:lnTo>
                    <a:pt x="574" y="19"/>
                  </a:lnTo>
                  <a:lnTo>
                    <a:pt x="570" y="18"/>
                  </a:lnTo>
                  <a:lnTo>
                    <a:pt x="567" y="16"/>
                  </a:lnTo>
                  <a:lnTo>
                    <a:pt x="564" y="16"/>
                  </a:lnTo>
                  <a:lnTo>
                    <a:pt x="560" y="16"/>
                  </a:lnTo>
                  <a:lnTo>
                    <a:pt x="556" y="16"/>
                  </a:lnTo>
                  <a:lnTo>
                    <a:pt x="551" y="16"/>
                  </a:lnTo>
                  <a:lnTo>
                    <a:pt x="548" y="16"/>
                  </a:lnTo>
                  <a:lnTo>
                    <a:pt x="543" y="15"/>
                  </a:lnTo>
                  <a:lnTo>
                    <a:pt x="539" y="15"/>
                  </a:lnTo>
                  <a:lnTo>
                    <a:pt x="534" y="15"/>
                  </a:lnTo>
                  <a:lnTo>
                    <a:pt x="530" y="16"/>
                  </a:lnTo>
                  <a:lnTo>
                    <a:pt x="526" y="16"/>
                  </a:lnTo>
                  <a:lnTo>
                    <a:pt x="521" y="16"/>
                  </a:lnTo>
                  <a:lnTo>
                    <a:pt x="516" y="18"/>
                  </a:lnTo>
                  <a:lnTo>
                    <a:pt x="512" y="19"/>
                  </a:lnTo>
                  <a:lnTo>
                    <a:pt x="507" y="20"/>
                  </a:lnTo>
                  <a:lnTo>
                    <a:pt x="503" y="22"/>
                  </a:lnTo>
                  <a:lnTo>
                    <a:pt x="498" y="23"/>
                  </a:lnTo>
                  <a:lnTo>
                    <a:pt x="493" y="24"/>
                  </a:lnTo>
                  <a:lnTo>
                    <a:pt x="488" y="26"/>
                  </a:lnTo>
                  <a:lnTo>
                    <a:pt x="482" y="28"/>
                  </a:lnTo>
                  <a:lnTo>
                    <a:pt x="477" y="29"/>
                  </a:lnTo>
                  <a:lnTo>
                    <a:pt x="472" y="32"/>
                  </a:lnTo>
                  <a:lnTo>
                    <a:pt x="466" y="35"/>
                  </a:lnTo>
                  <a:lnTo>
                    <a:pt x="461" y="36"/>
                  </a:lnTo>
                  <a:lnTo>
                    <a:pt x="454" y="38"/>
                  </a:lnTo>
                  <a:lnTo>
                    <a:pt x="449" y="41"/>
                  </a:lnTo>
                  <a:lnTo>
                    <a:pt x="443" y="44"/>
                  </a:lnTo>
                  <a:lnTo>
                    <a:pt x="437" y="46"/>
                  </a:lnTo>
                  <a:lnTo>
                    <a:pt x="431" y="49"/>
                  </a:lnTo>
                  <a:lnTo>
                    <a:pt x="426" y="53"/>
                  </a:lnTo>
                  <a:lnTo>
                    <a:pt x="419" y="55"/>
                  </a:lnTo>
                  <a:lnTo>
                    <a:pt x="414" y="58"/>
                  </a:lnTo>
                  <a:lnTo>
                    <a:pt x="408" y="60"/>
                  </a:lnTo>
                  <a:lnTo>
                    <a:pt x="401" y="64"/>
                  </a:lnTo>
                  <a:lnTo>
                    <a:pt x="396" y="68"/>
                  </a:lnTo>
                  <a:lnTo>
                    <a:pt x="390" y="71"/>
                  </a:lnTo>
                  <a:lnTo>
                    <a:pt x="385" y="74"/>
                  </a:lnTo>
                  <a:lnTo>
                    <a:pt x="378" y="78"/>
                  </a:lnTo>
                  <a:lnTo>
                    <a:pt x="372" y="81"/>
                  </a:lnTo>
                  <a:lnTo>
                    <a:pt x="365" y="85"/>
                  </a:lnTo>
                  <a:lnTo>
                    <a:pt x="359" y="89"/>
                  </a:lnTo>
                  <a:lnTo>
                    <a:pt x="354" y="92"/>
                  </a:lnTo>
                  <a:lnTo>
                    <a:pt x="347" y="95"/>
                  </a:lnTo>
                  <a:lnTo>
                    <a:pt x="341" y="99"/>
                  </a:lnTo>
                  <a:lnTo>
                    <a:pt x="334" y="104"/>
                  </a:lnTo>
                  <a:lnTo>
                    <a:pt x="329" y="108"/>
                  </a:lnTo>
                  <a:lnTo>
                    <a:pt x="323" y="110"/>
                  </a:lnTo>
                  <a:lnTo>
                    <a:pt x="316" y="116"/>
                  </a:lnTo>
                  <a:lnTo>
                    <a:pt x="310" y="120"/>
                  </a:lnTo>
                  <a:lnTo>
                    <a:pt x="305" y="123"/>
                  </a:lnTo>
                  <a:lnTo>
                    <a:pt x="298" y="127"/>
                  </a:lnTo>
                  <a:lnTo>
                    <a:pt x="293" y="131"/>
                  </a:lnTo>
                  <a:lnTo>
                    <a:pt x="287" y="135"/>
                  </a:lnTo>
                  <a:lnTo>
                    <a:pt x="282" y="140"/>
                  </a:lnTo>
                  <a:lnTo>
                    <a:pt x="275" y="144"/>
                  </a:lnTo>
                  <a:lnTo>
                    <a:pt x="269" y="148"/>
                  </a:lnTo>
                  <a:lnTo>
                    <a:pt x="262" y="152"/>
                  </a:lnTo>
                  <a:lnTo>
                    <a:pt x="257" y="156"/>
                  </a:lnTo>
                  <a:lnTo>
                    <a:pt x="252" y="159"/>
                  </a:lnTo>
                  <a:lnTo>
                    <a:pt x="246" y="163"/>
                  </a:lnTo>
                  <a:lnTo>
                    <a:pt x="240" y="167"/>
                  </a:lnTo>
                  <a:lnTo>
                    <a:pt x="235" y="172"/>
                  </a:lnTo>
                  <a:lnTo>
                    <a:pt x="229" y="176"/>
                  </a:lnTo>
                  <a:lnTo>
                    <a:pt x="224" y="180"/>
                  </a:lnTo>
                  <a:lnTo>
                    <a:pt x="218" y="184"/>
                  </a:lnTo>
                  <a:lnTo>
                    <a:pt x="213" y="189"/>
                  </a:lnTo>
                  <a:lnTo>
                    <a:pt x="208" y="192"/>
                  </a:lnTo>
                  <a:lnTo>
                    <a:pt x="203" y="197"/>
                  </a:lnTo>
                  <a:lnTo>
                    <a:pt x="198" y="201"/>
                  </a:lnTo>
                  <a:lnTo>
                    <a:pt x="194" y="204"/>
                  </a:lnTo>
                  <a:lnTo>
                    <a:pt x="189" y="208"/>
                  </a:lnTo>
                  <a:lnTo>
                    <a:pt x="184" y="212"/>
                  </a:lnTo>
                  <a:lnTo>
                    <a:pt x="179" y="216"/>
                  </a:lnTo>
                  <a:lnTo>
                    <a:pt x="175" y="220"/>
                  </a:lnTo>
                  <a:lnTo>
                    <a:pt x="170" y="224"/>
                  </a:lnTo>
                  <a:lnTo>
                    <a:pt x="166" y="228"/>
                  </a:lnTo>
                  <a:lnTo>
                    <a:pt x="162" y="232"/>
                  </a:lnTo>
                  <a:lnTo>
                    <a:pt x="158" y="235"/>
                  </a:lnTo>
                  <a:lnTo>
                    <a:pt x="154" y="238"/>
                  </a:lnTo>
                  <a:lnTo>
                    <a:pt x="150" y="242"/>
                  </a:lnTo>
                  <a:lnTo>
                    <a:pt x="146" y="246"/>
                  </a:lnTo>
                  <a:lnTo>
                    <a:pt x="144" y="248"/>
                  </a:lnTo>
                  <a:lnTo>
                    <a:pt x="140" y="252"/>
                  </a:lnTo>
                  <a:lnTo>
                    <a:pt x="137" y="256"/>
                  </a:lnTo>
                  <a:lnTo>
                    <a:pt x="133" y="260"/>
                  </a:lnTo>
                  <a:lnTo>
                    <a:pt x="132" y="262"/>
                  </a:lnTo>
                  <a:lnTo>
                    <a:pt x="126" y="269"/>
                  </a:lnTo>
                  <a:lnTo>
                    <a:pt x="121" y="275"/>
                  </a:lnTo>
                  <a:lnTo>
                    <a:pt x="117" y="278"/>
                  </a:lnTo>
                  <a:lnTo>
                    <a:pt x="115" y="282"/>
                  </a:lnTo>
                  <a:lnTo>
                    <a:pt x="112" y="286"/>
                  </a:lnTo>
                  <a:lnTo>
                    <a:pt x="109" y="288"/>
                  </a:lnTo>
                  <a:lnTo>
                    <a:pt x="106" y="292"/>
                  </a:lnTo>
                  <a:lnTo>
                    <a:pt x="104" y="296"/>
                  </a:lnTo>
                  <a:lnTo>
                    <a:pt x="101" y="300"/>
                  </a:lnTo>
                  <a:lnTo>
                    <a:pt x="99" y="302"/>
                  </a:lnTo>
                  <a:lnTo>
                    <a:pt x="96" y="306"/>
                  </a:lnTo>
                  <a:lnTo>
                    <a:pt x="94" y="310"/>
                  </a:lnTo>
                  <a:lnTo>
                    <a:pt x="91" y="314"/>
                  </a:lnTo>
                  <a:lnTo>
                    <a:pt x="90" y="318"/>
                  </a:lnTo>
                  <a:lnTo>
                    <a:pt x="87" y="322"/>
                  </a:lnTo>
                  <a:lnTo>
                    <a:pt x="85" y="326"/>
                  </a:lnTo>
                  <a:lnTo>
                    <a:pt x="82" y="329"/>
                  </a:lnTo>
                  <a:lnTo>
                    <a:pt x="79" y="335"/>
                  </a:lnTo>
                  <a:lnTo>
                    <a:pt x="77" y="337"/>
                  </a:lnTo>
                  <a:lnTo>
                    <a:pt x="74" y="341"/>
                  </a:lnTo>
                  <a:lnTo>
                    <a:pt x="72" y="346"/>
                  </a:lnTo>
                  <a:lnTo>
                    <a:pt x="70" y="350"/>
                  </a:lnTo>
                  <a:lnTo>
                    <a:pt x="68" y="353"/>
                  </a:lnTo>
                  <a:lnTo>
                    <a:pt x="65" y="358"/>
                  </a:lnTo>
                  <a:lnTo>
                    <a:pt x="64" y="362"/>
                  </a:lnTo>
                  <a:lnTo>
                    <a:pt x="61" y="365"/>
                  </a:lnTo>
                  <a:lnTo>
                    <a:pt x="60" y="369"/>
                  </a:lnTo>
                  <a:lnTo>
                    <a:pt x="59" y="373"/>
                  </a:lnTo>
                  <a:lnTo>
                    <a:pt x="56" y="377"/>
                  </a:lnTo>
                  <a:lnTo>
                    <a:pt x="55" y="382"/>
                  </a:lnTo>
                  <a:lnTo>
                    <a:pt x="52" y="385"/>
                  </a:lnTo>
                  <a:lnTo>
                    <a:pt x="51" y="389"/>
                  </a:lnTo>
                  <a:lnTo>
                    <a:pt x="49" y="392"/>
                  </a:lnTo>
                  <a:lnTo>
                    <a:pt x="47" y="396"/>
                  </a:lnTo>
                  <a:lnTo>
                    <a:pt x="45" y="400"/>
                  </a:lnTo>
                  <a:lnTo>
                    <a:pt x="43" y="404"/>
                  </a:lnTo>
                  <a:lnTo>
                    <a:pt x="42" y="408"/>
                  </a:lnTo>
                  <a:lnTo>
                    <a:pt x="41" y="412"/>
                  </a:lnTo>
                  <a:lnTo>
                    <a:pt x="38" y="414"/>
                  </a:lnTo>
                  <a:lnTo>
                    <a:pt x="37" y="418"/>
                  </a:lnTo>
                  <a:lnTo>
                    <a:pt x="36" y="421"/>
                  </a:lnTo>
                  <a:lnTo>
                    <a:pt x="34" y="425"/>
                  </a:lnTo>
                  <a:lnTo>
                    <a:pt x="32" y="429"/>
                  </a:lnTo>
                  <a:lnTo>
                    <a:pt x="30" y="432"/>
                  </a:lnTo>
                  <a:lnTo>
                    <a:pt x="30" y="435"/>
                  </a:lnTo>
                  <a:lnTo>
                    <a:pt x="29" y="439"/>
                  </a:lnTo>
                  <a:lnTo>
                    <a:pt x="27" y="444"/>
                  </a:lnTo>
                  <a:lnTo>
                    <a:pt x="24" y="450"/>
                  </a:lnTo>
                  <a:lnTo>
                    <a:pt x="23" y="456"/>
                  </a:lnTo>
                  <a:lnTo>
                    <a:pt x="21" y="462"/>
                  </a:lnTo>
                  <a:lnTo>
                    <a:pt x="19" y="466"/>
                  </a:lnTo>
                  <a:lnTo>
                    <a:pt x="18" y="471"/>
                  </a:lnTo>
                  <a:lnTo>
                    <a:pt x="16" y="475"/>
                  </a:lnTo>
                  <a:lnTo>
                    <a:pt x="16" y="480"/>
                  </a:lnTo>
                  <a:lnTo>
                    <a:pt x="15" y="483"/>
                  </a:lnTo>
                  <a:lnTo>
                    <a:pt x="15" y="485"/>
                  </a:lnTo>
                  <a:lnTo>
                    <a:pt x="14" y="489"/>
                  </a:lnTo>
                  <a:lnTo>
                    <a:pt x="14" y="493"/>
                  </a:lnTo>
                  <a:lnTo>
                    <a:pt x="12" y="497"/>
                  </a:lnTo>
                  <a:lnTo>
                    <a:pt x="12" y="501"/>
                  </a:lnTo>
                  <a:lnTo>
                    <a:pt x="12" y="505"/>
                  </a:lnTo>
                  <a:lnTo>
                    <a:pt x="12" y="510"/>
                  </a:lnTo>
                  <a:lnTo>
                    <a:pt x="12" y="514"/>
                  </a:lnTo>
                  <a:lnTo>
                    <a:pt x="12" y="517"/>
                  </a:lnTo>
                  <a:lnTo>
                    <a:pt x="12" y="521"/>
                  </a:lnTo>
                  <a:lnTo>
                    <a:pt x="12" y="526"/>
                  </a:lnTo>
                  <a:lnTo>
                    <a:pt x="12" y="530"/>
                  </a:lnTo>
                  <a:lnTo>
                    <a:pt x="14" y="535"/>
                  </a:lnTo>
                  <a:lnTo>
                    <a:pt x="14" y="539"/>
                  </a:lnTo>
                  <a:lnTo>
                    <a:pt x="15" y="544"/>
                  </a:lnTo>
                  <a:lnTo>
                    <a:pt x="16" y="550"/>
                  </a:lnTo>
                  <a:lnTo>
                    <a:pt x="18" y="553"/>
                  </a:lnTo>
                  <a:lnTo>
                    <a:pt x="18" y="557"/>
                  </a:lnTo>
                  <a:lnTo>
                    <a:pt x="19" y="562"/>
                  </a:lnTo>
                  <a:lnTo>
                    <a:pt x="21" y="566"/>
                  </a:lnTo>
                  <a:lnTo>
                    <a:pt x="23" y="571"/>
                  </a:lnTo>
                  <a:lnTo>
                    <a:pt x="24" y="575"/>
                  </a:lnTo>
                  <a:lnTo>
                    <a:pt x="28" y="580"/>
                  </a:lnTo>
                  <a:lnTo>
                    <a:pt x="29" y="584"/>
                  </a:lnTo>
                  <a:lnTo>
                    <a:pt x="32" y="590"/>
                  </a:lnTo>
                  <a:lnTo>
                    <a:pt x="34" y="593"/>
                  </a:lnTo>
                  <a:lnTo>
                    <a:pt x="38" y="597"/>
                  </a:lnTo>
                  <a:lnTo>
                    <a:pt x="41" y="601"/>
                  </a:lnTo>
                  <a:lnTo>
                    <a:pt x="45" y="606"/>
                  </a:lnTo>
                  <a:lnTo>
                    <a:pt x="47" y="610"/>
                  </a:lnTo>
                  <a:lnTo>
                    <a:pt x="52" y="614"/>
                  </a:lnTo>
                  <a:lnTo>
                    <a:pt x="56" y="618"/>
                  </a:lnTo>
                  <a:lnTo>
                    <a:pt x="60" y="622"/>
                  </a:lnTo>
                  <a:lnTo>
                    <a:pt x="64" y="624"/>
                  </a:lnTo>
                  <a:lnTo>
                    <a:pt x="69" y="628"/>
                  </a:lnTo>
                  <a:lnTo>
                    <a:pt x="73" y="631"/>
                  </a:lnTo>
                  <a:lnTo>
                    <a:pt x="77" y="633"/>
                  </a:lnTo>
                  <a:lnTo>
                    <a:pt x="82" y="636"/>
                  </a:lnTo>
                  <a:lnTo>
                    <a:pt x="87" y="637"/>
                  </a:lnTo>
                  <a:lnTo>
                    <a:pt x="91" y="638"/>
                  </a:lnTo>
                  <a:lnTo>
                    <a:pt x="95" y="641"/>
                  </a:lnTo>
                  <a:lnTo>
                    <a:pt x="100" y="641"/>
                  </a:lnTo>
                  <a:lnTo>
                    <a:pt x="105" y="644"/>
                  </a:lnTo>
                  <a:lnTo>
                    <a:pt x="109" y="644"/>
                  </a:lnTo>
                  <a:lnTo>
                    <a:pt x="115" y="645"/>
                  </a:lnTo>
                  <a:lnTo>
                    <a:pt x="121" y="646"/>
                  </a:lnTo>
                  <a:lnTo>
                    <a:pt x="126" y="647"/>
                  </a:lnTo>
                  <a:lnTo>
                    <a:pt x="130" y="646"/>
                  </a:lnTo>
                  <a:lnTo>
                    <a:pt x="135" y="646"/>
                  </a:lnTo>
                  <a:lnTo>
                    <a:pt x="140" y="646"/>
                  </a:lnTo>
                  <a:lnTo>
                    <a:pt x="145" y="646"/>
                  </a:lnTo>
                  <a:lnTo>
                    <a:pt x="150" y="645"/>
                  </a:lnTo>
                  <a:lnTo>
                    <a:pt x="157" y="644"/>
                  </a:lnTo>
                  <a:lnTo>
                    <a:pt x="162" y="642"/>
                  </a:lnTo>
                  <a:lnTo>
                    <a:pt x="167" y="642"/>
                  </a:lnTo>
                  <a:lnTo>
                    <a:pt x="172" y="641"/>
                  </a:lnTo>
                  <a:lnTo>
                    <a:pt x="177" y="640"/>
                  </a:lnTo>
                  <a:lnTo>
                    <a:pt x="182" y="637"/>
                  </a:lnTo>
                  <a:lnTo>
                    <a:pt x="188" y="636"/>
                  </a:lnTo>
                  <a:lnTo>
                    <a:pt x="193" y="633"/>
                  </a:lnTo>
                  <a:lnTo>
                    <a:pt x="198" y="632"/>
                  </a:lnTo>
                  <a:lnTo>
                    <a:pt x="203" y="629"/>
                  </a:lnTo>
                  <a:lnTo>
                    <a:pt x="209" y="628"/>
                  </a:lnTo>
                  <a:lnTo>
                    <a:pt x="213" y="624"/>
                  </a:lnTo>
                  <a:lnTo>
                    <a:pt x="218" y="622"/>
                  </a:lnTo>
                  <a:lnTo>
                    <a:pt x="224" y="619"/>
                  </a:lnTo>
                  <a:lnTo>
                    <a:pt x="229" y="617"/>
                  </a:lnTo>
                  <a:lnTo>
                    <a:pt x="234" y="614"/>
                  </a:lnTo>
                  <a:lnTo>
                    <a:pt x="238" y="611"/>
                  </a:lnTo>
                  <a:lnTo>
                    <a:pt x="243" y="608"/>
                  </a:lnTo>
                  <a:lnTo>
                    <a:pt x="247" y="606"/>
                  </a:lnTo>
                  <a:lnTo>
                    <a:pt x="252" y="602"/>
                  </a:lnTo>
                  <a:lnTo>
                    <a:pt x="256" y="600"/>
                  </a:lnTo>
                  <a:lnTo>
                    <a:pt x="258" y="596"/>
                  </a:lnTo>
                  <a:lnTo>
                    <a:pt x="264" y="595"/>
                  </a:lnTo>
                  <a:lnTo>
                    <a:pt x="266" y="591"/>
                  </a:lnTo>
                  <a:lnTo>
                    <a:pt x="270" y="590"/>
                  </a:lnTo>
                  <a:lnTo>
                    <a:pt x="274" y="586"/>
                  </a:lnTo>
                  <a:lnTo>
                    <a:pt x="278" y="584"/>
                  </a:lnTo>
                  <a:lnTo>
                    <a:pt x="283" y="579"/>
                  </a:lnTo>
                  <a:lnTo>
                    <a:pt x="288" y="574"/>
                  </a:lnTo>
                  <a:lnTo>
                    <a:pt x="293" y="570"/>
                  </a:lnTo>
                  <a:lnTo>
                    <a:pt x="297" y="568"/>
                  </a:lnTo>
                  <a:lnTo>
                    <a:pt x="300" y="564"/>
                  </a:lnTo>
                  <a:lnTo>
                    <a:pt x="302" y="562"/>
                  </a:lnTo>
                  <a:lnTo>
                    <a:pt x="303" y="561"/>
                  </a:lnTo>
                  <a:lnTo>
                    <a:pt x="305" y="561"/>
                  </a:lnTo>
                  <a:lnTo>
                    <a:pt x="319" y="573"/>
                  </a:lnTo>
                  <a:lnTo>
                    <a:pt x="318" y="573"/>
                  </a:lnTo>
                  <a:lnTo>
                    <a:pt x="316" y="574"/>
                  </a:lnTo>
                  <a:lnTo>
                    <a:pt x="314" y="577"/>
                  </a:lnTo>
                  <a:lnTo>
                    <a:pt x="310" y="579"/>
                  </a:lnTo>
                  <a:lnTo>
                    <a:pt x="305" y="583"/>
                  </a:lnTo>
                  <a:lnTo>
                    <a:pt x="300" y="587"/>
                  </a:lnTo>
                  <a:lnTo>
                    <a:pt x="296" y="590"/>
                  </a:lnTo>
                  <a:lnTo>
                    <a:pt x="293" y="592"/>
                  </a:lnTo>
                  <a:lnTo>
                    <a:pt x="289" y="595"/>
                  </a:lnTo>
                  <a:lnTo>
                    <a:pt x="287" y="597"/>
                  </a:lnTo>
                  <a:lnTo>
                    <a:pt x="282" y="600"/>
                  </a:lnTo>
                  <a:lnTo>
                    <a:pt x="278" y="602"/>
                  </a:lnTo>
                  <a:lnTo>
                    <a:pt x="274" y="605"/>
                  </a:lnTo>
                  <a:lnTo>
                    <a:pt x="270" y="609"/>
                  </a:lnTo>
                  <a:lnTo>
                    <a:pt x="265" y="611"/>
                  </a:lnTo>
                  <a:lnTo>
                    <a:pt x="261" y="614"/>
                  </a:lnTo>
                  <a:lnTo>
                    <a:pt x="256" y="618"/>
                  </a:lnTo>
                  <a:lnTo>
                    <a:pt x="252" y="620"/>
                  </a:lnTo>
                  <a:lnTo>
                    <a:pt x="247" y="624"/>
                  </a:lnTo>
                  <a:lnTo>
                    <a:pt x="242" y="627"/>
                  </a:lnTo>
                  <a:lnTo>
                    <a:pt x="238" y="631"/>
                  </a:lnTo>
                  <a:lnTo>
                    <a:pt x="233" y="633"/>
                  </a:lnTo>
                  <a:lnTo>
                    <a:pt x="227" y="636"/>
                  </a:lnTo>
                  <a:lnTo>
                    <a:pt x="224" y="640"/>
                  </a:lnTo>
                  <a:lnTo>
                    <a:pt x="218" y="642"/>
                  </a:lnTo>
                  <a:lnTo>
                    <a:pt x="213" y="646"/>
                  </a:lnTo>
                  <a:lnTo>
                    <a:pt x="207" y="649"/>
                  </a:lnTo>
                  <a:lnTo>
                    <a:pt x="202" y="651"/>
                  </a:lnTo>
                  <a:lnTo>
                    <a:pt x="197" y="653"/>
                  </a:lnTo>
                  <a:lnTo>
                    <a:pt x="191" y="655"/>
                  </a:lnTo>
                  <a:lnTo>
                    <a:pt x="185" y="658"/>
                  </a:lnTo>
                  <a:lnTo>
                    <a:pt x="180" y="659"/>
                  </a:lnTo>
                  <a:lnTo>
                    <a:pt x="175" y="660"/>
                  </a:lnTo>
                  <a:lnTo>
                    <a:pt x="170" y="662"/>
                  </a:lnTo>
                  <a:lnTo>
                    <a:pt x="163" y="663"/>
                  </a:lnTo>
                  <a:lnTo>
                    <a:pt x="157" y="663"/>
                  </a:lnTo>
                  <a:lnTo>
                    <a:pt x="152" y="664"/>
                  </a:lnTo>
                  <a:lnTo>
                    <a:pt x="146" y="664"/>
                  </a:lnTo>
                  <a:lnTo>
                    <a:pt x="140" y="664"/>
                  </a:lnTo>
                  <a:lnTo>
                    <a:pt x="135" y="664"/>
                  </a:lnTo>
                  <a:lnTo>
                    <a:pt x="128" y="664"/>
                  </a:lnTo>
                  <a:lnTo>
                    <a:pt x="123" y="664"/>
                  </a:lnTo>
                  <a:lnTo>
                    <a:pt x="118" y="663"/>
                  </a:lnTo>
                  <a:lnTo>
                    <a:pt x="112" y="662"/>
                  </a:lnTo>
                  <a:lnTo>
                    <a:pt x="106" y="660"/>
                  </a:lnTo>
                  <a:lnTo>
                    <a:pt x="101" y="659"/>
                  </a:lnTo>
                  <a:lnTo>
                    <a:pt x="95" y="658"/>
                  </a:lnTo>
                  <a:lnTo>
                    <a:pt x="90" y="655"/>
                  </a:lnTo>
                  <a:lnTo>
                    <a:pt x="85" y="653"/>
                  </a:lnTo>
                  <a:lnTo>
                    <a:pt x="79" y="651"/>
                  </a:lnTo>
                  <a:lnTo>
                    <a:pt x="74" y="647"/>
                  </a:lnTo>
                  <a:lnTo>
                    <a:pt x="69" y="645"/>
                  </a:lnTo>
                  <a:lnTo>
                    <a:pt x="64" y="641"/>
                  </a:lnTo>
                  <a:lnTo>
                    <a:pt x="59" y="638"/>
                  </a:lnTo>
                  <a:lnTo>
                    <a:pt x="54" y="635"/>
                  </a:lnTo>
                  <a:lnTo>
                    <a:pt x="50" y="631"/>
                  </a:lnTo>
                  <a:lnTo>
                    <a:pt x="46" y="626"/>
                  </a:lnTo>
                  <a:lnTo>
                    <a:pt x="42" y="622"/>
                  </a:lnTo>
                  <a:lnTo>
                    <a:pt x="37" y="617"/>
                  </a:lnTo>
                  <a:lnTo>
                    <a:pt x="33" y="611"/>
                  </a:lnTo>
                  <a:lnTo>
                    <a:pt x="29" y="608"/>
                  </a:lnTo>
                  <a:lnTo>
                    <a:pt x="25" y="602"/>
                  </a:lnTo>
                  <a:lnTo>
                    <a:pt x="23" y="597"/>
                  </a:lnTo>
                  <a:lnTo>
                    <a:pt x="19" y="592"/>
                  </a:lnTo>
                  <a:lnTo>
                    <a:pt x="16" y="588"/>
                  </a:lnTo>
                  <a:lnTo>
                    <a:pt x="15" y="584"/>
                  </a:lnTo>
                  <a:lnTo>
                    <a:pt x="12" y="578"/>
                  </a:lnTo>
                  <a:lnTo>
                    <a:pt x="10" y="574"/>
                  </a:lnTo>
                  <a:lnTo>
                    <a:pt x="9" y="569"/>
                  </a:lnTo>
                  <a:lnTo>
                    <a:pt x="7" y="565"/>
                  </a:lnTo>
                  <a:lnTo>
                    <a:pt x="5" y="561"/>
                  </a:lnTo>
                  <a:lnTo>
                    <a:pt x="3" y="556"/>
                  </a:lnTo>
                  <a:lnTo>
                    <a:pt x="2" y="551"/>
                  </a:lnTo>
                  <a:lnTo>
                    <a:pt x="2" y="547"/>
                  </a:lnTo>
                  <a:lnTo>
                    <a:pt x="1" y="542"/>
                  </a:lnTo>
                  <a:lnTo>
                    <a:pt x="1" y="538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0" y="501"/>
                  </a:lnTo>
                  <a:lnTo>
                    <a:pt x="1" y="496"/>
                  </a:lnTo>
                  <a:lnTo>
                    <a:pt x="1" y="492"/>
                  </a:lnTo>
                  <a:lnTo>
                    <a:pt x="1" y="486"/>
                  </a:lnTo>
                  <a:lnTo>
                    <a:pt x="2" y="483"/>
                  </a:lnTo>
                  <a:lnTo>
                    <a:pt x="3" y="477"/>
                  </a:lnTo>
                  <a:lnTo>
                    <a:pt x="5" y="474"/>
                  </a:lnTo>
                  <a:lnTo>
                    <a:pt x="6" y="468"/>
                  </a:lnTo>
                  <a:lnTo>
                    <a:pt x="7" y="463"/>
                  </a:lnTo>
                  <a:lnTo>
                    <a:pt x="9" y="457"/>
                  </a:lnTo>
                  <a:lnTo>
                    <a:pt x="10" y="452"/>
                  </a:lnTo>
                  <a:lnTo>
                    <a:pt x="11" y="448"/>
                  </a:lnTo>
                  <a:lnTo>
                    <a:pt x="12" y="444"/>
                  </a:lnTo>
                  <a:lnTo>
                    <a:pt x="12" y="441"/>
                  </a:lnTo>
                  <a:lnTo>
                    <a:pt x="15" y="439"/>
                  </a:lnTo>
                  <a:lnTo>
                    <a:pt x="16" y="435"/>
                  </a:lnTo>
                  <a:lnTo>
                    <a:pt x="18" y="431"/>
                  </a:lnTo>
                  <a:lnTo>
                    <a:pt x="19" y="427"/>
                  </a:lnTo>
                  <a:lnTo>
                    <a:pt x="20" y="425"/>
                  </a:lnTo>
                  <a:lnTo>
                    <a:pt x="21" y="421"/>
                  </a:lnTo>
                  <a:lnTo>
                    <a:pt x="23" y="417"/>
                  </a:lnTo>
                  <a:lnTo>
                    <a:pt x="24" y="413"/>
                  </a:lnTo>
                  <a:lnTo>
                    <a:pt x="27" y="409"/>
                  </a:lnTo>
                  <a:lnTo>
                    <a:pt x="28" y="405"/>
                  </a:lnTo>
                  <a:lnTo>
                    <a:pt x="30" y="402"/>
                  </a:lnTo>
                  <a:lnTo>
                    <a:pt x="32" y="398"/>
                  </a:lnTo>
                  <a:lnTo>
                    <a:pt x="33" y="394"/>
                  </a:lnTo>
                  <a:lnTo>
                    <a:pt x="36" y="389"/>
                  </a:lnTo>
                  <a:lnTo>
                    <a:pt x="37" y="385"/>
                  </a:lnTo>
                  <a:lnTo>
                    <a:pt x="38" y="381"/>
                  </a:lnTo>
                  <a:lnTo>
                    <a:pt x="41" y="377"/>
                  </a:lnTo>
                  <a:lnTo>
                    <a:pt x="42" y="372"/>
                  </a:lnTo>
                  <a:lnTo>
                    <a:pt x="45" y="369"/>
                  </a:lnTo>
                  <a:lnTo>
                    <a:pt x="47" y="364"/>
                  </a:lnTo>
                  <a:lnTo>
                    <a:pt x="50" y="360"/>
                  </a:lnTo>
                  <a:lnTo>
                    <a:pt x="52" y="356"/>
                  </a:lnTo>
                  <a:lnTo>
                    <a:pt x="54" y="351"/>
                  </a:lnTo>
                  <a:lnTo>
                    <a:pt x="56" y="347"/>
                  </a:lnTo>
                  <a:lnTo>
                    <a:pt x="59" y="342"/>
                  </a:lnTo>
                  <a:lnTo>
                    <a:pt x="61" y="338"/>
                  </a:lnTo>
                  <a:lnTo>
                    <a:pt x="64" y="335"/>
                  </a:lnTo>
                  <a:lnTo>
                    <a:pt x="65" y="329"/>
                  </a:lnTo>
                  <a:lnTo>
                    <a:pt x="69" y="326"/>
                  </a:lnTo>
                  <a:lnTo>
                    <a:pt x="70" y="320"/>
                  </a:lnTo>
                  <a:lnTo>
                    <a:pt x="74" y="317"/>
                  </a:lnTo>
                  <a:lnTo>
                    <a:pt x="76" y="311"/>
                  </a:lnTo>
                  <a:lnTo>
                    <a:pt x="79" y="308"/>
                  </a:lnTo>
                  <a:lnTo>
                    <a:pt x="82" y="304"/>
                  </a:lnTo>
                  <a:lnTo>
                    <a:pt x="85" y="300"/>
                  </a:lnTo>
                  <a:lnTo>
                    <a:pt x="87" y="295"/>
                  </a:lnTo>
                  <a:lnTo>
                    <a:pt x="91" y="291"/>
                  </a:lnTo>
                  <a:lnTo>
                    <a:pt x="94" y="287"/>
                  </a:lnTo>
                  <a:lnTo>
                    <a:pt x="96" y="283"/>
                  </a:lnTo>
                  <a:lnTo>
                    <a:pt x="99" y="278"/>
                  </a:lnTo>
                  <a:lnTo>
                    <a:pt x="103" y="274"/>
                  </a:lnTo>
                  <a:lnTo>
                    <a:pt x="105" y="270"/>
                  </a:lnTo>
                  <a:lnTo>
                    <a:pt x="109" y="265"/>
                  </a:lnTo>
                  <a:lnTo>
                    <a:pt x="112" y="261"/>
                  </a:lnTo>
                  <a:lnTo>
                    <a:pt x="115" y="259"/>
                  </a:lnTo>
                  <a:lnTo>
                    <a:pt x="118" y="253"/>
                  </a:lnTo>
                  <a:lnTo>
                    <a:pt x="121" y="250"/>
                  </a:lnTo>
                  <a:lnTo>
                    <a:pt x="124" y="246"/>
                  </a:lnTo>
                  <a:lnTo>
                    <a:pt x="128" y="242"/>
                  </a:lnTo>
                  <a:lnTo>
                    <a:pt x="132" y="239"/>
                  </a:lnTo>
                  <a:lnTo>
                    <a:pt x="135" y="235"/>
                  </a:lnTo>
                  <a:lnTo>
                    <a:pt x="139" y="232"/>
                  </a:lnTo>
                  <a:lnTo>
                    <a:pt x="143" y="229"/>
                  </a:lnTo>
                  <a:lnTo>
                    <a:pt x="145" y="225"/>
                  </a:lnTo>
                  <a:lnTo>
                    <a:pt x="149" y="220"/>
                  </a:lnTo>
                  <a:lnTo>
                    <a:pt x="153" y="216"/>
                  </a:lnTo>
                  <a:lnTo>
                    <a:pt x="157" y="214"/>
                  </a:lnTo>
                  <a:lnTo>
                    <a:pt x="161" y="208"/>
                  </a:lnTo>
                  <a:lnTo>
                    <a:pt x="166" y="204"/>
                  </a:lnTo>
                  <a:lnTo>
                    <a:pt x="171" y="201"/>
                  </a:lnTo>
                  <a:lnTo>
                    <a:pt x="176" y="197"/>
                  </a:lnTo>
                  <a:lnTo>
                    <a:pt x="180" y="193"/>
                  </a:lnTo>
                  <a:lnTo>
                    <a:pt x="185" y="189"/>
                  </a:lnTo>
                  <a:lnTo>
                    <a:pt x="190" y="184"/>
                  </a:lnTo>
                  <a:lnTo>
                    <a:pt x="197" y="180"/>
                  </a:lnTo>
                  <a:lnTo>
                    <a:pt x="202" y="175"/>
                  </a:lnTo>
                  <a:lnTo>
                    <a:pt x="208" y="171"/>
                  </a:lnTo>
                  <a:lnTo>
                    <a:pt x="213" y="167"/>
                  </a:lnTo>
                  <a:lnTo>
                    <a:pt x="220" y="163"/>
                  </a:lnTo>
                  <a:lnTo>
                    <a:pt x="226" y="158"/>
                  </a:lnTo>
                  <a:lnTo>
                    <a:pt x="233" y="154"/>
                  </a:lnTo>
                  <a:lnTo>
                    <a:pt x="238" y="149"/>
                  </a:lnTo>
                  <a:lnTo>
                    <a:pt x="246" y="145"/>
                  </a:lnTo>
                  <a:lnTo>
                    <a:pt x="252" y="140"/>
                  </a:lnTo>
                  <a:lnTo>
                    <a:pt x="258" y="136"/>
                  </a:lnTo>
                  <a:lnTo>
                    <a:pt x="265" y="132"/>
                  </a:lnTo>
                  <a:lnTo>
                    <a:pt x="271" y="127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2" y="114"/>
                  </a:lnTo>
                  <a:lnTo>
                    <a:pt x="298" y="110"/>
                  </a:lnTo>
                  <a:lnTo>
                    <a:pt x="305" y="105"/>
                  </a:lnTo>
                  <a:lnTo>
                    <a:pt x="312" y="101"/>
                  </a:lnTo>
                  <a:lnTo>
                    <a:pt x="319" y="98"/>
                  </a:lnTo>
                  <a:lnTo>
                    <a:pt x="327" y="94"/>
                  </a:lnTo>
                  <a:lnTo>
                    <a:pt x="333" y="89"/>
                  </a:lnTo>
                  <a:lnTo>
                    <a:pt x="340" y="85"/>
                  </a:lnTo>
                  <a:lnTo>
                    <a:pt x="346" y="81"/>
                  </a:lnTo>
                  <a:lnTo>
                    <a:pt x="352" y="77"/>
                  </a:lnTo>
                  <a:lnTo>
                    <a:pt x="359" y="73"/>
                  </a:lnTo>
                  <a:lnTo>
                    <a:pt x="367" y="69"/>
                  </a:lnTo>
                  <a:lnTo>
                    <a:pt x="373" y="65"/>
                  </a:lnTo>
                  <a:lnTo>
                    <a:pt x="379" y="62"/>
                  </a:lnTo>
                  <a:lnTo>
                    <a:pt x="385" y="58"/>
                  </a:lnTo>
                  <a:lnTo>
                    <a:pt x="392" y="54"/>
                  </a:lnTo>
                  <a:lnTo>
                    <a:pt x="397" y="51"/>
                  </a:lnTo>
                  <a:lnTo>
                    <a:pt x="405" y="47"/>
                  </a:lnTo>
                  <a:lnTo>
                    <a:pt x="410" y="44"/>
                  </a:lnTo>
                  <a:lnTo>
                    <a:pt x="417" y="40"/>
                  </a:lnTo>
                  <a:lnTo>
                    <a:pt x="422" y="37"/>
                  </a:lnTo>
                  <a:lnTo>
                    <a:pt x="428" y="35"/>
                  </a:lnTo>
                  <a:lnTo>
                    <a:pt x="434" y="32"/>
                  </a:lnTo>
                  <a:lnTo>
                    <a:pt x="439" y="29"/>
                  </a:lnTo>
                  <a:lnTo>
                    <a:pt x="444" y="27"/>
                  </a:lnTo>
                  <a:lnTo>
                    <a:pt x="449" y="24"/>
                  </a:lnTo>
                  <a:lnTo>
                    <a:pt x="454" y="22"/>
                  </a:lnTo>
                  <a:lnTo>
                    <a:pt x="459" y="19"/>
                  </a:lnTo>
                  <a:lnTo>
                    <a:pt x="464" y="18"/>
                  </a:lnTo>
                  <a:lnTo>
                    <a:pt x="470" y="16"/>
                  </a:lnTo>
                  <a:lnTo>
                    <a:pt x="473" y="14"/>
                  </a:lnTo>
                  <a:lnTo>
                    <a:pt x="477" y="11"/>
                  </a:lnTo>
                  <a:lnTo>
                    <a:pt x="481" y="10"/>
                  </a:lnTo>
                  <a:lnTo>
                    <a:pt x="485" y="9"/>
                  </a:lnTo>
                  <a:lnTo>
                    <a:pt x="488" y="7"/>
                  </a:lnTo>
                  <a:lnTo>
                    <a:pt x="491" y="7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503" y="5"/>
                  </a:lnTo>
                  <a:lnTo>
                    <a:pt x="508" y="4"/>
                  </a:lnTo>
                  <a:lnTo>
                    <a:pt x="513" y="2"/>
                  </a:lnTo>
                  <a:lnTo>
                    <a:pt x="518" y="1"/>
                  </a:lnTo>
                  <a:lnTo>
                    <a:pt x="524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6" y="0"/>
                  </a:lnTo>
                  <a:lnTo>
                    <a:pt x="561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1"/>
                  </a:lnTo>
                  <a:lnTo>
                    <a:pt x="580" y="2"/>
                  </a:lnTo>
                  <a:lnTo>
                    <a:pt x="585" y="2"/>
                  </a:lnTo>
                  <a:lnTo>
                    <a:pt x="589" y="4"/>
                  </a:lnTo>
                  <a:lnTo>
                    <a:pt x="594" y="5"/>
                  </a:lnTo>
                  <a:lnTo>
                    <a:pt x="600" y="6"/>
                  </a:lnTo>
                  <a:lnTo>
                    <a:pt x="603" y="7"/>
                  </a:lnTo>
                  <a:lnTo>
                    <a:pt x="607" y="10"/>
                  </a:lnTo>
                  <a:lnTo>
                    <a:pt x="612" y="11"/>
                  </a:lnTo>
                  <a:lnTo>
                    <a:pt x="618" y="14"/>
                  </a:lnTo>
                  <a:lnTo>
                    <a:pt x="621" y="15"/>
                  </a:lnTo>
                  <a:lnTo>
                    <a:pt x="625" y="18"/>
                  </a:lnTo>
                  <a:lnTo>
                    <a:pt x="629" y="20"/>
                  </a:lnTo>
                  <a:lnTo>
                    <a:pt x="634" y="24"/>
                  </a:lnTo>
                  <a:lnTo>
                    <a:pt x="637" y="27"/>
                  </a:lnTo>
                  <a:lnTo>
                    <a:pt x="642" y="31"/>
                  </a:lnTo>
                  <a:lnTo>
                    <a:pt x="645" y="35"/>
                  </a:lnTo>
                  <a:lnTo>
                    <a:pt x="649" y="38"/>
                  </a:lnTo>
                  <a:lnTo>
                    <a:pt x="652" y="41"/>
                  </a:lnTo>
                  <a:lnTo>
                    <a:pt x="655" y="45"/>
                  </a:lnTo>
                  <a:lnTo>
                    <a:pt x="658" y="49"/>
                  </a:lnTo>
                  <a:lnTo>
                    <a:pt x="660" y="53"/>
                  </a:lnTo>
                  <a:lnTo>
                    <a:pt x="663" y="56"/>
                  </a:lnTo>
                  <a:lnTo>
                    <a:pt x="665" y="60"/>
                  </a:lnTo>
                  <a:lnTo>
                    <a:pt x="668" y="64"/>
                  </a:lnTo>
                  <a:lnTo>
                    <a:pt x="670" y="69"/>
                  </a:lnTo>
                  <a:lnTo>
                    <a:pt x="670" y="73"/>
                  </a:lnTo>
                  <a:lnTo>
                    <a:pt x="673" y="77"/>
                  </a:lnTo>
                  <a:lnTo>
                    <a:pt x="674" y="81"/>
                  </a:lnTo>
                  <a:lnTo>
                    <a:pt x="676" y="86"/>
                  </a:lnTo>
                  <a:lnTo>
                    <a:pt x="676" y="89"/>
                  </a:lnTo>
                  <a:lnTo>
                    <a:pt x="677" y="94"/>
                  </a:lnTo>
                  <a:lnTo>
                    <a:pt x="678" y="98"/>
                  </a:lnTo>
                  <a:lnTo>
                    <a:pt x="679" y="103"/>
                  </a:lnTo>
                  <a:lnTo>
                    <a:pt x="679" y="105"/>
                  </a:lnTo>
                  <a:lnTo>
                    <a:pt x="679" y="109"/>
                  </a:lnTo>
                  <a:lnTo>
                    <a:pt x="679" y="114"/>
                  </a:lnTo>
                  <a:lnTo>
                    <a:pt x="681" y="118"/>
                  </a:lnTo>
                  <a:lnTo>
                    <a:pt x="681" y="122"/>
                  </a:lnTo>
                  <a:lnTo>
                    <a:pt x="681" y="126"/>
                  </a:lnTo>
                  <a:lnTo>
                    <a:pt x="681" y="130"/>
                  </a:lnTo>
                  <a:lnTo>
                    <a:pt x="681" y="134"/>
                  </a:lnTo>
                  <a:lnTo>
                    <a:pt x="679" y="138"/>
                  </a:lnTo>
                  <a:lnTo>
                    <a:pt x="679" y="141"/>
                  </a:lnTo>
                  <a:lnTo>
                    <a:pt x="678" y="144"/>
                  </a:lnTo>
                  <a:lnTo>
                    <a:pt x="678" y="149"/>
                  </a:lnTo>
                  <a:lnTo>
                    <a:pt x="677" y="152"/>
                  </a:lnTo>
                  <a:lnTo>
                    <a:pt x="677" y="156"/>
                  </a:lnTo>
                  <a:lnTo>
                    <a:pt x="676" y="159"/>
                  </a:lnTo>
                  <a:lnTo>
                    <a:pt x="676" y="162"/>
                  </a:lnTo>
                  <a:lnTo>
                    <a:pt x="674" y="166"/>
                  </a:lnTo>
                  <a:lnTo>
                    <a:pt x="673" y="170"/>
                  </a:lnTo>
                  <a:lnTo>
                    <a:pt x="670" y="174"/>
                  </a:lnTo>
                  <a:lnTo>
                    <a:pt x="669" y="179"/>
                  </a:lnTo>
                  <a:lnTo>
                    <a:pt x="665" y="183"/>
                  </a:lnTo>
                  <a:lnTo>
                    <a:pt x="663" y="188"/>
                  </a:lnTo>
                  <a:lnTo>
                    <a:pt x="659" y="193"/>
                  </a:lnTo>
                  <a:lnTo>
                    <a:pt x="655" y="199"/>
                  </a:lnTo>
                  <a:lnTo>
                    <a:pt x="651" y="204"/>
                  </a:lnTo>
                  <a:lnTo>
                    <a:pt x="647" y="211"/>
                  </a:lnTo>
                  <a:lnTo>
                    <a:pt x="645" y="215"/>
                  </a:lnTo>
                  <a:lnTo>
                    <a:pt x="642" y="217"/>
                  </a:lnTo>
                  <a:lnTo>
                    <a:pt x="640" y="220"/>
                  </a:lnTo>
                  <a:lnTo>
                    <a:pt x="638" y="224"/>
                  </a:lnTo>
                  <a:lnTo>
                    <a:pt x="633" y="230"/>
                  </a:lnTo>
                  <a:lnTo>
                    <a:pt x="629" y="237"/>
                  </a:lnTo>
                  <a:lnTo>
                    <a:pt x="627" y="239"/>
                  </a:lnTo>
                  <a:lnTo>
                    <a:pt x="624" y="242"/>
                  </a:lnTo>
                  <a:lnTo>
                    <a:pt x="621" y="246"/>
                  </a:lnTo>
                  <a:lnTo>
                    <a:pt x="620" y="250"/>
                  </a:lnTo>
                  <a:lnTo>
                    <a:pt x="615" y="255"/>
                  </a:lnTo>
                  <a:lnTo>
                    <a:pt x="610" y="261"/>
                  </a:lnTo>
                  <a:lnTo>
                    <a:pt x="606" y="266"/>
                  </a:lnTo>
                  <a:lnTo>
                    <a:pt x="601" y="273"/>
                  </a:lnTo>
                  <a:lnTo>
                    <a:pt x="597" y="278"/>
                  </a:lnTo>
                  <a:lnTo>
                    <a:pt x="593" y="283"/>
                  </a:lnTo>
                  <a:lnTo>
                    <a:pt x="589" y="288"/>
                  </a:lnTo>
                  <a:lnTo>
                    <a:pt x="585" y="293"/>
                  </a:lnTo>
                  <a:lnTo>
                    <a:pt x="583" y="297"/>
                  </a:lnTo>
                  <a:lnTo>
                    <a:pt x="579" y="301"/>
                  </a:lnTo>
                  <a:lnTo>
                    <a:pt x="576" y="304"/>
                  </a:lnTo>
                  <a:lnTo>
                    <a:pt x="575" y="308"/>
                  </a:lnTo>
                  <a:lnTo>
                    <a:pt x="573" y="311"/>
                  </a:lnTo>
                  <a:lnTo>
                    <a:pt x="571" y="313"/>
                  </a:lnTo>
                  <a:lnTo>
                    <a:pt x="605" y="360"/>
                  </a:lnTo>
                  <a:lnTo>
                    <a:pt x="606" y="378"/>
                  </a:lnTo>
                  <a:lnTo>
                    <a:pt x="593" y="396"/>
                  </a:lnTo>
                  <a:lnTo>
                    <a:pt x="593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4" name="Freeform 66">
              <a:extLst>
                <a:ext uri="{FF2B5EF4-FFF2-40B4-BE49-F238E27FC236}">
                  <a16:creationId xmlns:a16="http://schemas.microsoft.com/office/drawing/2014/main" id="{A203B3EB-6DF5-4AF5-BF5E-A5D19C42B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4507"/>
              <a:ext cx="932" cy="1065"/>
            </a:xfrm>
            <a:custGeom>
              <a:avLst/>
              <a:gdLst>
                <a:gd name="T0" fmla="*/ 135 w 932"/>
                <a:gd name="T1" fmla="*/ 75 h 1065"/>
                <a:gd name="T2" fmla="*/ 0 w 932"/>
                <a:gd name="T3" fmla="*/ 142 h 1065"/>
                <a:gd name="T4" fmla="*/ 1 w 932"/>
                <a:gd name="T5" fmla="*/ 191 h 1065"/>
                <a:gd name="T6" fmla="*/ 17 w 932"/>
                <a:gd name="T7" fmla="*/ 251 h 1065"/>
                <a:gd name="T8" fmla="*/ 153 w 932"/>
                <a:gd name="T9" fmla="*/ 572 h 1065"/>
                <a:gd name="T10" fmla="*/ 188 w 932"/>
                <a:gd name="T11" fmla="*/ 562 h 1065"/>
                <a:gd name="T12" fmla="*/ 220 w 932"/>
                <a:gd name="T13" fmla="*/ 607 h 1065"/>
                <a:gd name="T14" fmla="*/ 235 w 932"/>
                <a:gd name="T15" fmla="*/ 642 h 1065"/>
                <a:gd name="T16" fmla="*/ 230 w 932"/>
                <a:gd name="T17" fmla="*/ 721 h 1065"/>
                <a:gd name="T18" fmla="*/ 194 w 932"/>
                <a:gd name="T19" fmla="*/ 776 h 1065"/>
                <a:gd name="T20" fmla="*/ 134 w 932"/>
                <a:gd name="T21" fmla="*/ 822 h 1065"/>
                <a:gd name="T22" fmla="*/ 82 w 932"/>
                <a:gd name="T23" fmla="*/ 867 h 1065"/>
                <a:gd name="T24" fmla="*/ 22 w 932"/>
                <a:gd name="T25" fmla="*/ 933 h 1065"/>
                <a:gd name="T26" fmla="*/ 72 w 932"/>
                <a:gd name="T27" fmla="*/ 966 h 1065"/>
                <a:gd name="T28" fmla="*/ 44 w 932"/>
                <a:gd name="T29" fmla="*/ 988 h 1065"/>
                <a:gd name="T30" fmla="*/ 10 w 932"/>
                <a:gd name="T31" fmla="*/ 1024 h 1065"/>
                <a:gd name="T32" fmla="*/ 38 w 932"/>
                <a:gd name="T33" fmla="*/ 1056 h 1065"/>
                <a:gd name="T34" fmla="*/ 109 w 932"/>
                <a:gd name="T35" fmla="*/ 1065 h 1065"/>
                <a:gd name="T36" fmla="*/ 174 w 932"/>
                <a:gd name="T37" fmla="*/ 1064 h 1065"/>
                <a:gd name="T38" fmla="*/ 225 w 932"/>
                <a:gd name="T39" fmla="*/ 1060 h 1065"/>
                <a:gd name="T40" fmla="*/ 253 w 932"/>
                <a:gd name="T41" fmla="*/ 1029 h 1065"/>
                <a:gd name="T42" fmla="*/ 202 w 932"/>
                <a:gd name="T43" fmla="*/ 1034 h 1065"/>
                <a:gd name="T44" fmla="*/ 125 w 932"/>
                <a:gd name="T45" fmla="*/ 984 h 1065"/>
                <a:gd name="T46" fmla="*/ 163 w 932"/>
                <a:gd name="T47" fmla="*/ 960 h 1065"/>
                <a:gd name="T48" fmla="*/ 206 w 932"/>
                <a:gd name="T49" fmla="*/ 902 h 1065"/>
                <a:gd name="T50" fmla="*/ 253 w 932"/>
                <a:gd name="T51" fmla="*/ 842 h 1065"/>
                <a:gd name="T52" fmla="*/ 297 w 932"/>
                <a:gd name="T53" fmla="*/ 805 h 1065"/>
                <a:gd name="T54" fmla="*/ 395 w 932"/>
                <a:gd name="T55" fmla="*/ 591 h 1065"/>
                <a:gd name="T56" fmla="*/ 461 w 932"/>
                <a:gd name="T57" fmla="*/ 554 h 1065"/>
                <a:gd name="T58" fmla="*/ 521 w 932"/>
                <a:gd name="T59" fmla="*/ 518 h 1065"/>
                <a:gd name="T60" fmla="*/ 559 w 932"/>
                <a:gd name="T61" fmla="*/ 495 h 1065"/>
                <a:gd name="T62" fmla="*/ 611 w 932"/>
                <a:gd name="T63" fmla="*/ 474 h 1065"/>
                <a:gd name="T64" fmla="*/ 659 w 932"/>
                <a:gd name="T65" fmla="*/ 470 h 1065"/>
                <a:gd name="T66" fmla="*/ 713 w 932"/>
                <a:gd name="T67" fmla="*/ 474 h 1065"/>
                <a:gd name="T68" fmla="*/ 767 w 932"/>
                <a:gd name="T69" fmla="*/ 479 h 1065"/>
                <a:gd name="T70" fmla="*/ 848 w 932"/>
                <a:gd name="T71" fmla="*/ 391 h 1065"/>
                <a:gd name="T72" fmla="*/ 922 w 932"/>
                <a:gd name="T73" fmla="*/ 334 h 1065"/>
                <a:gd name="T74" fmla="*/ 929 w 932"/>
                <a:gd name="T75" fmla="*/ 284 h 1065"/>
                <a:gd name="T76" fmla="*/ 929 w 932"/>
                <a:gd name="T77" fmla="*/ 214 h 1065"/>
                <a:gd name="T78" fmla="*/ 899 w 932"/>
                <a:gd name="T79" fmla="*/ 224 h 1065"/>
                <a:gd name="T80" fmla="*/ 897 w 932"/>
                <a:gd name="T81" fmla="*/ 237 h 1065"/>
                <a:gd name="T82" fmla="*/ 875 w 932"/>
                <a:gd name="T83" fmla="*/ 281 h 1065"/>
                <a:gd name="T84" fmla="*/ 843 w 932"/>
                <a:gd name="T85" fmla="*/ 349 h 1065"/>
                <a:gd name="T86" fmla="*/ 776 w 932"/>
                <a:gd name="T87" fmla="*/ 348 h 1065"/>
                <a:gd name="T88" fmla="*/ 698 w 932"/>
                <a:gd name="T89" fmla="*/ 378 h 1065"/>
                <a:gd name="T90" fmla="*/ 649 w 932"/>
                <a:gd name="T91" fmla="*/ 381 h 1065"/>
                <a:gd name="T92" fmla="*/ 591 w 932"/>
                <a:gd name="T93" fmla="*/ 380 h 1065"/>
                <a:gd name="T94" fmla="*/ 528 w 932"/>
                <a:gd name="T95" fmla="*/ 393 h 1065"/>
                <a:gd name="T96" fmla="*/ 480 w 932"/>
                <a:gd name="T97" fmla="*/ 414 h 1065"/>
                <a:gd name="T98" fmla="*/ 426 w 932"/>
                <a:gd name="T99" fmla="*/ 438 h 1065"/>
                <a:gd name="T100" fmla="*/ 427 w 932"/>
                <a:gd name="T101" fmla="*/ 302 h 1065"/>
                <a:gd name="T102" fmla="*/ 481 w 932"/>
                <a:gd name="T103" fmla="*/ 300 h 1065"/>
                <a:gd name="T104" fmla="*/ 512 w 932"/>
                <a:gd name="T105" fmla="*/ 255 h 1065"/>
                <a:gd name="T106" fmla="*/ 553 w 932"/>
                <a:gd name="T107" fmla="*/ 183 h 1065"/>
                <a:gd name="T108" fmla="*/ 199 w 932"/>
                <a:gd name="T109" fmla="*/ 138 h 1065"/>
                <a:gd name="T110" fmla="*/ 239 w 932"/>
                <a:gd name="T111" fmla="*/ 107 h 1065"/>
                <a:gd name="T112" fmla="*/ 288 w 932"/>
                <a:gd name="T113" fmla="*/ 121 h 1065"/>
                <a:gd name="T114" fmla="*/ 291 w 932"/>
                <a:gd name="T115" fmla="*/ 58 h 1065"/>
                <a:gd name="T116" fmla="*/ 277 w 932"/>
                <a:gd name="T117" fmla="*/ 7 h 1065"/>
                <a:gd name="T118" fmla="*/ 196 w 932"/>
                <a:gd name="T119" fmla="*/ 71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2" h="1065">
                  <a:moveTo>
                    <a:pt x="184" y="93"/>
                  </a:moveTo>
                  <a:lnTo>
                    <a:pt x="183" y="92"/>
                  </a:lnTo>
                  <a:lnTo>
                    <a:pt x="180" y="90"/>
                  </a:lnTo>
                  <a:lnTo>
                    <a:pt x="178" y="89"/>
                  </a:lnTo>
                  <a:lnTo>
                    <a:pt x="174" y="88"/>
                  </a:lnTo>
                  <a:lnTo>
                    <a:pt x="170" y="85"/>
                  </a:lnTo>
                  <a:lnTo>
                    <a:pt x="165" y="84"/>
                  </a:lnTo>
                  <a:lnTo>
                    <a:pt x="158" y="81"/>
                  </a:lnTo>
                  <a:lnTo>
                    <a:pt x="153" y="80"/>
                  </a:lnTo>
                  <a:lnTo>
                    <a:pt x="149" y="79"/>
                  </a:lnTo>
                  <a:lnTo>
                    <a:pt x="145" y="78"/>
                  </a:lnTo>
                  <a:lnTo>
                    <a:pt x="143" y="76"/>
                  </a:lnTo>
                  <a:lnTo>
                    <a:pt x="139" y="76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9" y="75"/>
                  </a:lnTo>
                  <a:lnTo>
                    <a:pt x="125" y="75"/>
                  </a:lnTo>
                  <a:lnTo>
                    <a:pt x="122" y="74"/>
                  </a:lnTo>
                  <a:lnTo>
                    <a:pt x="118" y="74"/>
                  </a:lnTo>
                  <a:lnTo>
                    <a:pt x="114" y="74"/>
                  </a:lnTo>
                  <a:lnTo>
                    <a:pt x="111" y="75"/>
                  </a:lnTo>
                  <a:lnTo>
                    <a:pt x="105" y="76"/>
                  </a:lnTo>
                  <a:lnTo>
                    <a:pt x="100" y="79"/>
                  </a:lnTo>
                  <a:lnTo>
                    <a:pt x="116" y="130"/>
                  </a:lnTo>
                  <a:lnTo>
                    <a:pt x="63" y="96"/>
                  </a:lnTo>
                  <a:lnTo>
                    <a:pt x="19" y="139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1" y="187"/>
                  </a:lnTo>
                  <a:lnTo>
                    <a:pt x="1" y="191"/>
                  </a:lnTo>
                  <a:lnTo>
                    <a:pt x="1" y="196"/>
                  </a:lnTo>
                  <a:lnTo>
                    <a:pt x="1" y="201"/>
                  </a:lnTo>
                  <a:lnTo>
                    <a:pt x="2" y="205"/>
                  </a:lnTo>
                  <a:lnTo>
                    <a:pt x="2" y="209"/>
                  </a:lnTo>
                  <a:lnTo>
                    <a:pt x="2" y="214"/>
                  </a:lnTo>
                  <a:lnTo>
                    <a:pt x="2" y="218"/>
                  </a:lnTo>
                  <a:lnTo>
                    <a:pt x="4" y="223"/>
                  </a:lnTo>
                  <a:lnTo>
                    <a:pt x="4" y="226"/>
                  </a:lnTo>
                  <a:lnTo>
                    <a:pt x="5" y="230"/>
                  </a:lnTo>
                  <a:lnTo>
                    <a:pt x="6" y="233"/>
                  </a:lnTo>
                  <a:lnTo>
                    <a:pt x="8" y="237"/>
                  </a:lnTo>
                  <a:lnTo>
                    <a:pt x="9" y="242"/>
                  </a:lnTo>
                  <a:lnTo>
                    <a:pt x="13" y="246"/>
                  </a:lnTo>
                  <a:lnTo>
                    <a:pt x="17" y="251"/>
                  </a:lnTo>
                  <a:lnTo>
                    <a:pt x="22" y="257"/>
                  </a:lnTo>
                  <a:lnTo>
                    <a:pt x="26" y="260"/>
                  </a:lnTo>
                  <a:lnTo>
                    <a:pt x="32" y="264"/>
                  </a:lnTo>
                  <a:lnTo>
                    <a:pt x="35" y="266"/>
                  </a:lnTo>
                  <a:lnTo>
                    <a:pt x="38" y="268"/>
                  </a:lnTo>
                  <a:lnTo>
                    <a:pt x="41" y="269"/>
                  </a:lnTo>
                  <a:lnTo>
                    <a:pt x="42" y="271"/>
                  </a:lnTo>
                  <a:lnTo>
                    <a:pt x="111" y="218"/>
                  </a:lnTo>
                  <a:lnTo>
                    <a:pt x="311" y="317"/>
                  </a:lnTo>
                  <a:lnTo>
                    <a:pt x="288" y="519"/>
                  </a:lnTo>
                  <a:lnTo>
                    <a:pt x="139" y="501"/>
                  </a:lnTo>
                  <a:lnTo>
                    <a:pt x="147" y="571"/>
                  </a:lnTo>
                  <a:lnTo>
                    <a:pt x="148" y="571"/>
                  </a:lnTo>
                  <a:lnTo>
                    <a:pt x="153" y="572"/>
                  </a:lnTo>
                  <a:lnTo>
                    <a:pt x="156" y="572"/>
                  </a:lnTo>
                  <a:lnTo>
                    <a:pt x="159" y="572"/>
                  </a:lnTo>
                  <a:lnTo>
                    <a:pt x="163" y="572"/>
                  </a:lnTo>
                  <a:lnTo>
                    <a:pt x="166" y="571"/>
                  </a:lnTo>
                  <a:lnTo>
                    <a:pt x="168" y="567"/>
                  </a:lnTo>
                  <a:lnTo>
                    <a:pt x="172" y="566"/>
                  </a:lnTo>
                  <a:lnTo>
                    <a:pt x="176" y="563"/>
                  </a:lnTo>
                  <a:lnTo>
                    <a:pt x="180" y="562"/>
                  </a:lnTo>
                  <a:lnTo>
                    <a:pt x="183" y="560"/>
                  </a:lnTo>
                  <a:lnTo>
                    <a:pt x="185" y="559"/>
                  </a:lnTo>
                  <a:lnTo>
                    <a:pt x="187" y="558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88" y="562"/>
                  </a:lnTo>
                  <a:lnTo>
                    <a:pt x="188" y="566"/>
                  </a:lnTo>
                  <a:lnTo>
                    <a:pt x="188" y="571"/>
                  </a:lnTo>
                  <a:lnTo>
                    <a:pt x="189" y="576"/>
                  </a:lnTo>
                  <a:lnTo>
                    <a:pt x="190" y="582"/>
                  </a:lnTo>
                  <a:lnTo>
                    <a:pt x="192" y="588"/>
                  </a:lnTo>
                  <a:lnTo>
                    <a:pt x="196" y="593"/>
                  </a:lnTo>
                  <a:lnTo>
                    <a:pt x="197" y="595"/>
                  </a:lnTo>
                  <a:lnTo>
                    <a:pt x="199" y="597"/>
                  </a:lnTo>
                  <a:lnTo>
                    <a:pt x="203" y="599"/>
                  </a:lnTo>
                  <a:lnTo>
                    <a:pt x="206" y="600"/>
                  </a:lnTo>
                  <a:lnTo>
                    <a:pt x="208" y="602"/>
                  </a:lnTo>
                  <a:lnTo>
                    <a:pt x="212" y="604"/>
                  </a:lnTo>
                  <a:lnTo>
                    <a:pt x="216" y="606"/>
                  </a:lnTo>
                  <a:lnTo>
                    <a:pt x="220" y="607"/>
                  </a:lnTo>
                  <a:lnTo>
                    <a:pt x="223" y="608"/>
                  </a:lnTo>
                  <a:lnTo>
                    <a:pt x="226" y="609"/>
                  </a:lnTo>
                  <a:lnTo>
                    <a:pt x="229" y="611"/>
                  </a:lnTo>
                  <a:lnTo>
                    <a:pt x="232" y="612"/>
                  </a:lnTo>
                  <a:lnTo>
                    <a:pt x="237" y="612"/>
                  </a:lnTo>
                  <a:lnTo>
                    <a:pt x="238" y="613"/>
                  </a:lnTo>
                  <a:lnTo>
                    <a:pt x="237" y="615"/>
                  </a:lnTo>
                  <a:lnTo>
                    <a:pt x="237" y="618"/>
                  </a:lnTo>
                  <a:lnTo>
                    <a:pt x="237" y="621"/>
                  </a:lnTo>
                  <a:lnTo>
                    <a:pt x="237" y="624"/>
                  </a:lnTo>
                  <a:lnTo>
                    <a:pt x="237" y="627"/>
                  </a:lnTo>
                  <a:lnTo>
                    <a:pt x="237" y="633"/>
                  </a:lnTo>
                  <a:lnTo>
                    <a:pt x="235" y="636"/>
                  </a:lnTo>
                  <a:lnTo>
                    <a:pt x="235" y="642"/>
                  </a:lnTo>
                  <a:lnTo>
                    <a:pt x="234" y="647"/>
                  </a:lnTo>
                  <a:lnTo>
                    <a:pt x="234" y="653"/>
                  </a:lnTo>
                  <a:lnTo>
                    <a:pt x="234" y="658"/>
                  </a:lnTo>
                  <a:lnTo>
                    <a:pt x="234" y="665"/>
                  </a:lnTo>
                  <a:lnTo>
                    <a:pt x="233" y="670"/>
                  </a:lnTo>
                  <a:lnTo>
                    <a:pt x="233" y="676"/>
                  </a:lnTo>
                  <a:lnTo>
                    <a:pt x="233" y="682"/>
                  </a:lnTo>
                  <a:lnTo>
                    <a:pt x="232" y="688"/>
                  </a:lnTo>
                  <a:lnTo>
                    <a:pt x="232" y="693"/>
                  </a:lnTo>
                  <a:lnTo>
                    <a:pt x="232" y="700"/>
                  </a:lnTo>
                  <a:lnTo>
                    <a:pt x="232" y="705"/>
                  </a:lnTo>
                  <a:lnTo>
                    <a:pt x="230" y="711"/>
                  </a:lnTo>
                  <a:lnTo>
                    <a:pt x="230" y="716"/>
                  </a:lnTo>
                  <a:lnTo>
                    <a:pt x="230" y="721"/>
                  </a:lnTo>
                  <a:lnTo>
                    <a:pt x="229" y="725"/>
                  </a:lnTo>
                  <a:lnTo>
                    <a:pt x="229" y="729"/>
                  </a:lnTo>
                  <a:lnTo>
                    <a:pt x="229" y="733"/>
                  </a:lnTo>
                  <a:lnTo>
                    <a:pt x="229" y="737"/>
                  </a:lnTo>
                  <a:lnTo>
                    <a:pt x="229" y="741"/>
                  </a:lnTo>
                  <a:lnTo>
                    <a:pt x="229" y="745"/>
                  </a:lnTo>
                  <a:lnTo>
                    <a:pt x="228" y="748"/>
                  </a:lnTo>
                  <a:lnTo>
                    <a:pt x="226" y="752"/>
                  </a:lnTo>
                  <a:lnTo>
                    <a:pt x="225" y="756"/>
                  </a:lnTo>
                  <a:lnTo>
                    <a:pt x="224" y="757"/>
                  </a:lnTo>
                  <a:lnTo>
                    <a:pt x="201" y="781"/>
                  </a:lnTo>
                  <a:lnTo>
                    <a:pt x="199" y="779"/>
                  </a:lnTo>
                  <a:lnTo>
                    <a:pt x="197" y="777"/>
                  </a:lnTo>
                  <a:lnTo>
                    <a:pt x="194" y="776"/>
                  </a:lnTo>
                  <a:lnTo>
                    <a:pt x="192" y="777"/>
                  </a:lnTo>
                  <a:lnTo>
                    <a:pt x="188" y="778"/>
                  </a:lnTo>
                  <a:lnTo>
                    <a:pt x="184" y="781"/>
                  </a:lnTo>
                  <a:lnTo>
                    <a:pt x="180" y="783"/>
                  </a:lnTo>
                  <a:lnTo>
                    <a:pt x="174" y="788"/>
                  </a:lnTo>
                  <a:lnTo>
                    <a:pt x="170" y="791"/>
                  </a:lnTo>
                  <a:lnTo>
                    <a:pt x="167" y="794"/>
                  </a:lnTo>
                  <a:lnTo>
                    <a:pt x="162" y="797"/>
                  </a:lnTo>
                  <a:lnTo>
                    <a:pt x="158" y="803"/>
                  </a:lnTo>
                  <a:lnTo>
                    <a:pt x="153" y="805"/>
                  </a:lnTo>
                  <a:lnTo>
                    <a:pt x="148" y="810"/>
                  </a:lnTo>
                  <a:lnTo>
                    <a:pt x="141" y="815"/>
                  </a:lnTo>
                  <a:lnTo>
                    <a:pt x="136" y="821"/>
                  </a:lnTo>
                  <a:lnTo>
                    <a:pt x="134" y="822"/>
                  </a:lnTo>
                  <a:lnTo>
                    <a:pt x="130" y="824"/>
                  </a:lnTo>
                  <a:lnTo>
                    <a:pt x="127" y="827"/>
                  </a:lnTo>
                  <a:lnTo>
                    <a:pt x="123" y="830"/>
                  </a:lnTo>
                  <a:lnTo>
                    <a:pt x="117" y="836"/>
                  </a:lnTo>
                  <a:lnTo>
                    <a:pt x="112" y="841"/>
                  </a:lnTo>
                  <a:lnTo>
                    <a:pt x="108" y="844"/>
                  </a:lnTo>
                  <a:lnTo>
                    <a:pt x="105" y="846"/>
                  </a:lnTo>
                  <a:lnTo>
                    <a:pt x="102" y="850"/>
                  </a:lnTo>
                  <a:lnTo>
                    <a:pt x="99" y="853"/>
                  </a:lnTo>
                  <a:lnTo>
                    <a:pt x="95" y="855"/>
                  </a:lnTo>
                  <a:lnTo>
                    <a:pt x="91" y="858"/>
                  </a:lnTo>
                  <a:lnTo>
                    <a:pt x="89" y="862"/>
                  </a:lnTo>
                  <a:lnTo>
                    <a:pt x="85" y="864"/>
                  </a:lnTo>
                  <a:lnTo>
                    <a:pt x="82" y="867"/>
                  </a:lnTo>
                  <a:lnTo>
                    <a:pt x="78" y="870"/>
                  </a:lnTo>
                  <a:lnTo>
                    <a:pt x="76" y="873"/>
                  </a:lnTo>
                  <a:lnTo>
                    <a:pt x="72" y="876"/>
                  </a:lnTo>
                  <a:lnTo>
                    <a:pt x="65" y="881"/>
                  </a:lnTo>
                  <a:lnTo>
                    <a:pt x="60" y="888"/>
                  </a:lnTo>
                  <a:lnTo>
                    <a:pt x="54" y="893"/>
                  </a:lnTo>
                  <a:lnTo>
                    <a:pt x="47" y="899"/>
                  </a:lnTo>
                  <a:lnTo>
                    <a:pt x="42" y="904"/>
                  </a:lnTo>
                  <a:lnTo>
                    <a:pt x="37" y="911"/>
                  </a:lnTo>
                  <a:lnTo>
                    <a:pt x="32" y="915"/>
                  </a:lnTo>
                  <a:lnTo>
                    <a:pt x="27" y="920"/>
                  </a:lnTo>
                  <a:lnTo>
                    <a:pt x="23" y="925"/>
                  </a:lnTo>
                  <a:lnTo>
                    <a:pt x="19" y="931"/>
                  </a:lnTo>
                  <a:lnTo>
                    <a:pt x="22" y="933"/>
                  </a:lnTo>
                  <a:lnTo>
                    <a:pt x="24" y="935"/>
                  </a:lnTo>
                  <a:lnTo>
                    <a:pt x="28" y="938"/>
                  </a:lnTo>
                  <a:lnTo>
                    <a:pt x="32" y="942"/>
                  </a:lnTo>
                  <a:lnTo>
                    <a:pt x="37" y="945"/>
                  </a:lnTo>
                  <a:lnTo>
                    <a:pt x="42" y="948"/>
                  </a:lnTo>
                  <a:lnTo>
                    <a:pt x="46" y="953"/>
                  </a:lnTo>
                  <a:lnTo>
                    <a:pt x="47" y="955"/>
                  </a:lnTo>
                  <a:lnTo>
                    <a:pt x="51" y="956"/>
                  </a:lnTo>
                  <a:lnTo>
                    <a:pt x="54" y="957"/>
                  </a:lnTo>
                  <a:lnTo>
                    <a:pt x="58" y="960"/>
                  </a:lnTo>
                  <a:lnTo>
                    <a:pt x="60" y="961"/>
                  </a:lnTo>
                  <a:lnTo>
                    <a:pt x="64" y="962"/>
                  </a:lnTo>
                  <a:lnTo>
                    <a:pt x="68" y="965"/>
                  </a:lnTo>
                  <a:lnTo>
                    <a:pt x="72" y="966"/>
                  </a:lnTo>
                  <a:lnTo>
                    <a:pt x="76" y="967"/>
                  </a:lnTo>
                  <a:lnTo>
                    <a:pt x="78" y="969"/>
                  </a:lnTo>
                  <a:lnTo>
                    <a:pt x="82" y="970"/>
                  </a:lnTo>
                  <a:lnTo>
                    <a:pt x="85" y="971"/>
                  </a:lnTo>
                  <a:lnTo>
                    <a:pt x="89" y="973"/>
                  </a:lnTo>
                  <a:lnTo>
                    <a:pt x="90" y="974"/>
                  </a:lnTo>
                  <a:lnTo>
                    <a:pt x="67" y="979"/>
                  </a:lnTo>
                  <a:lnTo>
                    <a:pt x="68" y="996"/>
                  </a:lnTo>
                  <a:lnTo>
                    <a:pt x="65" y="994"/>
                  </a:lnTo>
                  <a:lnTo>
                    <a:pt x="63" y="991"/>
                  </a:lnTo>
                  <a:lnTo>
                    <a:pt x="56" y="988"/>
                  </a:lnTo>
                  <a:lnTo>
                    <a:pt x="51" y="987"/>
                  </a:lnTo>
                  <a:lnTo>
                    <a:pt x="47" y="987"/>
                  </a:lnTo>
                  <a:lnTo>
                    <a:pt x="44" y="988"/>
                  </a:lnTo>
                  <a:lnTo>
                    <a:pt x="38" y="988"/>
                  </a:lnTo>
                  <a:lnTo>
                    <a:pt x="36" y="988"/>
                  </a:lnTo>
                  <a:lnTo>
                    <a:pt x="31" y="989"/>
                  </a:lnTo>
                  <a:lnTo>
                    <a:pt x="28" y="989"/>
                  </a:lnTo>
                  <a:lnTo>
                    <a:pt x="26" y="991"/>
                  </a:lnTo>
                  <a:lnTo>
                    <a:pt x="26" y="991"/>
                  </a:lnTo>
                  <a:lnTo>
                    <a:pt x="24" y="993"/>
                  </a:lnTo>
                  <a:lnTo>
                    <a:pt x="20" y="998"/>
                  </a:lnTo>
                  <a:lnTo>
                    <a:pt x="19" y="1001"/>
                  </a:lnTo>
                  <a:lnTo>
                    <a:pt x="18" y="1006"/>
                  </a:lnTo>
                  <a:lnTo>
                    <a:pt x="15" y="1010"/>
                  </a:lnTo>
                  <a:lnTo>
                    <a:pt x="14" y="1015"/>
                  </a:lnTo>
                  <a:lnTo>
                    <a:pt x="13" y="1019"/>
                  </a:lnTo>
                  <a:lnTo>
                    <a:pt x="10" y="1024"/>
                  </a:lnTo>
                  <a:lnTo>
                    <a:pt x="9" y="1028"/>
                  </a:lnTo>
                  <a:lnTo>
                    <a:pt x="9" y="1032"/>
                  </a:lnTo>
                  <a:lnTo>
                    <a:pt x="8" y="1034"/>
                  </a:lnTo>
                  <a:lnTo>
                    <a:pt x="8" y="1038"/>
                  </a:lnTo>
                  <a:lnTo>
                    <a:pt x="8" y="1041"/>
                  </a:lnTo>
                  <a:lnTo>
                    <a:pt x="9" y="1043"/>
                  </a:lnTo>
                  <a:lnTo>
                    <a:pt x="11" y="1045"/>
                  </a:lnTo>
                  <a:lnTo>
                    <a:pt x="17" y="1047"/>
                  </a:lnTo>
                  <a:lnTo>
                    <a:pt x="19" y="1049"/>
                  </a:lnTo>
                  <a:lnTo>
                    <a:pt x="23" y="1050"/>
                  </a:lnTo>
                  <a:lnTo>
                    <a:pt x="26" y="1051"/>
                  </a:lnTo>
                  <a:lnTo>
                    <a:pt x="29" y="1052"/>
                  </a:lnTo>
                  <a:lnTo>
                    <a:pt x="35" y="1054"/>
                  </a:lnTo>
                  <a:lnTo>
                    <a:pt x="38" y="1056"/>
                  </a:lnTo>
                  <a:lnTo>
                    <a:pt x="42" y="1058"/>
                  </a:lnTo>
                  <a:lnTo>
                    <a:pt x="44" y="1058"/>
                  </a:lnTo>
                  <a:lnTo>
                    <a:pt x="54" y="1045"/>
                  </a:lnTo>
                  <a:lnTo>
                    <a:pt x="77" y="1047"/>
                  </a:lnTo>
                  <a:lnTo>
                    <a:pt x="78" y="1050"/>
                  </a:lnTo>
                  <a:lnTo>
                    <a:pt x="84" y="1055"/>
                  </a:lnTo>
                  <a:lnTo>
                    <a:pt x="87" y="1058"/>
                  </a:lnTo>
                  <a:lnTo>
                    <a:pt x="90" y="1061"/>
                  </a:lnTo>
                  <a:lnTo>
                    <a:pt x="94" y="1064"/>
                  </a:lnTo>
                  <a:lnTo>
                    <a:pt x="98" y="1065"/>
                  </a:lnTo>
                  <a:lnTo>
                    <a:pt x="99" y="1065"/>
                  </a:lnTo>
                  <a:lnTo>
                    <a:pt x="104" y="1065"/>
                  </a:lnTo>
                  <a:lnTo>
                    <a:pt x="107" y="1065"/>
                  </a:lnTo>
                  <a:lnTo>
                    <a:pt x="109" y="1065"/>
                  </a:lnTo>
                  <a:lnTo>
                    <a:pt x="113" y="1065"/>
                  </a:lnTo>
                  <a:lnTo>
                    <a:pt x="117" y="1065"/>
                  </a:lnTo>
                  <a:lnTo>
                    <a:pt x="121" y="1065"/>
                  </a:lnTo>
                  <a:lnTo>
                    <a:pt x="125" y="1065"/>
                  </a:lnTo>
                  <a:lnTo>
                    <a:pt x="129" y="1065"/>
                  </a:lnTo>
                  <a:lnTo>
                    <a:pt x="134" y="1065"/>
                  </a:lnTo>
                  <a:lnTo>
                    <a:pt x="139" y="1065"/>
                  </a:lnTo>
                  <a:lnTo>
                    <a:pt x="144" y="1065"/>
                  </a:lnTo>
                  <a:lnTo>
                    <a:pt x="149" y="1065"/>
                  </a:lnTo>
                  <a:lnTo>
                    <a:pt x="154" y="1065"/>
                  </a:lnTo>
                  <a:lnTo>
                    <a:pt x="159" y="1064"/>
                  </a:lnTo>
                  <a:lnTo>
                    <a:pt x="165" y="1064"/>
                  </a:lnTo>
                  <a:lnTo>
                    <a:pt x="168" y="1064"/>
                  </a:lnTo>
                  <a:lnTo>
                    <a:pt x="174" y="1064"/>
                  </a:lnTo>
                  <a:lnTo>
                    <a:pt x="179" y="1064"/>
                  </a:lnTo>
                  <a:lnTo>
                    <a:pt x="184" y="1064"/>
                  </a:lnTo>
                  <a:lnTo>
                    <a:pt x="189" y="1064"/>
                  </a:lnTo>
                  <a:lnTo>
                    <a:pt x="193" y="1064"/>
                  </a:lnTo>
                  <a:lnTo>
                    <a:pt x="197" y="1063"/>
                  </a:lnTo>
                  <a:lnTo>
                    <a:pt x="202" y="1063"/>
                  </a:lnTo>
                  <a:lnTo>
                    <a:pt x="205" y="1063"/>
                  </a:lnTo>
                  <a:lnTo>
                    <a:pt x="208" y="1063"/>
                  </a:lnTo>
                  <a:lnTo>
                    <a:pt x="211" y="1061"/>
                  </a:lnTo>
                  <a:lnTo>
                    <a:pt x="215" y="1061"/>
                  </a:lnTo>
                  <a:lnTo>
                    <a:pt x="216" y="1061"/>
                  </a:lnTo>
                  <a:lnTo>
                    <a:pt x="219" y="1061"/>
                  </a:lnTo>
                  <a:lnTo>
                    <a:pt x="221" y="1060"/>
                  </a:lnTo>
                  <a:lnTo>
                    <a:pt x="225" y="1060"/>
                  </a:lnTo>
                  <a:lnTo>
                    <a:pt x="229" y="1059"/>
                  </a:lnTo>
                  <a:lnTo>
                    <a:pt x="232" y="1058"/>
                  </a:lnTo>
                  <a:lnTo>
                    <a:pt x="238" y="1056"/>
                  </a:lnTo>
                  <a:lnTo>
                    <a:pt x="243" y="1055"/>
                  </a:lnTo>
                  <a:lnTo>
                    <a:pt x="248" y="1052"/>
                  </a:lnTo>
                  <a:lnTo>
                    <a:pt x="251" y="1051"/>
                  </a:lnTo>
                  <a:lnTo>
                    <a:pt x="253" y="1050"/>
                  </a:lnTo>
                  <a:lnTo>
                    <a:pt x="255" y="1047"/>
                  </a:lnTo>
                  <a:lnTo>
                    <a:pt x="255" y="1045"/>
                  </a:lnTo>
                  <a:lnTo>
                    <a:pt x="255" y="1042"/>
                  </a:lnTo>
                  <a:lnTo>
                    <a:pt x="255" y="1039"/>
                  </a:lnTo>
                  <a:lnTo>
                    <a:pt x="255" y="1036"/>
                  </a:lnTo>
                  <a:lnTo>
                    <a:pt x="253" y="1030"/>
                  </a:lnTo>
                  <a:lnTo>
                    <a:pt x="253" y="1029"/>
                  </a:lnTo>
                  <a:lnTo>
                    <a:pt x="252" y="1028"/>
                  </a:lnTo>
                  <a:lnTo>
                    <a:pt x="250" y="1028"/>
                  </a:lnTo>
                  <a:lnTo>
                    <a:pt x="247" y="1028"/>
                  </a:lnTo>
                  <a:lnTo>
                    <a:pt x="243" y="1028"/>
                  </a:lnTo>
                  <a:lnTo>
                    <a:pt x="238" y="1027"/>
                  </a:lnTo>
                  <a:lnTo>
                    <a:pt x="234" y="1027"/>
                  </a:lnTo>
                  <a:lnTo>
                    <a:pt x="232" y="1025"/>
                  </a:lnTo>
                  <a:lnTo>
                    <a:pt x="229" y="1025"/>
                  </a:lnTo>
                  <a:lnTo>
                    <a:pt x="226" y="1024"/>
                  </a:lnTo>
                  <a:lnTo>
                    <a:pt x="221" y="1025"/>
                  </a:lnTo>
                  <a:lnTo>
                    <a:pt x="216" y="1027"/>
                  </a:lnTo>
                  <a:lnTo>
                    <a:pt x="211" y="1029"/>
                  </a:lnTo>
                  <a:lnTo>
                    <a:pt x="206" y="1032"/>
                  </a:lnTo>
                  <a:lnTo>
                    <a:pt x="202" y="1034"/>
                  </a:lnTo>
                  <a:lnTo>
                    <a:pt x="198" y="1034"/>
                  </a:lnTo>
                  <a:lnTo>
                    <a:pt x="198" y="1034"/>
                  </a:lnTo>
                  <a:lnTo>
                    <a:pt x="201" y="1030"/>
                  </a:lnTo>
                  <a:lnTo>
                    <a:pt x="206" y="1027"/>
                  </a:lnTo>
                  <a:lnTo>
                    <a:pt x="210" y="1023"/>
                  </a:lnTo>
                  <a:lnTo>
                    <a:pt x="212" y="1021"/>
                  </a:lnTo>
                  <a:lnTo>
                    <a:pt x="112" y="994"/>
                  </a:lnTo>
                  <a:lnTo>
                    <a:pt x="108" y="982"/>
                  </a:lnTo>
                  <a:lnTo>
                    <a:pt x="109" y="982"/>
                  </a:lnTo>
                  <a:lnTo>
                    <a:pt x="112" y="982"/>
                  </a:lnTo>
                  <a:lnTo>
                    <a:pt x="114" y="983"/>
                  </a:lnTo>
                  <a:lnTo>
                    <a:pt x="117" y="983"/>
                  </a:lnTo>
                  <a:lnTo>
                    <a:pt x="121" y="983"/>
                  </a:lnTo>
                  <a:lnTo>
                    <a:pt x="125" y="984"/>
                  </a:lnTo>
                  <a:lnTo>
                    <a:pt x="127" y="984"/>
                  </a:lnTo>
                  <a:lnTo>
                    <a:pt x="131" y="985"/>
                  </a:lnTo>
                  <a:lnTo>
                    <a:pt x="134" y="985"/>
                  </a:lnTo>
                  <a:lnTo>
                    <a:pt x="138" y="987"/>
                  </a:lnTo>
                  <a:lnTo>
                    <a:pt x="141" y="985"/>
                  </a:lnTo>
                  <a:lnTo>
                    <a:pt x="145" y="985"/>
                  </a:lnTo>
                  <a:lnTo>
                    <a:pt x="145" y="983"/>
                  </a:lnTo>
                  <a:lnTo>
                    <a:pt x="145" y="982"/>
                  </a:lnTo>
                  <a:lnTo>
                    <a:pt x="147" y="979"/>
                  </a:lnTo>
                  <a:lnTo>
                    <a:pt x="150" y="976"/>
                  </a:lnTo>
                  <a:lnTo>
                    <a:pt x="152" y="973"/>
                  </a:lnTo>
                  <a:lnTo>
                    <a:pt x="156" y="969"/>
                  </a:lnTo>
                  <a:lnTo>
                    <a:pt x="158" y="965"/>
                  </a:lnTo>
                  <a:lnTo>
                    <a:pt x="163" y="960"/>
                  </a:lnTo>
                  <a:lnTo>
                    <a:pt x="166" y="955"/>
                  </a:lnTo>
                  <a:lnTo>
                    <a:pt x="171" y="948"/>
                  </a:lnTo>
                  <a:lnTo>
                    <a:pt x="175" y="942"/>
                  </a:lnTo>
                  <a:lnTo>
                    <a:pt x="180" y="936"/>
                  </a:lnTo>
                  <a:lnTo>
                    <a:pt x="183" y="933"/>
                  </a:lnTo>
                  <a:lnTo>
                    <a:pt x="185" y="929"/>
                  </a:lnTo>
                  <a:lnTo>
                    <a:pt x="188" y="925"/>
                  </a:lnTo>
                  <a:lnTo>
                    <a:pt x="192" y="922"/>
                  </a:lnTo>
                  <a:lnTo>
                    <a:pt x="193" y="920"/>
                  </a:lnTo>
                  <a:lnTo>
                    <a:pt x="197" y="916"/>
                  </a:lnTo>
                  <a:lnTo>
                    <a:pt x="198" y="912"/>
                  </a:lnTo>
                  <a:lnTo>
                    <a:pt x="202" y="909"/>
                  </a:lnTo>
                  <a:lnTo>
                    <a:pt x="203" y="906"/>
                  </a:lnTo>
                  <a:lnTo>
                    <a:pt x="206" y="902"/>
                  </a:lnTo>
                  <a:lnTo>
                    <a:pt x="208" y="899"/>
                  </a:lnTo>
                  <a:lnTo>
                    <a:pt x="211" y="895"/>
                  </a:lnTo>
                  <a:lnTo>
                    <a:pt x="214" y="891"/>
                  </a:lnTo>
                  <a:lnTo>
                    <a:pt x="216" y="889"/>
                  </a:lnTo>
                  <a:lnTo>
                    <a:pt x="219" y="885"/>
                  </a:lnTo>
                  <a:lnTo>
                    <a:pt x="221" y="882"/>
                  </a:lnTo>
                  <a:lnTo>
                    <a:pt x="226" y="876"/>
                  </a:lnTo>
                  <a:lnTo>
                    <a:pt x="232" y="870"/>
                  </a:lnTo>
                  <a:lnTo>
                    <a:pt x="235" y="864"/>
                  </a:lnTo>
                  <a:lnTo>
                    <a:pt x="239" y="859"/>
                  </a:lnTo>
                  <a:lnTo>
                    <a:pt x="243" y="854"/>
                  </a:lnTo>
                  <a:lnTo>
                    <a:pt x="247" y="850"/>
                  </a:lnTo>
                  <a:lnTo>
                    <a:pt x="250" y="845"/>
                  </a:lnTo>
                  <a:lnTo>
                    <a:pt x="253" y="842"/>
                  </a:lnTo>
                  <a:lnTo>
                    <a:pt x="257" y="839"/>
                  </a:lnTo>
                  <a:lnTo>
                    <a:pt x="260" y="837"/>
                  </a:lnTo>
                  <a:lnTo>
                    <a:pt x="261" y="835"/>
                  </a:lnTo>
                  <a:lnTo>
                    <a:pt x="266" y="832"/>
                  </a:lnTo>
                  <a:lnTo>
                    <a:pt x="268" y="830"/>
                  </a:lnTo>
                  <a:lnTo>
                    <a:pt x="272" y="827"/>
                  </a:lnTo>
                  <a:lnTo>
                    <a:pt x="274" y="826"/>
                  </a:lnTo>
                  <a:lnTo>
                    <a:pt x="278" y="823"/>
                  </a:lnTo>
                  <a:lnTo>
                    <a:pt x="281" y="821"/>
                  </a:lnTo>
                  <a:lnTo>
                    <a:pt x="283" y="818"/>
                  </a:lnTo>
                  <a:lnTo>
                    <a:pt x="287" y="815"/>
                  </a:lnTo>
                  <a:lnTo>
                    <a:pt x="290" y="814"/>
                  </a:lnTo>
                  <a:lnTo>
                    <a:pt x="293" y="809"/>
                  </a:lnTo>
                  <a:lnTo>
                    <a:pt x="297" y="805"/>
                  </a:lnTo>
                  <a:lnTo>
                    <a:pt x="299" y="800"/>
                  </a:lnTo>
                  <a:lnTo>
                    <a:pt x="301" y="795"/>
                  </a:lnTo>
                  <a:lnTo>
                    <a:pt x="301" y="791"/>
                  </a:lnTo>
                  <a:lnTo>
                    <a:pt x="302" y="787"/>
                  </a:lnTo>
                  <a:lnTo>
                    <a:pt x="304" y="785"/>
                  </a:lnTo>
                  <a:lnTo>
                    <a:pt x="305" y="781"/>
                  </a:lnTo>
                  <a:lnTo>
                    <a:pt x="306" y="778"/>
                  </a:lnTo>
                  <a:lnTo>
                    <a:pt x="308" y="774"/>
                  </a:lnTo>
                  <a:lnTo>
                    <a:pt x="308" y="772"/>
                  </a:lnTo>
                  <a:lnTo>
                    <a:pt x="309" y="769"/>
                  </a:lnTo>
                  <a:lnTo>
                    <a:pt x="310" y="767"/>
                  </a:lnTo>
                  <a:lnTo>
                    <a:pt x="311" y="765"/>
                  </a:lnTo>
                  <a:lnTo>
                    <a:pt x="394" y="593"/>
                  </a:lnTo>
                  <a:lnTo>
                    <a:pt x="395" y="591"/>
                  </a:lnTo>
                  <a:lnTo>
                    <a:pt x="399" y="589"/>
                  </a:lnTo>
                  <a:lnTo>
                    <a:pt x="402" y="588"/>
                  </a:lnTo>
                  <a:lnTo>
                    <a:pt x="404" y="586"/>
                  </a:lnTo>
                  <a:lnTo>
                    <a:pt x="408" y="584"/>
                  </a:lnTo>
                  <a:lnTo>
                    <a:pt x="413" y="582"/>
                  </a:lnTo>
                  <a:lnTo>
                    <a:pt x="417" y="579"/>
                  </a:lnTo>
                  <a:lnTo>
                    <a:pt x="421" y="576"/>
                  </a:lnTo>
                  <a:lnTo>
                    <a:pt x="426" y="573"/>
                  </a:lnTo>
                  <a:lnTo>
                    <a:pt x="431" y="571"/>
                  </a:lnTo>
                  <a:lnTo>
                    <a:pt x="438" y="567"/>
                  </a:lnTo>
                  <a:lnTo>
                    <a:pt x="443" y="564"/>
                  </a:lnTo>
                  <a:lnTo>
                    <a:pt x="449" y="560"/>
                  </a:lnTo>
                  <a:lnTo>
                    <a:pt x="454" y="558"/>
                  </a:lnTo>
                  <a:lnTo>
                    <a:pt x="461" y="554"/>
                  </a:lnTo>
                  <a:lnTo>
                    <a:pt x="466" y="550"/>
                  </a:lnTo>
                  <a:lnTo>
                    <a:pt x="471" y="548"/>
                  </a:lnTo>
                  <a:lnTo>
                    <a:pt x="478" y="544"/>
                  </a:lnTo>
                  <a:lnTo>
                    <a:pt x="483" y="540"/>
                  </a:lnTo>
                  <a:lnTo>
                    <a:pt x="488" y="537"/>
                  </a:lnTo>
                  <a:lnTo>
                    <a:pt x="494" y="535"/>
                  </a:lnTo>
                  <a:lnTo>
                    <a:pt x="499" y="532"/>
                  </a:lnTo>
                  <a:lnTo>
                    <a:pt x="503" y="528"/>
                  </a:lnTo>
                  <a:lnTo>
                    <a:pt x="507" y="527"/>
                  </a:lnTo>
                  <a:lnTo>
                    <a:pt x="511" y="524"/>
                  </a:lnTo>
                  <a:lnTo>
                    <a:pt x="514" y="522"/>
                  </a:lnTo>
                  <a:lnTo>
                    <a:pt x="517" y="521"/>
                  </a:lnTo>
                  <a:lnTo>
                    <a:pt x="519" y="519"/>
                  </a:lnTo>
                  <a:lnTo>
                    <a:pt x="521" y="518"/>
                  </a:lnTo>
                  <a:lnTo>
                    <a:pt x="523" y="518"/>
                  </a:lnTo>
                  <a:lnTo>
                    <a:pt x="525" y="514"/>
                  </a:lnTo>
                  <a:lnTo>
                    <a:pt x="528" y="512"/>
                  </a:lnTo>
                  <a:lnTo>
                    <a:pt x="530" y="508"/>
                  </a:lnTo>
                  <a:lnTo>
                    <a:pt x="533" y="505"/>
                  </a:lnTo>
                  <a:lnTo>
                    <a:pt x="537" y="501"/>
                  </a:lnTo>
                  <a:lnTo>
                    <a:pt x="538" y="500"/>
                  </a:lnTo>
                  <a:lnTo>
                    <a:pt x="539" y="499"/>
                  </a:lnTo>
                  <a:lnTo>
                    <a:pt x="543" y="499"/>
                  </a:lnTo>
                  <a:lnTo>
                    <a:pt x="544" y="497"/>
                  </a:lnTo>
                  <a:lnTo>
                    <a:pt x="548" y="497"/>
                  </a:lnTo>
                  <a:lnTo>
                    <a:pt x="551" y="496"/>
                  </a:lnTo>
                  <a:lnTo>
                    <a:pt x="555" y="496"/>
                  </a:lnTo>
                  <a:lnTo>
                    <a:pt x="559" y="495"/>
                  </a:lnTo>
                  <a:lnTo>
                    <a:pt x="563" y="494"/>
                  </a:lnTo>
                  <a:lnTo>
                    <a:pt x="565" y="492"/>
                  </a:lnTo>
                  <a:lnTo>
                    <a:pt x="569" y="492"/>
                  </a:lnTo>
                  <a:lnTo>
                    <a:pt x="573" y="491"/>
                  </a:lnTo>
                  <a:lnTo>
                    <a:pt x="575" y="491"/>
                  </a:lnTo>
                  <a:lnTo>
                    <a:pt x="579" y="490"/>
                  </a:lnTo>
                  <a:lnTo>
                    <a:pt x="582" y="490"/>
                  </a:lnTo>
                  <a:lnTo>
                    <a:pt x="587" y="487"/>
                  </a:lnTo>
                  <a:lnTo>
                    <a:pt x="592" y="485"/>
                  </a:lnTo>
                  <a:lnTo>
                    <a:pt x="596" y="482"/>
                  </a:lnTo>
                  <a:lnTo>
                    <a:pt x="599" y="481"/>
                  </a:lnTo>
                  <a:lnTo>
                    <a:pt x="602" y="479"/>
                  </a:lnTo>
                  <a:lnTo>
                    <a:pt x="606" y="478"/>
                  </a:lnTo>
                  <a:lnTo>
                    <a:pt x="611" y="474"/>
                  </a:lnTo>
                  <a:lnTo>
                    <a:pt x="618" y="472"/>
                  </a:lnTo>
                  <a:lnTo>
                    <a:pt x="622" y="469"/>
                  </a:lnTo>
                  <a:lnTo>
                    <a:pt x="626" y="469"/>
                  </a:lnTo>
                  <a:lnTo>
                    <a:pt x="626" y="468"/>
                  </a:lnTo>
                  <a:lnTo>
                    <a:pt x="628" y="468"/>
                  </a:lnTo>
                  <a:lnTo>
                    <a:pt x="631" y="468"/>
                  </a:lnTo>
                  <a:lnTo>
                    <a:pt x="635" y="468"/>
                  </a:lnTo>
                  <a:lnTo>
                    <a:pt x="638" y="468"/>
                  </a:lnTo>
                  <a:lnTo>
                    <a:pt x="644" y="469"/>
                  </a:lnTo>
                  <a:lnTo>
                    <a:pt x="646" y="469"/>
                  </a:lnTo>
                  <a:lnTo>
                    <a:pt x="649" y="469"/>
                  </a:lnTo>
                  <a:lnTo>
                    <a:pt x="653" y="469"/>
                  </a:lnTo>
                  <a:lnTo>
                    <a:pt x="655" y="470"/>
                  </a:lnTo>
                  <a:lnTo>
                    <a:pt x="659" y="470"/>
                  </a:lnTo>
                  <a:lnTo>
                    <a:pt x="662" y="470"/>
                  </a:lnTo>
                  <a:lnTo>
                    <a:pt x="666" y="470"/>
                  </a:lnTo>
                  <a:lnTo>
                    <a:pt x="669" y="472"/>
                  </a:lnTo>
                  <a:lnTo>
                    <a:pt x="672" y="472"/>
                  </a:lnTo>
                  <a:lnTo>
                    <a:pt x="677" y="472"/>
                  </a:lnTo>
                  <a:lnTo>
                    <a:pt x="681" y="472"/>
                  </a:lnTo>
                  <a:lnTo>
                    <a:pt x="685" y="473"/>
                  </a:lnTo>
                  <a:lnTo>
                    <a:pt x="689" y="473"/>
                  </a:lnTo>
                  <a:lnTo>
                    <a:pt x="693" y="473"/>
                  </a:lnTo>
                  <a:lnTo>
                    <a:pt x="696" y="473"/>
                  </a:lnTo>
                  <a:lnTo>
                    <a:pt x="700" y="474"/>
                  </a:lnTo>
                  <a:lnTo>
                    <a:pt x="704" y="474"/>
                  </a:lnTo>
                  <a:lnTo>
                    <a:pt x="709" y="474"/>
                  </a:lnTo>
                  <a:lnTo>
                    <a:pt x="713" y="474"/>
                  </a:lnTo>
                  <a:lnTo>
                    <a:pt x="717" y="475"/>
                  </a:lnTo>
                  <a:lnTo>
                    <a:pt x="721" y="475"/>
                  </a:lnTo>
                  <a:lnTo>
                    <a:pt x="726" y="475"/>
                  </a:lnTo>
                  <a:lnTo>
                    <a:pt x="729" y="475"/>
                  </a:lnTo>
                  <a:lnTo>
                    <a:pt x="734" y="477"/>
                  </a:lnTo>
                  <a:lnTo>
                    <a:pt x="738" y="477"/>
                  </a:lnTo>
                  <a:lnTo>
                    <a:pt x="741" y="477"/>
                  </a:lnTo>
                  <a:lnTo>
                    <a:pt x="745" y="477"/>
                  </a:lnTo>
                  <a:lnTo>
                    <a:pt x="749" y="478"/>
                  </a:lnTo>
                  <a:lnTo>
                    <a:pt x="753" y="478"/>
                  </a:lnTo>
                  <a:lnTo>
                    <a:pt x="757" y="478"/>
                  </a:lnTo>
                  <a:lnTo>
                    <a:pt x="761" y="478"/>
                  </a:lnTo>
                  <a:lnTo>
                    <a:pt x="765" y="479"/>
                  </a:lnTo>
                  <a:lnTo>
                    <a:pt x="767" y="479"/>
                  </a:lnTo>
                  <a:lnTo>
                    <a:pt x="771" y="479"/>
                  </a:lnTo>
                  <a:lnTo>
                    <a:pt x="774" y="479"/>
                  </a:lnTo>
                  <a:lnTo>
                    <a:pt x="778" y="479"/>
                  </a:lnTo>
                  <a:lnTo>
                    <a:pt x="783" y="479"/>
                  </a:lnTo>
                  <a:lnTo>
                    <a:pt x="789" y="481"/>
                  </a:lnTo>
                  <a:lnTo>
                    <a:pt x="793" y="481"/>
                  </a:lnTo>
                  <a:lnTo>
                    <a:pt x="797" y="482"/>
                  </a:lnTo>
                  <a:lnTo>
                    <a:pt x="801" y="482"/>
                  </a:lnTo>
                  <a:lnTo>
                    <a:pt x="803" y="482"/>
                  </a:lnTo>
                  <a:lnTo>
                    <a:pt x="805" y="482"/>
                  </a:lnTo>
                  <a:lnTo>
                    <a:pt x="806" y="483"/>
                  </a:lnTo>
                  <a:lnTo>
                    <a:pt x="824" y="428"/>
                  </a:lnTo>
                  <a:lnTo>
                    <a:pt x="835" y="370"/>
                  </a:lnTo>
                  <a:lnTo>
                    <a:pt x="848" y="391"/>
                  </a:lnTo>
                  <a:lnTo>
                    <a:pt x="847" y="425"/>
                  </a:lnTo>
                  <a:lnTo>
                    <a:pt x="869" y="421"/>
                  </a:lnTo>
                  <a:lnTo>
                    <a:pt x="906" y="428"/>
                  </a:lnTo>
                  <a:lnTo>
                    <a:pt x="923" y="414"/>
                  </a:lnTo>
                  <a:lnTo>
                    <a:pt x="923" y="379"/>
                  </a:lnTo>
                  <a:lnTo>
                    <a:pt x="906" y="371"/>
                  </a:lnTo>
                  <a:lnTo>
                    <a:pt x="919" y="358"/>
                  </a:lnTo>
                  <a:lnTo>
                    <a:pt x="919" y="358"/>
                  </a:lnTo>
                  <a:lnTo>
                    <a:pt x="919" y="356"/>
                  </a:lnTo>
                  <a:lnTo>
                    <a:pt x="919" y="352"/>
                  </a:lnTo>
                  <a:lnTo>
                    <a:pt x="920" y="348"/>
                  </a:lnTo>
                  <a:lnTo>
                    <a:pt x="920" y="343"/>
                  </a:lnTo>
                  <a:lnTo>
                    <a:pt x="922" y="338"/>
                  </a:lnTo>
                  <a:lnTo>
                    <a:pt x="922" y="334"/>
                  </a:lnTo>
                  <a:lnTo>
                    <a:pt x="923" y="331"/>
                  </a:lnTo>
                  <a:lnTo>
                    <a:pt x="923" y="327"/>
                  </a:lnTo>
                  <a:lnTo>
                    <a:pt x="923" y="325"/>
                  </a:lnTo>
                  <a:lnTo>
                    <a:pt x="923" y="321"/>
                  </a:lnTo>
                  <a:lnTo>
                    <a:pt x="924" y="318"/>
                  </a:lnTo>
                  <a:lnTo>
                    <a:pt x="924" y="315"/>
                  </a:lnTo>
                  <a:lnTo>
                    <a:pt x="926" y="311"/>
                  </a:lnTo>
                  <a:lnTo>
                    <a:pt x="926" y="307"/>
                  </a:lnTo>
                  <a:lnTo>
                    <a:pt x="927" y="304"/>
                  </a:lnTo>
                  <a:lnTo>
                    <a:pt x="927" y="300"/>
                  </a:lnTo>
                  <a:lnTo>
                    <a:pt x="928" y="298"/>
                  </a:lnTo>
                  <a:lnTo>
                    <a:pt x="928" y="293"/>
                  </a:lnTo>
                  <a:lnTo>
                    <a:pt x="929" y="287"/>
                  </a:lnTo>
                  <a:lnTo>
                    <a:pt x="929" y="284"/>
                  </a:lnTo>
                  <a:lnTo>
                    <a:pt x="931" y="281"/>
                  </a:lnTo>
                  <a:lnTo>
                    <a:pt x="931" y="277"/>
                  </a:lnTo>
                  <a:lnTo>
                    <a:pt x="931" y="272"/>
                  </a:lnTo>
                  <a:lnTo>
                    <a:pt x="931" y="267"/>
                  </a:lnTo>
                  <a:lnTo>
                    <a:pt x="932" y="263"/>
                  </a:lnTo>
                  <a:lnTo>
                    <a:pt x="931" y="257"/>
                  </a:lnTo>
                  <a:lnTo>
                    <a:pt x="931" y="251"/>
                  </a:lnTo>
                  <a:lnTo>
                    <a:pt x="931" y="245"/>
                  </a:lnTo>
                  <a:lnTo>
                    <a:pt x="931" y="240"/>
                  </a:lnTo>
                  <a:lnTo>
                    <a:pt x="931" y="233"/>
                  </a:lnTo>
                  <a:lnTo>
                    <a:pt x="929" y="228"/>
                  </a:lnTo>
                  <a:lnTo>
                    <a:pt x="929" y="222"/>
                  </a:lnTo>
                  <a:lnTo>
                    <a:pt x="929" y="218"/>
                  </a:lnTo>
                  <a:lnTo>
                    <a:pt x="929" y="214"/>
                  </a:lnTo>
                  <a:lnTo>
                    <a:pt x="929" y="212"/>
                  </a:lnTo>
                  <a:lnTo>
                    <a:pt x="929" y="209"/>
                  </a:lnTo>
                  <a:lnTo>
                    <a:pt x="928" y="209"/>
                  </a:lnTo>
                  <a:lnTo>
                    <a:pt x="927" y="209"/>
                  </a:lnTo>
                  <a:lnTo>
                    <a:pt x="923" y="208"/>
                  </a:lnTo>
                  <a:lnTo>
                    <a:pt x="920" y="208"/>
                  </a:lnTo>
                  <a:lnTo>
                    <a:pt x="917" y="208"/>
                  </a:lnTo>
                  <a:lnTo>
                    <a:pt x="913" y="208"/>
                  </a:lnTo>
                  <a:lnTo>
                    <a:pt x="909" y="208"/>
                  </a:lnTo>
                  <a:lnTo>
                    <a:pt x="908" y="208"/>
                  </a:lnTo>
                  <a:lnTo>
                    <a:pt x="905" y="210"/>
                  </a:lnTo>
                  <a:lnTo>
                    <a:pt x="901" y="217"/>
                  </a:lnTo>
                  <a:lnTo>
                    <a:pt x="900" y="221"/>
                  </a:lnTo>
                  <a:lnTo>
                    <a:pt x="899" y="224"/>
                  </a:lnTo>
                  <a:lnTo>
                    <a:pt x="914" y="218"/>
                  </a:lnTo>
                  <a:lnTo>
                    <a:pt x="919" y="226"/>
                  </a:lnTo>
                  <a:lnTo>
                    <a:pt x="918" y="226"/>
                  </a:lnTo>
                  <a:lnTo>
                    <a:pt x="917" y="226"/>
                  </a:lnTo>
                  <a:lnTo>
                    <a:pt x="913" y="226"/>
                  </a:lnTo>
                  <a:lnTo>
                    <a:pt x="910" y="226"/>
                  </a:lnTo>
                  <a:lnTo>
                    <a:pt x="906" y="226"/>
                  </a:lnTo>
                  <a:lnTo>
                    <a:pt x="904" y="226"/>
                  </a:lnTo>
                  <a:lnTo>
                    <a:pt x="901" y="227"/>
                  </a:lnTo>
                  <a:lnTo>
                    <a:pt x="901" y="228"/>
                  </a:lnTo>
                  <a:lnTo>
                    <a:pt x="900" y="230"/>
                  </a:lnTo>
                  <a:lnTo>
                    <a:pt x="900" y="231"/>
                  </a:lnTo>
                  <a:lnTo>
                    <a:pt x="899" y="233"/>
                  </a:lnTo>
                  <a:lnTo>
                    <a:pt x="897" y="237"/>
                  </a:lnTo>
                  <a:lnTo>
                    <a:pt x="895" y="241"/>
                  </a:lnTo>
                  <a:lnTo>
                    <a:pt x="893" y="245"/>
                  </a:lnTo>
                  <a:lnTo>
                    <a:pt x="891" y="249"/>
                  </a:lnTo>
                  <a:lnTo>
                    <a:pt x="890" y="254"/>
                  </a:lnTo>
                  <a:lnTo>
                    <a:pt x="887" y="257"/>
                  </a:lnTo>
                  <a:lnTo>
                    <a:pt x="884" y="260"/>
                  </a:lnTo>
                  <a:lnTo>
                    <a:pt x="883" y="266"/>
                  </a:lnTo>
                  <a:lnTo>
                    <a:pt x="882" y="269"/>
                  </a:lnTo>
                  <a:lnTo>
                    <a:pt x="879" y="272"/>
                  </a:lnTo>
                  <a:lnTo>
                    <a:pt x="878" y="275"/>
                  </a:lnTo>
                  <a:lnTo>
                    <a:pt x="878" y="277"/>
                  </a:lnTo>
                  <a:lnTo>
                    <a:pt x="878" y="278"/>
                  </a:lnTo>
                  <a:lnTo>
                    <a:pt x="877" y="278"/>
                  </a:lnTo>
                  <a:lnTo>
                    <a:pt x="875" y="281"/>
                  </a:lnTo>
                  <a:lnTo>
                    <a:pt x="873" y="284"/>
                  </a:lnTo>
                  <a:lnTo>
                    <a:pt x="872" y="287"/>
                  </a:lnTo>
                  <a:lnTo>
                    <a:pt x="868" y="291"/>
                  </a:lnTo>
                  <a:lnTo>
                    <a:pt x="866" y="297"/>
                  </a:lnTo>
                  <a:lnTo>
                    <a:pt x="863" y="302"/>
                  </a:lnTo>
                  <a:lnTo>
                    <a:pt x="860" y="308"/>
                  </a:lnTo>
                  <a:lnTo>
                    <a:pt x="857" y="313"/>
                  </a:lnTo>
                  <a:lnTo>
                    <a:pt x="855" y="318"/>
                  </a:lnTo>
                  <a:lnTo>
                    <a:pt x="851" y="325"/>
                  </a:lnTo>
                  <a:lnTo>
                    <a:pt x="848" y="330"/>
                  </a:lnTo>
                  <a:lnTo>
                    <a:pt x="847" y="335"/>
                  </a:lnTo>
                  <a:lnTo>
                    <a:pt x="844" y="340"/>
                  </a:lnTo>
                  <a:lnTo>
                    <a:pt x="843" y="345"/>
                  </a:lnTo>
                  <a:lnTo>
                    <a:pt x="843" y="349"/>
                  </a:lnTo>
                  <a:lnTo>
                    <a:pt x="830" y="353"/>
                  </a:lnTo>
                  <a:lnTo>
                    <a:pt x="824" y="329"/>
                  </a:lnTo>
                  <a:lnTo>
                    <a:pt x="823" y="329"/>
                  </a:lnTo>
                  <a:lnTo>
                    <a:pt x="819" y="331"/>
                  </a:lnTo>
                  <a:lnTo>
                    <a:pt x="816" y="331"/>
                  </a:lnTo>
                  <a:lnTo>
                    <a:pt x="814" y="333"/>
                  </a:lnTo>
                  <a:lnTo>
                    <a:pt x="810" y="335"/>
                  </a:lnTo>
                  <a:lnTo>
                    <a:pt x="806" y="336"/>
                  </a:lnTo>
                  <a:lnTo>
                    <a:pt x="802" y="338"/>
                  </a:lnTo>
                  <a:lnTo>
                    <a:pt x="797" y="340"/>
                  </a:lnTo>
                  <a:lnTo>
                    <a:pt x="792" y="342"/>
                  </a:lnTo>
                  <a:lnTo>
                    <a:pt x="788" y="344"/>
                  </a:lnTo>
                  <a:lnTo>
                    <a:pt x="781" y="347"/>
                  </a:lnTo>
                  <a:lnTo>
                    <a:pt x="776" y="348"/>
                  </a:lnTo>
                  <a:lnTo>
                    <a:pt x="771" y="351"/>
                  </a:lnTo>
                  <a:lnTo>
                    <a:pt x="766" y="353"/>
                  </a:lnTo>
                  <a:lnTo>
                    <a:pt x="760" y="356"/>
                  </a:lnTo>
                  <a:lnTo>
                    <a:pt x="753" y="358"/>
                  </a:lnTo>
                  <a:lnTo>
                    <a:pt x="747" y="360"/>
                  </a:lnTo>
                  <a:lnTo>
                    <a:pt x="741" y="363"/>
                  </a:lnTo>
                  <a:lnTo>
                    <a:pt x="735" y="365"/>
                  </a:lnTo>
                  <a:lnTo>
                    <a:pt x="729" y="367"/>
                  </a:lnTo>
                  <a:lnTo>
                    <a:pt x="723" y="369"/>
                  </a:lnTo>
                  <a:lnTo>
                    <a:pt x="718" y="371"/>
                  </a:lnTo>
                  <a:lnTo>
                    <a:pt x="712" y="372"/>
                  </a:lnTo>
                  <a:lnTo>
                    <a:pt x="707" y="374"/>
                  </a:lnTo>
                  <a:lnTo>
                    <a:pt x="702" y="375"/>
                  </a:lnTo>
                  <a:lnTo>
                    <a:pt x="698" y="378"/>
                  </a:lnTo>
                  <a:lnTo>
                    <a:pt x="694" y="379"/>
                  </a:lnTo>
                  <a:lnTo>
                    <a:pt x="690" y="380"/>
                  </a:lnTo>
                  <a:lnTo>
                    <a:pt x="686" y="380"/>
                  </a:lnTo>
                  <a:lnTo>
                    <a:pt x="684" y="381"/>
                  </a:lnTo>
                  <a:lnTo>
                    <a:pt x="680" y="381"/>
                  </a:lnTo>
                  <a:lnTo>
                    <a:pt x="677" y="381"/>
                  </a:lnTo>
                  <a:lnTo>
                    <a:pt x="673" y="381"/>
                  </a:lnTo>
                  <a:lnTo>
                    <a:pt x="671" y="381"/>
                  </a:lnTo>
                  <a:lnTo>
                    <a:pt x="667" y="381"/>
                  </a:lnTo>
                  <a:lnTo>
                    <a:pt x="663" y="381"/>
                  </a:lnTo>
                  <a:lnTo>
                    <a:pt x="660" y="381"/>
                  </a:lnTo>
                  <a:lnTo>
                    <a:pt x="657" y="383"/>
                  </a:lnTo>
                  <a:lnTo>
                    <a:pt x="653" y="381"/>
                  </a:lnTo>
                  <a:lnTo>
                    <a:pt x="649" y="381"/>
                  </a:lnTo>
                  <a:lnTo>
                    <a:pt x="645" y="381"/>
                  </a:lnTo>
                  <a:lnTo>
                    <a:pt x="641" y="381"/>
                  </a:lnTo>
                  <a:lnTo>
                    <a:pt x="637" y="381"/>
                  </a:lnTo>
                  <a:lnTo>
                    <a:pt x="635" y="381"/>
                  </a:lnTo>
                  <a:lnTo>
                    <a:pt x="631" y="381"/>
                  </a:lnTo>
                  <a:lnTo>
                    <a:pt x="627" y="381"/>
                  </a:lnTo>
                  <a:lnTo>
                    <a:pt x="623" y="381"/>
                  </a:lnTo>
                  <a:lnTo>
                    <a:pt x="620" y="381"/>
                  </a:lnTo>
                  <a:lnTo>
                    <a:pt x="617" y="380"/>
                  </a:lnTo>
                  <a:lnTo>
                    <a:pt x="613" y="380"/>
                  </a:lnTo>
                  <a:lnTo>
                    <a:pt x="606" y="380"/>
                  </a:lnTo>
                  <a:lnTo>
                    <a:pt x="601" y="380"/>
                  </a:lnTo>
                  <a:lnTo>
                    <a:pt x="595" y="380"/>
                  </a:lnTo>
                  <a:lnTo>
                    <a:pt x="591" y="380"/>
                  </a:lnTo>
                  <a:lnTo>
                    <a:pt x="586" y="381"/>
                  </a:lnTo>
                  <a:lnTo>
                    <a:pt x="583" y="383"/>
                  </a:lnTo>
                  <a:lnTo>
                    <a:pt x="579" y="383"/>
                  </a:lnTo>
                  <a:lnTo>
                    <a:pt x="575" y="384"/>
                  </a:lnTo>
                  <a:lnTo>
                    <a:pt x="572" y="384"/>
                  </a:lnTo>
                  <a:lnTo>
                    <a:pt x="568" y="385"/>
                  </a:lnTo>
                  <a:lnTo>
                    <a:pt x="563" y="387"/>
                  </a:lnTo>
                  <a:lnTo>
                    <a:pt x="557" y="387"/>
                  </a:lnTo>
                  <a:lnTo>
                    <a:pt x="551" y="388"/>
                  </a:lnTo>
                  <a:lnTo>
                    <a:pt x="547" y="389"/>
                  </a:lnTo>
                  <a:lnTo>
                    <a:pt x="542" y="389"/>
                  </a:lnTo>
                  <a:lnTo>
                    <a:pt x="537" y="391"/>
                  </a:lnTo>
                  <a:lnTo>
                    <a:pt x="532" y="392"/>
                  </a:lnTo>
                  <a:lnTo>
                    <a:pt x="528" y="393"/>
                  </a:lnTo>
                  <a:lnTo>
                    <a:pt x="524" y="393"/>
                  </a:lnTo>
                  <a:lnTo>
                    <a:pt x="520" y="394"/>
                  </a:lnTo>
                  <a:lnTo>
                    <a:pt x="517" y="396"/>
                  </a:lnTo>
                  <a:lnTo>
                    <a:pt x="516" y="397"/>
                  </a:lnTo>
                  <a:lnTo>
                    <a:pt x="512" y="398"/>
                  </a:lnTo>
                  <a:lnTo>
                    <a:pt x="508" y="400"/>
                  </a:lnTo>
                  <a:lnTo>
                    <a:pt x="506" y="401"/>
                  </a:lnTo>
                  <a:lnTo>
                    <a:pt x="502" y="402"/>
                  </a:lnTo>
                  <a:lnTo>
                    <a:pt x="499" y="405"/>
                  </a:lnTo>
                  <a:lnTo>
                    <a:pt x="496" y="406"/>
                  </a:lnTo>
                  <a:lnTo>
                    <a:pt x="492" y="407"/>
                  </a:lnTo>
                  <a:lnTo>
                    <a:pt x="488" y="410"/>
                  </a:lnTo>
                  <a:lnTo>
                    <a:pt x="484" y="411"/>
                  </a:lnTo>
                  <a:lnTo>
                    <a:pt x="480" y="414"/>
                  </a:lnTo>
                  <a:lnTo>
                    <a:pt x="475" y="415"/>
                  </a:lnTo>
                  <a:lnTo>
                    <a:pt x="471" y="416"/>
                  </a:lnTo>
                  <a:lnTo>
                    <a:pt x="467" y="419"/>
                  </a:lnTo>
                  <a:lnTo>
                    <a:pt x="463" y="421"/>
                  </a:lnTo>
                  <a:lnTo>
                    <a:pt x="458" y="423"/>
                  </a:lnTo>
                  <a:lnTo>
                    <a:pt x="454" y="425"/>
                  </a:lnTo>
                  <a:lnTo>
                    <a:pt x="449" y="427"/>
                  </a:lnTo>
                  <a:lnTo>
                    <a:pt x="445" y="429"/>
                  </a:lnTo>
                  <a:lnTo>
                    <a:pt x="441" y="430"/>
                  </a:lnTo>
                  <a:lnTo>
                    <a:pt x="438" y="433"/>
                  </a:lnTo>
                  <a:lnTo>
                    <a:pt x="435" y="434"/>
                  </a:lnTo>
                  <a:lnTo>
                    <a:pt x="431" y="436"/>
                  </a:lnTo>
                  <a:lnTo>
                    <a:pt x="429" y="437"/>
                  </a:lnTo>
                  <a:lnTo>
                    <a:pt x="426" y="438"/>
                  </a:lnTo>
                  <a:lnTo>
                    <a:pt x="423" y="439"/>
                  </a:lnTo>
                  <a:lnTo>
                    <a:pt x="421" y="441"/>
                  </a:lnTo>
                  <a:lnTo>
                    <a:pt x="418" y="442"/>
                  </a:lnTo>
                  <a:lnTo>
                    <a:pt x="418" y="443"/>
                  </a:lnTo>
                  <a:lnTo>
                    <a:pt x="395" y="428"/>
                  </a:lnTo>
                  <a:lnTo>
                    <a:pt x="391" y="405"/>
                  </a:lnTo>
                  <a:lnTo>
                    <a:pt x="420" y="416"/>
                  </a:lnTo>
                  <a:lnTo>
                    <a:pt x="403" y="304"/>
                  </a:lnTo>
                  <a:lnTo>
                    <a:pt x="403" y="303"/>
                  </a:lnTo>
                  <a:lnTo>
                    <a:pt x="408" y="300"/>
                  </a:lnTo>
                  <a:lnTo>
                    <a:pt x="413" y="299"/>
                  </a:lnTo>
                  <a:lnTo>
                    <a:pt x="420" y="300"/>
                  </a:lnTo>
                  <a:lnTo>
                    <a:pt x="422" y="300"/>
                  </a:lnTo>
                  <a:lnTo>
                    <a:pt x="427" y="302"/>
                  </a:lnTo>
                  <a:lnTo>
                    <a:pt x="431" y="302"/>
                  </a:lnTo>
                  <a:lnTo>
                    <a:pt x="434" y="303"/>
                  </a:lnTo>
                  <a:lnTo>
                    <a:pt x="438" y="304"/>
                  </a:lnTo>
                  <a:lnTo>
                    <a:pt x="443" y="306"/>
                  </a:lnTo>
                  <a:lnTo>
                    <a:pt x="445" y="306"/>
                  </a:lnTo>
                  <a:lnTo>
                    <a:pt x="449" y="306"/>
                  </a:lnTo>
                  <a:lnTo>
                    <a:pt x="453" y="307"/>
                  </a:lnTo>
                  <a:lnTo>
                    <a:pt x="457" y="307"/>
                  </a:lnTo>
                  <a:lnTo>
                    <a:pt x="462" y="307"/>
                  </a:lnTo>
                  <a:lnTo>
                    <a:pt x="466" y="307"/>
                  </a:lnTo>
                  <a:lnTo>
                    <a:pt x="469" y="306"/>
                  </a:lnTo>
                  <a:lnTo>
                    <a:pt x="472" y="303"/>
                  </a:lnTo>
                  <a:lnTo>
                    <a:pt x="476" y="302"/>
                  </a:lnTo>
                  <a:lnTo>
                    <a:pt x="481" y="300"/>
                  </a:lnTo>
                  <a:lnTo>
                    <a:pt x="485" y="298"/>
                  </a:lnTo>
                  <a:lnTo>
                    <a:pt x="489" y="295"/>
                  </a:lnTo>
                  <a:lnTo>
                    <a:pt x="493" y="293"/>
                  </a:lnTo>
                  <a:lnTo>
                    <a:pt x="496" y="290"/>
                  </a:lnTo>
                  <a:lnTo>
                    <a:pt x="496" y="289"/>
                  </a:lnTo>
                  <a:lnTo>
                    <a:pt x="497" y="286"/>
                  </a:lnTo>
                  <a:lnTo>
                    <a:pt x="498" y="284"/>
                  </a:lnTo>
                  <a:lnTo>
                    <a:pt x="499" y="281"/>
                  </a:lnTo>
                  <a:lnTo>
                    <a:pt x="501" y="277"/>
                  </a:lnTo>
                  <a:lnTo>
                    <a:pt x="503" y="275"/>
                  </a:lnTo>
                  <a:lnTo>
                    <a:pt x="506" y="271"/>
                  </a:lnTo>
                  <a:lnTo>
                    <a:pt x="508" y="266"/>
                  </a:lnTo>
                  <a:lnTo>
                    <a:pt x="510" y="260"/>
                  </a:lnTo>
                  <a:lnTo>
                    <a:pt x="512" y="255"/>
                  </a:lnTo>
                  <a:lnTo>
                    <a:pt x="516" y="250"/>
                  </a:lnTo>
                  <a:lnTo>
                    <a:pt x="519" y="246"/>
                  </a:lnTo>
                  <a:lnTo>
                    <a:pt x="521" y="240"/>
                  </a:lnTo>
                  <a:lnTo>
                    <a:pt x="525" y="235"/>
                  </a:lnTo>
                  <a:lnTo>
                    <a:pt x="528" y="230"/>
                  </a:lnTo>
                  <a:lnTo>
                    <a:pt x="532" y="224"/>
                  </a:lnTo>
                  <a:lnTo>
                    <a:pt x="534" y="218"/>
                  </a:lnTo>
                  <a:lnTo>
                    <a:pt x="537" y="213"/>
                  </a:lnTo>
                  <a:lnTo>
                    <a:pt x="539" y="206"/>
                  </a:lnTo>
                  <a:lnTo>
                    <a:pt x="543" y="201"/>
                  </a:lnTo>
                  <a:lnTo>
                    <a:pt x="546" y="196"/>
                  </a:lnTo>
                  <a:lnTo>
                    <a:pt x="548" y="191"/>
                  </a:lnTo>
                  <a:lnTo>
                    <a:pt x="551" y="186"/>
                  </a:lnTo>
                  <a:lnTo>
                    <a:pt x="553" y="183"/>
                  </a:lnTo>
                  <a:lnTo>
                    <a:pt x="556" y="178"/>
                  </a:lnTo>
                  <a:lnTo>
                    <a:pt x="557" y="174"/>
                  </a:lnTo>
                  <a:lnTo>
                    <a:pt x="560" y="172"/>
                  </a:lnTo>
                  <a:lnTo>
                    <a:pt x="561" y="169"/>
                  </a:lnTo>
                  <a:lnTo>
                    <a:pt x="563" y="166"/>
                  </a:lnTo>
                  <a:lnTo>
                    <a:pt x="564" y="165"/>
                  </a:lnTo>
                  <a:lnTo>
                    <a:pt x="517" y="147"/>
                  </a:lnTo>
                  <a:lnTo>
                    <a:pt x="465" y="142"/>
                  </a:lnTo>
                  <a:lnTo>
                    <a:pt x="423" y="184"/>
                  </a:lnTo>
                  <a:lnTo>
                    <a:pt x="345" y="155"/>
                  </a:lnTo>
                  <a:lnTo>
                    <a:pt x="269" y="214"/>
                  </a:lnTo>
                  <a:lnTo>
                    <a:pt x="175" y="157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206" y="138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7"/>
                  </a:lnTo>
                  <a:lnTo>
                    <a:pt x="217" y="136"/>
                  </a:lnTo>
                  <a:lnTo>
                    <a:pt x="223" y="132"/>
                  </a:lnTo>
                  <a:lnTo>
                    <a:pt x="228" y="128"/>
                  </a:lnTo>
                  <a:lnTo>
                    <a:pt x="232" y="124"/>
                  </a:lnTo>
                  <a:lnTo>
                    <a:pt x="234" y="121"/>
                  </a:lnTo>
                  <a:lnTo>
                    <a:pt x="235" y="118"/>
                  </a:lnTo>
                  <a:lnTo>
                    <a:pt x="237" y="112"/>
                  </a:lnTo>
                  <a:lnTo>
                    <a:pt x="237" y="109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2" y="109"/>
                  </a:lnTo>
                  <a:lnTo>
                    <a:pt x="246" y="110"/>
                  </a:lnTo>
                  <a:lnTo>
                    <a:pt x="248" y="111"/>
                  </a:lnTo>
                  <a:lnTo>
                    <a:pt x="253" y="112"/>
                  </a:lnTo>
                  <a:lnTo>
                    <a:pt x="257" y="115"/>
                  </a:lnTo>
                  <a:lnTo>
                    <a:pt x="262" y="116"/>
                  </a:lnTo>
                  <a:lnTo>
                    <a:pt x="266" y="118"/>
                  </a:lnTo>
                  <a:lnTo>
                    <a:pt x="272" y="119"/>
                  </a:lnTo>
                  <a:lnTo>
                    <a:pt x="275" y="120"/>
                  </a:lnTo>
                  <a:lnTo>
                    <a:pt x="279" y="121"/>
                  </a:lnTo>
                  <a:lnTo>
                    <a:pt x="283" y="121"/>
                  </a:lnTo>
                  <a:lnTo>
                    <a:pt x="286" y="123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0"/>
                  </a:lnTo>
                  <a:lnTo>
                    <a:pt x="288" y="118"/>
                  </a:lnTo>
                  <a:lnTo>
                    <a:pt x="288" y="114"/>
                  </a:lnTo>
                  <a:lnTo>
                    <a:pt x="288" y="110"/>
                  </a:lnTo>
                  <a:lnTo>
                    <a:pt x="288" y="105"/>
                  </a:lnTo>
                  <a:lnTo>
                    <a:pt x="288" y="99"/>
                  </a:lnTo>
                  <a:lnTo>
                    <a:pt x="290" y="94"/>
                  </a:lnTo>
                  <a:lnTo>
                    <a:pt x="290" y="89"/>
                  </a:lnTo>
                  <a:lnTo>
                    <a:pt x="290" y="83"/>
                  </a:lnTo>
                  <a:lnTo>
                    <a:pt x="290" y="76"/>
                  </a:lnTo>
                  <a:lnTo>
                    <a:pt x="290" y="71"/>
                  </a:lnTo>
                  <a:lnTo>
                    <a:pt x="290" y="66"/>
                  </a:lnTo>
                  <a:lnTo>
                    <a:pt x="290" y="61"/>
                  </a:lnTo>
                  <a:lnTo>
                    <a:pt x="291" y="58"/>
                  </a:lnTo>
                  <a:lnTo>
                    <a:pt x="291" y="54"/>
                  </a:lnTo>
                  <a:lnTo>
                    <a:pt x="291" y="52"/>
                  </a:lnTo>
                  <a:lnTo>
                    <a:pt x="291" y="51"/>
                  </a:lnTo>
                  <a:lnTo>
                    <a:pt x="290" y="47"/>
                  </a:lnTo>
                  <a:lnTo>
                    <a:pt x="290" y="44"/>
                  </a:lnTo>
                  <a:lnTo>
                    <a:pt x="288" y="40"/>
                  </a:lnTo>
                  <a:lnTo>
                    <a:pt x="287" y="35"/>
                  </a:lnTo>
                  <a:lnTo>
                    <a:pt x="286" y="31"/>
                  </a:lnTo>
                  <a:lnTo>
                    <a:pt x="283" y="27"/>
                  </a:lnTo>
                  <a:lnTo>
                    <a:pt x="283" y="24"/>
                  </a:lnTo>
                  <a:lnTo>
                    <a:pt x="281" y="17"/>
                  </a:lnTo>
                  <a:lnTo>
                    <a:pt x="279" y="13"/>
                  </a:lnTo>
                  <a:lnTo>
                    <a:pt x="278" y="9"/>
                  </a:lnTo>
                  <a:lnTo>
                    <a:pt x="277" y="7"/>
                  </a:lnTo>
                  <a:lnTo>
                    <a:pt x="274" y="2"/>
                  </a:lnTo>
                  <a:lnTo>
                    <a:pt x="274" y="0"/>
                  </a:lnTo>
                  <a:lnTo>
                    <a:pt x="252" y="17"/>
                  </a:lnTo>
                  <a:lnTo>
                    <a:pt x="243" y="4"/>
                  </a:lnTo>
                  <a:lnTo>
                    <a:pt x="229" y="16"/>
                  </a:lnTo>
                  <a:lnTo>
                    <a:pt x="235" y="36"/>
                  </a:lnTo>
                  <a:lnTo>
                    <a:pt x="226" y="69"/>
                  </a:lnTo>
                  <a:lnTo>
                    <a:pt x="224" y="67"/>
                  </a:lnTo>
                  <a:lnTo>
                    <a:pt x="220" y="66"/>
                  </a:lnTo>
                  <a:lnTo>
                    <a:pt x="215" y="65"/>
                  </a:lnTo>
                  <a:lnTo>
                    <a:pt x="211" y="63"/>
                  </a:lnTo>
                  <a:lnTo>
                    <a:pt x="206" y="65"/>
                  </a:lnTo>
                  <a:lnTo>
                    <a:pt x="201" y="69"/>
                  </a:lnTo>
                  <a:lnTo>
                    <a:pt x="196" y="71"/>
                  </a:lnTo>
                  <a:lnTo>
                    <a:pt x="193" y="76"/>
                  </a:lnTo>
                  <a:lnTo>
                    <a:pt x="190" y="80"/>
                  </a:lnTo>
                  <a:lnTo>
                    <a:pt x="187" y="87"/>
                  </a:lnTo>
                  <a:lnTo>
                    <a:pt x="184" y="90"/>
                  </a:lnTo>
                  <a:lnTo>
                    <a:pt x="184" y="93"/>
                  </a:lnTo>
                  <a:lnTo>
                    <a:pt x="18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5" name="Freeform 67">
              <a:extLst>
                <a:ext uri="{FF2B5EF4-FFF2-40B4-BE49-F238E27FC236}">
                  <a16:creationId xmlns:a16="http://schemas.microsoft.com/office/drawing/2014/main" id="{A1C3D3D8-9528-4479-AF28-BD16F06E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4680"/>
              <a:ext cx="331" cy="377"/>
            </a:xfrm>
            <a:custGeom>
              <a:avLst/>
              <a:gdLst>
                <a:gd name="T0" fmla="*/ 58 w 331"/>
                <a:gd name="T1" fmla="*/ 143 h 377"/>
                <a:gd name="T2" fmla="*/ 48 w 331"/>
                <a:gd name="T3" fmla="*/ 310 h 377"/>
                <a:gd name="T4" fmla="*/ 121 w 331"/>
                <a:gd name="T5" fmla="*/ 340 h 377"/>
                <a:gd name="T6" fmla="*/ 99 w 331"/>
                <a:gd name="T7" fmla="*/ 310 h 377"/>
                <a:gd name="T8" fmla="*/ 61 w 331"/>
                <a:gd name="T9" fmla="*/ 296 h 377"/>
                <a:gd name="T10" fmla="*/ 63 w 331"/>
                <a:gd name="T11" fmla="*/ 291 h 377"/>
                <a:gd name="T12" fmla="*/ 66 w 331"/>
                <a:gd name="T13" fmla="*/ 283 h 377"/>
                <a:gd name="T14" fmla="*/ 71 w 331"/>
                <a:gd name="T15" fmla="*/ 274 h 377"/>
                <a:gd name="T16" fmla="*/ 78 w 331"/>
                <a:gd name="T17" fmla="*/ 263 h 377"/>
                <a:gd name="T18" fmla="*/ 83 w 331"/>
                <a:gd name="T19" fmla="*/ 252 h 377"/>
                <a:gd name="T20" fmla="*/ 87 w 331"/>
                <a:gd name="T21" fmla="*/ 242 h 377"/>
                <a:gd name="T22" fmla="*/ 90 w 331"/>
                <a:gd name="T23" fmla="*/ 233 h 377"/>
                <a:gd name="T24" fmla="*/ 90 w 331"/>
                <a:gd name="T25" fmla="*/ 227 h 377"/>
                <a:gd name="T26" fmla="*/ 89 w 331"/>
                <a:gd name="T27" fmla="*/ 218 h 377"/>
                <a:gd name="T28" fmla="*/ 89 w 331"/>
                <a:gd name="T29" fmla="*/ 211 h 377"/>
                <a:gd name="T30" fmla="*/ 88 w 331"/>
                <a:gd name="T31" fmla="*/ 205 h 377"/>
                <a:gd name="T32" fmla="*/ 87 w 331"/>
                <a:gd name="T33" fmla="*/ 197 h 377"/>
                <a:gd name="T34" fmla="*/ 85 w 331"/>
                <a:gd name="T35" fmla="*/ 188 h 377"/>
                <a:gd name="T36" fmla="*/ 83 w 331"/>
                <a:gd name="T37" fmla="*/ 179 h 377"/>
                <a:gd name="T38" fmla="*/ 83 w 331"/>
                <a:gd name="T39" fmla="*/ 171 h 377"/>
                <a:gd name="T40" fmla="*/ 80 w 331"/>
                <a:gd name="T41" fmla="*/ 163 h 377"/>
                <a:gd name="T42" fmla="*/ 79 w 331"/>
                <a:gd name="T43" fmla="*/ 156 h 377"/>
                <a:gd name="T44" fmla="*/ 76 w 331"/>
                <a:gd name="T45" fmla="*/ 149 h 377"/>
                <a:gd name="T46" fmla="*/ 75 w 331"/>
                <a:gd name="T47" fmla="*/ 140 h 377"/>
                <a:gd name="T48" fmla="*/ 75 w 331"/>
                <a:gd name="T49" fmla="*/ 134 h 377"/>
                <a:gd name="T50" fmla="*/ 120 w 331"/>
                <a:gd name="T51" fmla="*/ 82 h 377"/>
                <a:gd name="T52" fmla="*/ 204 w 331"/>
                <a:gd name="T53" fmla="*/ 144 h 377"/>
                <a:gd name="T54" fmla="*/ 201 w 331"/>
                <a:gd name="T55" fmla="*/ 149 h 377"/>
                <a:gd name="T56" fmla="*/ 196 w 331"/>
                <a:gd name="T57" fmla="*/ 157 h 377"/>
                <a:gd name="T58" fmla="*/ 191 w 331"/>
                <a:gd name="T59" fmla="*/ 166 h 377"/>
                <a:gd name="T60" fmla="*/ 188 w 331"/>
                <a:gd name="T61" fmla="*/ 172 h 377"/>
                <a:gd name="T62" fmla="*/ 183 w 331"/>
                <a:gd name="T63" fmla="*/ 181 h 377"/>
                <a:gd name="T64" fmla="*/ 178 w 331"/>
                <a:gd name="T65" fmla="*/ 190 h 377"/>
                <a:gd name="T66" fmla="*/ 175 w 331"/>
                <a:gd name="T67" fmla="*/ 197 h 377"/>
                <a:gd name="T68" fmla="*/ 172 w 331"/>
                <a:gd name="T69" fmla="*/ 206 h 377"/>
                <a:gd name="T70" fmla="*/ 168 w 331"/>
                <a:gd name="T71" fmla="*/ 215 h 377"/>
                <a:gd name="T72" fmla="*/ 168 w 331"/>
                <a:gd name="T73" fmla="*/ 220 h 377"/>
                <a:gd name="T74" fmla="*/ 168 w 331"/>
                <a:gd name="T75" fmla="*/ 225 h 377"/>
                <a:gd name="T76" fmla="*/ 168 w 331"/>
                <a:gd name="T77" fmla="*/ 232 h 377"/>
                <a:gd name="T78" fmla="*/ 168 w 331"/>
                <a:gd name="T79" fmla="*/ 241 h 377"/>
                <a:gd name="T80" fmla="*/ 168 w 331"/>
                <a:gd name="T81" fmla="*/ 251 h 377"/>
                <a:gd name="T82" fmla="*/ 169 w 331"/>
                <a:gd name="T83" fmla="*/ 261 h 377"/>
                <a:gd name="T84" fmla="*/ 170 w 331"/>
                <a:gd name="T85" fmla="*/ 273 h 377"/>
                <a:gd name="T86" fmla="*/ 172 w 331"/>
                <a:gd name="T87" fmla="*/ 284 h 377"/>
                <a:gd name="T88" fmla="*/ 173 w 331"/>
                <a:gd name="T89" fmla="*/ 296 h 377"/>
                <a:gd name="T90" fmla="*/ 173 w 331"/>
                <a:gd name="T91" fmla="*/ 308 h 377"/>
                <a:gd name="T92" fmla="*/ 174 w 331"/>
                <a:gd name="T93" fmla="*/ 319 h 377"/>
                <a:gd name="T94" fmla="*/ 175 w 331"/>
                <a:gd name="T95" fmla="*/ 330 h 377"/>
                <a:gd name="T96" fmla="*/ 177 w 331"/>
                <a:gd name="T97" fmla="*/ 337 h 377"/>
                <a:gd name="T98" fmla="*/ 177 w 331"/>
                <a:gd name="T99" fmla="*/ 344 h 377"/>
                <a:gd name="T100" fmla="*/ 178 w 331"/>
                <a:gd name="T101" fmla="*/ 351 h 377"/>
                <a:gd name="T102" fmla="*/ 293 w 331"/>
                <a:gd name="T103" fmla="*/ 377 h 377"/>
                <a:gd name="T104" fmla="*/ 74 w 331"/>
                <a:gd name="T105" fmla="*/ 0 h 377"/>
                <a:gd name="T106" fmla="*/ 0 w 331"/>
                <a:gd name="T107" fmla="*/ 8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1" h="377">
                  <a:moveTo>
                    <a:pt x="0" y="86"/>
                  </a:moveTo>
                  <a:lnTo>
                    <a:pt x="58" y="143"/>
                  </a:lnTo>
                  <a:lnTo>
                    <a:pt x="76" y="227"/>
                  </a:lnTo>
                  <a:lnTo>
                    <a:pt x="48" y="310"/>
                  </a:lnTo>
                  <a:lnTo>
                    <a:pt x="90" y="321"/>
                  </a:lnTo>
                  <a:lnTo>
                    <a:pt x="121" y="340"/>
                  </a:lnTo>
                  <a:lnTo>
                    <a:pt x="147" y="335"/>
                  </a:lnTo>
                  <a:lnTo>
                    <a:pt x="99" y="310"/>
                  </a:lnTo>
                  <a:lnTo>
                    <a:pt x="61" y="297"/>
                  </a:lnTo>
                  <a:lnTo>
                    <a:pt x="61" y="296"/>
                  </a:lnTo>
                  <a:lnTo>
                    <a:pt x="62" y="295"/>
                  </a:lnTo>
                  <a:lnTo>
                    <a:pt x="63" y="291"/>
                  </a:lnTo>
                  <a:lnTo>
                    <a:pt x="65" y="288"/>
                  </a:lnTo>
                  <a:lnTo>
                    <a:pt x="66" y="283"/>
                  </a:lnTo>
                  <a:lnTo>
                    <a:pt x="70" y="279"/>
                  </a:lnTo>
                  <a:lnTo>
                    <a:pt x="71" y="274"/>
                  </a:lnTo>
                  <a:lnTo>
                    <a:pt x="75" y="269"/>
                  </a:lnTo>
                  <a:lnTo>
                    <a:pt x="78" y="263"/>
                  </a:lnTo>
                  <a:lnTo>
                    <a:pt x="80" y="257"/>
                  </a:lnTo>
                  <a:lnTo>
                    <a:pt x="83" y="252"/>
                  </a:lnTo>
                  <a:lnTo>
                    <a:pt x="85" y="247"/>
                  </a:lnTo>
                  <a:lnTo>
                    <a:pt x="87" y="242"/>
                  </a:lnTo>
                  <a:lnTo>
                    <a:pt x="89" y="237"/>
                  </a:lnTo>
                  <a:lnTo>
                    <a:pt x="90" y="233"/>
                  </a:lnTo>
                  <a:lnTo>
                    <a:pt x="92" y="230"/>
                  </a:lnTo>
                  <a:lnTo>
                    <a:pt x="90" y="227"/>
                  </a:lnTo>
                  <a:lnTo>
                    <a:pt x="90" y="221"/>
                  </a:lnTo>
                  <a:lnTo>
                    <a:pt x="89" y="218"/>
                  </a:lnTo>
                  <a:lnTo>
                    <a:pt x="89" y="215"/>
                  </a:lnTo>
                  <a:lnTo>
                    <a:pt x="89" y="211"/>
                  </a:lnTo>
                  <a:lnTo>
                    <a:pt x="89" y="208"/>
                  </a:lnTo>
                  <a:lnTo>
                    <a:pt x="88" y="205"/>
                  </a:lnTo>
                  <a:lnTo>
                    <a:pt x="87" y="201"/>
                  </a:lnTo>
                  <a:lnTo>
                    <a:pt x="87" y="197"/>
                  </a:lnTo>
                  <a:lnTo>
                    <a:pt x="87" y="192"/>
                  </a:lnTo>
                  <a:lnTo>
                    <a:pt x="85" y="188"/>
                  </a:lnTo>
                  <a:lnTo>
                    <a:pt x="84" y="184"/>
                  </a:lnTo>
                  <a:lnTo>
                    <a:pt x="83" y="179"/>
                  </a:lnTo>
                  <a:lnTo>
                    <a:pt x="83" y="176"/>
                  </a:lnTo>
                  <a:lnTo>
                    <a:pt x="83" y="171"/>
                  </a:lnTo>
                  <a:lnTo>
                    <a:pt x="81" y="167"/>
                  </a:lnTo>
                  <a:lnTo>
                    <a:pt x="80" y="163"/>
                  </a:lnTo>
                  <a:lnTo>
                    <a:pt x="80" y="160"/>
                  </a:lnTo>
                  <a:lnTo>
                    <a:pt x="79" y="156"/>
                  </a:lnTo>
                  <a:lnTo>
                    <a:pt x="78" y="152"/>
                  </a:lnTo>
                  <a:lnTo>
                    <a:pt x="76" y="149"/>
                  </a:lnTo>
                  <a:lnTo>
                    <a:pt x="76" y="147"/>
                  </a:lnTo>
                  <a:lnTo>
                    <a:pt x="75" y="140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5" y="134"/>
                  </a:lnTo>
                  <a:lnTo>
                    <a:pt x="120" y="82"/>
                  </a:lnTo>
                  <a:lnTo>
                    <a:pt x="205" y="144"/>
                  </a:lnTo>
                  <a:lnTo>
                    <a:pt x="204" y="144"/>
                  </a:lnTo>
                  <a:lnTo>
                    <a:pt x="202" y="147"/>
                  </a:lnTo>
                  <a:lnTo>
                    <a:pt x="201" y="149"/>
                  </a:lnTo>
                  <a:lnTo>
                    <a:pt x="199" y="153"/>
                  </a:lnTo>
                  <a:lnTo>
                    <a:pt x="196" y="157"/>
                  </a:lnTo>
                  <a:lnTo>
                    <a:pt x="193" y="163"/>
                  </a:lnTo>
                  <a:lnTo>
                    <a:pt x="191" y="166"/>
                  </a:lnTo>
                  <a:lnTo>
                    <a:pt x="190" y="169"/>
                  </a:lnTo>
                  <a:lnTo>
                    <a:pt x="188" y="172"/>
                  </a:lnTo>
                  <a:lnTo>
                    <a:pt x="187" y="175"/>
                  </a:lnTo>
                  <a:lnTo>
                    <a:pt x="183" y="181"/>
                  </a:lnTo>
                  <a:lnTo>
                    <a:pt x="179" y="188"/>
                  </a:lnTo>
                  <a:lnTo>
                    <a:pt x="178" y="190"/>
                  </a:lnTo>
                  <a:lnTo>
                    <a:pt x="177" y="194"/>
                  </a:lnTo>
                  <a:lnTo>
                    <a:pt x="175" y="197"/>
                  </a:lnTo>
                  <a:lnTo>
                    <a:pt x="174" y="201"/>
                  </a:lnTo>
                  <a:lnTo>
                    <a:pt x="172" y="206"/>
                  </a:lnTo>
                  <a:lnTo>
                    <a:pt x="169" y="211"/>
                  </a:lnTo>
                  <a:lnTo>
                    <a:pt x="168" y="215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3"/>
                  </a:lnTo>
                  <a:lnTo>
                    <a:pt x="168" y="225"/>
                  </a:lnTo>
                  <a:lnTo>
                    <a:pt x="168" y="229"/>
                  </a:lnTo>
                  <a:lnTo>
                    <a:pt x="168" y="232"/>
                  </a:lnTo>
                  <a:lnTo>
                    <a:pt x="168" y="237"/>
                  </a:lnTo>
                  <a:lnTo>
                    <a:pt x="168" y="241"/>
                  </a:lnTo>
                  <a:lnTo>
                    <a:pt x="168" y="246"/>
                  </a:lnTo>
                  <a:lnTo>
                    <a:pt x="168" y="251"/>
                  </a:lnTo>
                  <a:lnTo>
                    <a:pt x="168" y="256"/>
                  </a:lnTo>
                  <a:lnTo>
                    <a:pt x="169" y="261"/>
                  </a:lnTo>
                  <a:lnTo>
                    <a:pt x="169" y="268"/>
                  </a:lnTo>
                  <a:lnTo>
                    <a:pt x="170" y="273"/>
                  </a:lnTo>
                  <a:lnTo>
                    <a:pt x="170" y="279"/>
                  </a:lnTo>
                  <a:lnTo>
                    <a:pt x="172" y="284"/>
                  </a:lnTo>
                  <a:lnTo>
                    <a:pt x="173" y="291"/>
                  </a:lnTo>
                  <a:lnTo>
                    <a:pt x="173" y="296"/>
                  </a:lnTo>
                  <a:lnTo>
                    <a:pt x="173" y="302"/>
                  </a:lnTo>
                  <a:lnTo>
                    <a:pt x="173" y="308"/>
                  </a:lnTo>
                  <a:lnTo>
                    <a:pt x="174" y="314"/>
                  </a:lnTo>
                  <a:lnTo>
                    <a:pt x="174" y="319"/>
                  </a:lnTo>
                  <a:lnTo>
                    <a:pt x="175" y="324"/>
                  </a:lnTo>
                  <a:lnTo>
                    <a:pt x="175" y="330"/>
                  </a:lnTo>
                  <a:lnTo>
                    <a:pt x="177" y="333"/>
                  </a:lnTo>
                  <a:lnTo>
                    <a:pt x="177" y="337"/>
                  </a:lnTo>
                  <a:lnTo>
                    <a:pt x="177" y="341"/>
                  </a:lnTo>
                  <a:lnTo>
                    <a:pt x="177" y="344"/>
                  </a:lnTo>
                  <a:lnTo>
                    <a:pt x="178" y="348"/>
                  </a:lnTo>
                  <a:lnTo>
                    <a:pt x="178" y="351"/>
                  </a:lnTo>
                  <a:lnTo>
                    <a:pt x="179" y="353"/>
                  </a:lnTo>
                  <a:lnTo>
                    <a:pt x="293" y="377"/>
                  </a:lnTo>
                  <a:lnTo>
                    <a:pt x="331" y="103"/>
                  </a:lnTo>
                  <a:lnTo>
                    <a:pt x="74" y="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6" name="Freeform 68">
              <a:extLst>
                <a:ext uri="{FF2B5EF4-FFF2-40B4-BE49-F238E27FC236}">
                  <a16:creationId xmlns:a16="http://schemas.microsoft.com/office/drawing/2014/main" id="{9C4D1672-7681-43FE-ACE2-8E9007F5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4534"/>
              <a:ext cx="108" cy="215"/>
            </a:xfrm>
            <a:custGeom>
              <a:avLst/>
              <a:gdLst>
                <a:gd name="T0" fmla="*/ 5 w 108"/>
                <a:gd name="T1" fmla="*/ 100 h 215"/>
                <a:gd name="T2" fmla="*/ 18 w 108"/>
                <a:gd name="T3" fmla="*/ 101 h 215"/>
                <a:gd name="T4" fmla="*/ 19 w 108"/>
                <a:gd name="T5" fmla="*/ 93 h 215"/>
                <a:gd name="T6" fmla="*/ 20 w 108"/>
                <a:gd name="T7" fmla="*/ 85 h 215"/>
                <a:gd name="T8" fmla="*/ 20 w 108"/>
                <a:gd name="T9" fmla="*/ 78 h 215"/>
                <a:gd name="T10" fmla="*/ 21 w 108"/>
                <a:gd name="T11" fmla="*/ 67 h 215"/>
                <a:gd name="T12" fmla="*/ 21 w 108"/>
                <a:gd name="T13" fmla="*/ 61 h 215"/>
                <a:gd name="T14" fmla="*/ 23 w 108"/>
                <a:gd name="T15" fmla="*/ 54 h 215"/>
                <a:gd name="T16" fmla="*/ 24 w 108"/>
                <a:gd name="T17" fmla="*/ 49 h 215"/>
                <a:gd name="T18" fmla="*/ 24 w 108"/>
                <a:gd name="T19" fmla="*/ 43 h 215"/>
                <a:gd name="T20" fmla="*/ 24 w 108"/>
                <a:gd name="T21" fmla="*/ 36 h 215"/>
                <a:gd name="T22" fmla="*/ 24 w 108"/>
                <a:gd name="T23" fmla="*/ 27 h 215"/>
                <a:gd name="T24" fmla="*/ 23 w 108"/>
                <a:gd name="T25" fmla="*/ 20 h 215"/>
                <a:gd name="T26" fmla="*/ 23 w 108"/>
                <a:gd name="T27" fmla="*/ 13 h 215"/>
                <a:gd name="T28" fmla="*/ 23 w 108"/>
                <a:gd name="T29" fmla="*/ 7 h 215"/>
                <a:gd name="T30" fmla="*/ 23 w 108"/>
                <a:gd name="T31" fmla="*/ 4 h 215"/>
                <a:gd name="T32" fmla="*/ 30 w 108"/>
                <a:gd name="T33" fmla="*/ 3 h 215"/>
                <a:gd name="T34" fmla="*/ 42 w 108"/>
                <a:gd name="T35" fmla="*/ 0 h 215"/>
                <a:gd name="T36" fmla="*/ 51 w 108"/>
                <a:gd name="T37" fmla="*/ 0 h 215"/>
                <a:gd name="T38" fmla="*/ 57 w 108"/>
                <a:gd name="T39" fmla="*/ 2 h 215"/>
                <a:gd name="T40" fmla="*/ 60 w 108"/>
                <a:gd name="T41" fmla="*/ 8 h 215"/>
                <a:gd name="T42" fmla="*/ 63 w 108"/>
                <a:gd name="T43" fmla="*/ 18 h 215"/>
                <a:gd name="T44" fmla="*/ 64 w 108"/>
                <a:gd name="T45" fmla="*/ 25 h 215"/>
                <a:gd name="T46" fmla="*/ 69 w 108"/>
                <a:gd name="T47" fmla="*/ 25 h 215"/>
                <a:gd name="T48" fmla="*/ 77 w 108"/>
                <a:gd name="T49" fmla="*/ 29 h 215"/>
                <a:gd name="T50" fmla="*/ 84 w 108"/>
                <a:gd name="T51" fmla="*/ 31 h 215"/>
                <a:gd name="T52" fmla="*/ 90 w 108"/>
                <a:gd name="T53" fmla="*/ 36 h 215"/>
                <a:gd name="T54" fmla="*/ 91 w 108"/>
                <a:gd name="T55" fmla="*/ 40 h 215"/>
                <a:gd name="T56" fmla="*/ 94 w 108"/>
                <a:gd name="T57" fmla="*/ 45 h 215"/>
                <a:gd name="T58" fmla="*/ 96 w 108"/>
                <a:gd name="T59" fmla="*/ 53 h 215"/>
                <a:gd name="T60" fmla="*/ 99 w 108"/>
                <a:gd name="T61" fmla="*/ 62 h 215"/>
                <a:gd name="T62" fmla="*/ 103 w 108"/>
                <a:gd name="T63" fmla="*/ 71 h 215"/>
                <a:gd name="T64" fmla="*/ 104 w 108"/>
                <a:gd name="T65" fmla="*/ 80 h 215"/>
                <a:gd name="T66" fmla="*/ 106 w 108"/>
                <a:gd name="T67" fmla="*/ 88 h 215"/>
                <a:gd name="T68" fmla="*/ 108 w 108"/>
                <a:gd name="T69" fmla="*/ 92 h 215"/>
                <a:gd name="T70" fmla="*/ 96 w 108"/>
                <a:gd name="T71" fmla="*/ 93 h 215"/>
                <a:gd name="T72" fmla="*/ 0 w 108"/>
                <a:gd name="T7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215">
                  <a:moveTo>
                    <a:pt x="0" y="215"/>
                  </a:moveTo>
                  <a:lnTo>
                    <a:pt x="5" y="100"/>
                  </a:lnTo>
                  <a:lnTo>
                    <a:pt x="18" y="103"/>
                  </a:lnTo>
                  <a:lnTo>
                    <a:pt x="18" y="101"/>
                  </a:lnTo>
                  <a:lnTo>
                    <a:pt x="19" y="96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21" y="72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23" y="57"/>
                  </a:lnTo>
                  <a:lnTo>
                    <a:pt x="23" y="54"/>
                  </a:lnTo>
                  <a:lnTo>
                    <a:pt x="24" y="53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3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3" y="20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7" y="2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1" y="13"/>
                  </a:lnTo>
                  <a:lnTo>
                    <a:pt x="63" y="18"/>
                  </a:lnTo>
                  <a:lnTo>
                    <a:pt x="63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9"/>
                  </a:lnTo>
                  <a:lnTo>
                    <a:pt x="81" y="30"/>
                  </a:lnTo>
                  <a:lnTo>
                    <a:pt x="84" y="31"/>
                  </a:lnTo>
                  <a:lnTo>
                    <a:pt x="87" y="34"/>
                  </a:lnTo>
                  <a:lnTo>
                    <a:pt x="90" y="36"/>
                  </a:lnTo>
                  <a:lnTo>
                    <a:pt x="91" y="39"/>
                  </a:lnTo>
                  <a:lnTo>
                    <a:pt x="91" y="40"/>
                  </a:lnTo>
                  <a:lnTo>
                    <a:pt x="92" y="43"/>
                  </a:lnTo>
                  <a:lnTo>
                    <a:pt x="94" y="45"/>
                  </a:lnTo>
                  <a:lnTo>
                    <a:pt x="95" y="49"/>
                  </a:lnTo>
                  <a:lnTo>
                    <a:pt x="96" y="53"/>
                  </a:lnTo>
                  <a:lnTo>
                    <a:pt x="97" y="58"/>
                  </a:lnTo>
                  <a:lnTo>
                    <a:pt x="99" y="62"/>
                  </a:lnTo>
                  <a:lnTo>
                    <a:pt x="101" y="67"/>
                  </a:lnTo>
                  <a:lnTo>
                    <a:pt x="103" y="71"/>
                  </a:lnTo>
                  <a:lnTo>
                    <a:pt x="103" y="76"/>
                  </a:lnTo>
                  <a:lnTo>
                    <a:pt x="104" y="80"/>
                  </a:lnTo>
                  <a:lnTo>
                    <a:pt x="105" y="84"/>
                  </a:lnTo>
                  <a:lnTo>
                    <a:pt x="106" y="88"/>
                  </a:lnTo>
                  <a:lnTo>
                    <a:pt x="106" y="91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96" y="93"/>
                  </a:lnTo>
                  <a:lnTo>
                    <a:pt x="74" y="134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7" name="Freeform 69">
              <a:extLst>
                <a:ext uri="{FF2B5EF4-FFF2-40B4-BE49-F238E27FC236}">
                  <a16:creationId xmlns:a16="http://schemas.microsoft.com/office/drawing/2014/main" id="{E0C944C2-7971-40A1-B09A-595FAE51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4675"/>
              <a:ext cx="108" cy="174"/>
            </a:xfrm>
            <a:custGeom>
              <a:avLst/>
              <a:gdLst>
                <a:gd name="T0" fmla="*/ 2 w 108"/>
                <a:gd name="T1" fmla="*/ 174 h 174"/>
                <a:gd name="T2" fmla="*/ 108 w 108"/>
                <a:gd name="T3" fmla="*/ 0 h 174"/>
                <a:gd name="T4" fmla="*/ 98 w 108"/>
                <a:gd name="T5" fmla="*/ 15 h 174"/>
                <a:gd name="T6" fmla="*/ 0 w 108"/>
                <a:gd name="T7" fmla="*/ 163 h 174"/>
                <a:gd name="T8" fmla="*/ 2 w 108"/>
                <a:gd name="T9" fmla="*/ 174 h 174"/>
                <a:gd name="T10" fmla="*/ 2 w 108"/>
                <a:gd name="T1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74">
                  <a:moveTo>
                    <a:pt x="2" y="174"/>
                  </a:moveTo>
                  <a:lnTo>
                    <a:pt x="108" y="0"/>
                  </a:lnTo>
                  <a:lnTo>
                    <a:pt x="98" y="15"/>
                  </a:lnTo>
                  <a:lnTo>
                    <a:pt x="0" y="163"/>
                  </a:lnTo>
                  <a:lnTo>
                    <a:pt x="2" y="174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8" name="Freeform 70">
              <a:extLst>
                <a:ext uri="{FF2B5EF4-FFF2-40B4-BE49-F238E27FC236}">
                  <a16:creationId xmlns:a16="http://schemas.microsoft.com/office/drawing/2014/main" id="{F5E8C50C-57BD-4612-B162-D4BEAAA38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4492"/>
              <a:ext cx="420" cy="183"/>
            </a:xfrm>
            <a:custGeom>
              <a:avLst/>
              <a:gdLst>
                <a:gd name="T0" fmla="*/ 30 w 420"/>
                <a:gd name="T1" fmla="*/ 126 h 183"/>
                <a:gd name="T2" fmla="*/ 25 w 420"/>
                <a:gd name="T3" fmla="*/ 96 h 183"/>
                <a:gd name="T4" fmla="*/ 34 w 420"/>
                <a:gd name="T5" fmla="*/ 69 h 183"/>
                <a:gd name="T6" fmla="*/ 62 w 420"/>
                <a:gd name="T7" fmla="*/ 55 h 183"/>
                <a:gd name="T8" fmla="*/ 99 w 420"/>
                <a:gd name="T9" fmla="*/ 23 h 183"/>
                <a:gd name="T10" fmla="*/ 123 w 420"/>
                <a:gd name="T11" fmla="*/ 27 h 183"/>
                <a:gd name="T12" fmla="*/ 97 w 420"/>
                <a:gd name="T13" fmla="*/ 55 h 183"/>
                <a:gd name="T14" fmla="*/ 84 w 420"/>
                <a:gd name="T15" fmla="*/ 78 h 183"/>
                <a:gd name="T16" fmla="*/ 118 w 420"/>
                <a:gd name="T17" fmla="*/ 76 h 183"/>
                <a:gd name="T18" fmla="*/ 160 w 420"/>
                <a:gd name="T19" fmla="*/ 93 h 183"/>
                <a:gd name="T20" fmla="*/ 187 w 420"/>
                <a:gd name="T21" fmla="*/ 81 h 183"/>
                <a:gd name="T22" fmla="*/ 223 w 420"/>
                <a:gd name="T23" fmla="*/ 68 h 183"/>
                <a:gd name="T24" fmla="*/ 257 w 420"/>
                <a:gd name="T25" fmla="*/ 64 h 183"/>
                <a:gd name="T26" fmla="*/ 255 w 420"/>
                <a:gd name="T27" fmla="*/ 77 h 183"/>
                <a:gd name="T28" fmla="*/ 228 w 420"/>
                <a:gd name="T29" fmla="*/ 102 h 183"/>
                <a:gd name="T30" fmla="*/ 200 w 420"/>
                <a:gd name="T31" fmla="*/ 108 h 183"/>
                <a:gd name="T32" fmla="*/ 174 w 420"/>
                <a:gd name="T33" fmla="*/ 109 h 183"/>
                <a:gd name="T34" fmla="*/ 147 w 420"/>
                <a:gd name="T35" fmla="*/ 109 h 183"/>
                <a:gd name="T36" fmla="*/ 116 w 420"/>
                <a:gd name="T37" fmla="*/ 109 h 183"/>
                <a:gd name="T38" fmla="*/ 93 w 420"/>
                <a:gd name="T39" fmla="*/ 113 h 183"/>
                <a:gd name="T40" fmla="*/ 110 w 420"/>
                <a:gd name="T41" fmla="*/ 121 h 183"/>
                <a:gd name="T42" fmla="*/ 142 w 420"/>
                <a:gd name="T43" fmla="*/ 121 h 183"/>
                <a:gd name="T44" fmla="*/ 127 w 420"/>
                <a:gd name="T45" fmla="*/ 138 h 183"/>
                <a:gd name="T46" fmla="*/ 160 w 420"/>
                <a:gd name="T47" fmla="*/ 125 h 183"/>
                <a:gd name="T48" fmla="*/ 174 w 420"/>
                <a:gd name="T49" fmla="*/ 125 h 183"/>
                <a:gd name="T50" fmla="*/ 152 w 420"/>
                <a:gd name="T51" fmla="*/ 160 h 183"/>
                <a:gd name="T52" fmla="*/ 174 w 420"/>
                <a:gd name="T53" fmla="*/ 151 h 183"/>
                <a:gd name="T54" fmla="*/ 214 w 420"/>
                <a:gd name="T55" fmla="*/ 142 h 183"/>
                <a:gd name="T56" fmla="*/ 241 w 420"/>
                <a:gd name="T57" fmla="*/ 143 h 183"/>
                <a:gd name="T58" fmla="*/ 272 w 420"/>
                <a:gd name="T59" fmla="*/ 120 h 183"/>
                <a:gd name="T60" fmla="*/ 306 w 420"/>
                <a:gd name="T61" fmla="*/ 113 h 183"/>
                <a:gd name="T62" fmla="*/ 345 w 420"/>
                <a:gd name="T63" fmla="*/ 103 h 183"/>
                <a:gd name="T64" fmla="*/ 376 w 420"/>
                <a:gd name="T65" fmla="*/ 76 h 183"/>
                <a:gd name="T66" fmla="*/ 400 w 420"/>
                <a:gd name="T67" fmla="*/ 50 h 183"/>
                <a:gd name="T68" fmla="*/ 402 w 420"/>
                <a:gd name="T69" fmla="*/ 26 h 183"/>
                <a:gd name="T70" fmla="*/ 375 w 420"/>
                <a:gd name="T71" fmla="*/ 58 h 183"/>
                <a:gd name="T72" fmla="*/ 344 w 420"/>
                <a:gd name="T73" fmla="*/ 91 h 183"/>
                <a:gd name="T74" fmla="*/ 308 w 420"/>
                <a:gd name="T75" fmla="*/ 99 h 183"/>
                <a:gd name="T76" fmla="*/ 276 w 420"/>
                <a:gd name="T77" fmla="*/ 107 h 183"/>
                <a:gd name="T78" fmla="*/ 249 w 420"/>
                <a:gd name="T79" fmla="*/ 121 h 183"/>
                <a:gd name="T80" fmla="*/ 197 w 420"/>
                <a:gd name="T81" fmla="*/ 120 h 183"/>
                <a:gd name="T82" fmla="*/ 222 w 420"/>
                <a:gd name="T83" fmla="*/ 113 h 183"/>
                <a:gd name="T84" fmla="*/ 248 w 420"/>
                <a:gd name="T85" fmla="*/ 96 h 183"/>
                <a:gd name="T86" fmla="*/ 278 w 420"/>
                <a:gd name="T87" fmla="*/ 68 h 183"/>
                <a:gd name="T88" fmla="*/ 257 w 420"/>
                <a:gd name="T89" fmla="*/ 54 h 183"/>
                <a:gd name="T90" fmla="*/ 224 w 420"/>
                <a:gd name="T91" fmla="*/ 59 h 183"/>
                <a:gd name="T92" fmla="*/ 179 w 420"/>
                <a:gd name="T93" fmla="*/ 73 h 183"/>
                <a:gd name="T94" fmla="*/ 159 w 420"/>
                <a:gd name="T95" fmla="*/ 78 h 183"/>
                <a:gd name="T96" fmla="*/ 128 w 420"/>
                <a:gd name="T97" fmla="*/ 64 h 183"/>
                <a:gd name="T98" fmla="*/ 128 w 420"/>
                <a:gd name="T99" fmla="*/ 49 h 183"/>
                <a:gd name="T100" fmla="*/ 136 w 420"/>
                <a:gd name="T101" fmla="*/ 15 h 183"/>
                <a:gd name="T102" fmla="*/ 106 w 420"/>
                <a:gd name="T103" fmla="*/ 2 h 183"/>
                <a:gd name="T104" fmla="*/ 80 w 420"/>
                <a:gd name="T105" fmla="*/ 21 h 183"/>
                <a:gd name="T106" fmla="*/ 54 w 420"/>
                <a:gd name="T107" fmla="*/ 50 h 183"/>
                <a:gd name="T108" fmla="*/ 24 w 420"/>
                <a:gd name="T109" fmla="*/ 60 h 183"/>
                <a:gd name="T110" fmla="*/ 8 w 420"/>
                <a:gd name="T111" fmla="*/ 87 h 183"/>
                <a:gd name="T112" fmla="*/ 15 w 420"/>
                <a:gd name="T113" fmla="*/ 116 h 183"/>
                <a:gd name="T114" fmla="*/ 0 w 420"/>
                <a:gd name="T115" fmla="*/ 13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83">
                  <a:moveTo>
                    <a:pt x="21" y="144"/>
                  </a:moveTo>
                  <a:lnTo>
                    <a:pt x="21" y="143"/>
                  </a:lnTo>
                  <a:lnTo>
                    <a:pt x="22" y="142"/>
                  </a:lnTo>
                  <a:lnTo>
                    <a:pt x="24" y="139"/>
                  </a:lnTo>
                  <a:lnTo>
                    <a:pt x="26" y="135"/>
                  </a:lnTo>
                  <a:lnTo>
                    <a:pt x="27" y="133"/>
                  </a:lnTo>
                  <a:lnTo>
                    <a:pt x="29" y="130"/>
                  </a:lnTo>
                  <a:lnTo>
                    <a:pt x="30" y="126"/>
                  </a:lnTo>
                  <a:lnTo>
                    <a:pt x="31" y="124"/>
                  </a:lnTo>
                  <a:lnTo>
                    <a:pt x="30" y="120"/>
                  </a:lnTo>
                  <a:lnTo>
                    <a:pt x="29" y="114"/>
                  </a:lnTo>
                  <a:lnTo>
                    <a:pt x="27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5" y="96"/>
                  </a:lnTo>
                  <a:lnTo>
                    <a:pt x="24" y="93"/>
                  </a:lnTo>
                  <a:lnTo>
                    <a:pt x="24" y="89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5" y="77"/>
                  </a:lnTo>
                  <a:lnTo>
                    <a:pt x="26" y="73"/>
                  </a:lnTo>
                  <a:lnTo>
                    <a:pt x="30" y="71"/>
                  </a:lnTo>
                  <a:lnTo>
                    <a:pt x="34" y="69"/>
                  </a:lnTo>
                  <a:lnTo>
                    <a:pt x="39" y="67"/>
                  </a:lnTo>
                  <a:lnTo>
                    <a:pt x="44" y="66"/>
                  </a:lnTo>
                  <a:lnTo>
                    <a:pt x="49" y="64"/>
                  </a:lnTo>
                  <a:lnTo>
                    <a:pt x="53" y="63"/>
                  </a:lnTo>
                  <a:lnTo>
                    <a:pt x="57" y="62"/>
                  </a:lnTo>
                  <a:lnTo>
                    <a:pt x="58" y="60"/>
                  </a:lnTo>
                  <a:lnTo>
                    <a:pt x="60" y="59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71" y="49"/>
                  </a:lnTo>
                  <a:lnTo>
                    <a:pt x="75" y="44"/>
                  </a:lnTo>
                  <a:lnTo>
                    <a:pt x="80" y="40"/>
                  </a:lnTo>
                  <a:lnTo>
                    <a:pt x="85" y="36"/>
                  </a:lnTo>
                  <a:lnTo>
                    <a:pt x="90" y="31"/>
                  </a:lnTo>
                  <a:lnTo>
                    <a:pt x="94" y="27"/>
                  </a:lnTo>
                  <a:lnTo>
                    <a:pt x="99" y="23"/>
                  </a:lnTo>
                  <a:lnTo>
                    <a:pt x="105" y="21"/>
                  </a:lnTo>
                  <a:lnTo>
                    <a:pt x="107" y="17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6" y="15"/>
                  </a:lnTo>
                  <a:lnTo>
                    <a:pt x="119" y="18"/>
                  </a:lnTo>
                  <a:lnTo>
                    <a:pt x="123" y="22"/>
                  </a:lnTo>
                  <a:lnTo>
                    <a:pt x="123" y="27"/>
                  </a:lnTo>
                  <a:lnTo>
                    <a:pt x="123" y="32"/>
                  </a:lnTo>
                  <a:lnTo>
                    <a:pt x="119" y="36"/>
                  </a:lnTo>
                  <a:lnTo>
                    <a:pt x="115" y="41"/>
                  </a:lnTo>
                  <a:lnTo>
                    <a:pt x="111" y="44"/>
                  </a:lnTo>
                  <a:lnTo>
                    <a:pt x="107" y="46"/>
                  </a:lnTo>
                  <a:lnTo>
                    <a:pt x="105" y="50"/>
                  </a:lnTo>
                  <a:lnTo>
                    <a:pt x="101" y="53"/>
                  </a:lnTo>
                  <a:lnTo>
                    <a:pt x="97" y="55"/>
                  </a:lnTo>
                  <a:lnTo>
                    <a:pt x="93" y="58"/>
                  </a:lnTo>
                  <a:lnTo>
                    <a:pt x="89" y="60"/>
                  </a:lnTo>
                  <a:lnTo>
                    <a:pt x="88" y="63"/>
                  </a:lnTo>
                  <a:lnTo>
                    <a:pt x="83" y="66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3" y="75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89" y="77"/>
                  </a:lnTo>
                  <a:lnTo>
                    <a:pt x="93" y="77"/>
                  </a:lnTo>
                  <a:lnTo>
                    <a:pt x="97" y="76"/>
                  </a:lnTo>
                  <a:lnTo>
                    <a:pt x="102" y="76"/>
                  </a:lnTo>
                  <a:lnTo>
                    <a:pt x="106" y="76"/>
                  </a:lnTo>
                  <a:lnTo>
                    <a:pt x="112" y="76"/>
                  </a:lnTo>
                  <a:lnTo>
                    <a:pt x="118" y="76"/>
                  </a:lnTo>
                  <a:lnTo>
                    <a:pt x="123" y="77"/>
                  </a:lnTo>
                  <a:lnTo>
                    <a:pt x="128" y="77"/>
                  </a:lnTo>
                  <a:lnTo>
                    <a:pt x="133" y="80"/>
                  </a:lnTo>
                  <a:lnTo>
                    <a:pt x="138" y="84"/>
                  </a:lnTo>
                  <a:lnTo>
                    <a:pt x="145" y="86"/>
                  </a:lnTo>
                  <a:lnTo>
                    <a:pt x="150" y="89"/>
                  </a:lnTo>
                  <a:lnTo>
                    <a:pt x="156" y="91"/>
                  </a:lnTo>
                  <a:lnTo>
                    <a:pt x="160" y="93"/>
                  </a:lnTo>
                  <a:lnTo>
                    <a:pt x="164" y="93"/>
                  </a:lnTo>
                  <a:lnTo>
                    <a:pt x="165" y="90"/>
                  </a:lnTo>
                  <a:lnTo>
                    <a:pt x="168" y="90"/>
                  </a:lnTo>
                  <a:lnTo>
                    <a:pt x="170" y="87"/>
                  </a:lnTo>
                  <a:lnTo>
                    <a:pt x="174" y="86"/>
                  </a:lnTo>
                  <a:lnTo>
                    <a:pt x="178" y="85"/>
                  </a:lnTo>
                  <a:lnTo>
                    <a:pt x="183" y="84"/>
                  </a:lnTo>
                  <a:lnTo>
                    <a:pt x="187" y="81"/>
                  </a:lnTo>
                  <a:lnTo>
                    <a:pt x="192" y="80"/>
                  </a:lnTo>
                  <a:lnTo>
                    <a:pt x="197" y="77"/>
                  </a:lnTo>
                  <a:lnTo>
                    <a:pt x="203" y="76"/>
                  </a:lnTo>
                  <a:lnTo>
                    <a:pt x="206" y="73"/>
                  </a:lnTo>
                  <a:lnTo>
                    <a:pt x="212" y="72"/>
                  </a:lnTo>
                  <a:lnTo>
                    <a:pt x="215" y="71"/>
                  </a:lnTo>
                  <a:lnTo>
                    <a:pt x="221" y="69"/>
                  </a:lnTo>
                  <a:lnTo>
                    <a:pt x="223" y="68"/>
                  </a:lnTo>
                  <a:lnTo>
                    <a:pt x="227" y="68"/>
                  </a:lnTo>
                  <a:lnTo>
                    <a:pt x="232" y="67"/>
                  </a:lnTo>
                  <a:lnTo>
                    <a:pt x="239" y="67"/>
                  </a:lnTo>
                  <a:lnTo>
                    <a:pt x="241" y="66"/>
                  </a:lnTo>
                  <a:lnTo>
                    <a:pt x="245" y="66"/>
                  </a:lnTo>
                  <a:lnTo>
                    <a:pt x="249" y="64"/>
                  </a:lnTo>
                  <a:lnTo>
                    <a:pt x="251" y="64"/>
                  </a:lnTo>
                  <a:lnTo>
                    <a:pt x="257" y="64"/>
                  </a:lnTo>
                  <a:lnTo>
                    <a:pt x="262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6" y="66"/>
                  </a:lnTo>
                  <a:lnTo>
                    <a:pt x="263" y="68"/>
                  </a:lnTo>
                  <a:lnTo>
                    <a:pt x="260" y="71"/>
                  </a:lnTo>
                  <a:lnTo>
                    <a:pt x="258" y="73"/>
                  </a:lnTo>
                  <a:lnTo>
                    <a:pt x="255" y="77"/>
                  </a:lnTo>
                  <a:lnTo>
                    <a:pt x="254" y="80"/>
                  </a:lnTo>
                  <a:lnTo>
                    <a:pt x="250" y="84"/>
                  </a:lnTo>
                  <a:lnTo>
                    <a:pt x="248" y="86"/>
                  </a:lnTo>
                  <a:lnTo>
                    <a:pt x="244" y="89"/>
                  </a:lnTo>
                  <a:lnTo>
                    <a:pt x="242" y="93"/>
                  </a:lnTo>
                  <a:lnTo>
                    <a:pt x="237" y="96"/>
                  </a:lnTo>
                  <a:lnTo>
                    <a:pt x="232" y="100"/>
                  </a:lnTo>
                  <a:lnTo>
                    <a:pt x="228" y="102"/>
                  </a:lnTo>
                  <a:lnTo>
                    <a:pt x="223" y="103"/>
                  </a:lnTo>
                  <a:lnTo>
                    <a:pt x="219" y="104"/>
                  </a:lnTo>
                  <a:lnTo>
                    <a:pt x="217" y="104"/>
                  </a:lnTo>
                  <a:lnTo>
                    <a:pt x="213" y="105"/>
                  </a:lnTo>
                  <a:lnTo>
                    <a:pt x="210" y="107"/>
                  </a:lnTo>
                  <a:lnTo>
                    <a:pt x="206" y="107"/>
                  </a:lnTo>
                  <a:lnTo>
                    <a:pt x="203" y="107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3" y="108"/>
                  </a:lnTo>
                  <a:lnTo>
                    <a:pt x="190" y="108"/>
                  </a:lnTo>
                  <a:lnTo>
                    <a:pt x="187" y="109"/>
                  </a:lnTo>
                  <a:lnTo>
                    <a:pt x="186" y="109"/>
                  </a:lnTo>
                  <a:lnTo>
                    <a:pt x="182" y="109"/>
                  </a:lnTo>
                  <a:lnTo>
                    <a:pt x="177" y="109"/>
                  </a:lnTo>
                  <a:lnTo>
                    <a:pt x="174" y="109"/>
                  </a:lnTo>
                  <a:lnTo>
                    <a:pt x="172" y="109"/>
                  </a:lnTo>
                  <a:lnTo>
                    <a:pt x="168" y="109"/>
                  </a:lnTo>
                  <a:lnTo>
                    <a:pt x="165" y="111"/>
                  </a:lnTo>
                  <a:lnTo>
                    <a:pt x="161" y="109"/>
                  </a:lnTo>
                  <a:lnTo>
                    <a:pt x="157" y="109"/>
                  </a:lnTo>
                  <a:lnTo>
                    <a:pt x="155" y="109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3" y="109"/>
                  </a:lnTo>
                  <a:lnTo>
                    <a:pt x="139" y="109"/>
                  </a:lnTo>
                  <a:lnTo>
                    <a:pt x="136" y="109"/>
                  </a:lnTo>
                  <a:lnTo>
                    <a:pt x="132" y="109"/>
                  </a:lnTo>
                  <a:lnTo>
                    <a:pt x="128" y="109"/>
                  </a:lnTo>
                  <a:lnTo>
                    <a:pt x="124" y="109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4" y="109"/>
                  </a:lnTo>
                  <a:lnTo>
                    <a:pt x="110" y="109"/>
                  </a:lnTo>
                  <a:lnTo>
                    <a:pt x="107" y="109"/>
                  </a:lnTo>
                  <a:lnTo>
                    <a:pt x="102" y="109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11"/>
                  </a:lnTo>
                  <a:lnTo>
                    <a:pt x="93" y="113"/>
                  </a:lnTo>
                  <a:lnTo>
                    <a:pt x="92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97" y="121"/>
                  </a:lnTo>
                  <a:lnTo>
                    <a:pt x="99" y="121"/>
                  </a:lnTo>
                  <a:lnTo>
                    <a:pt x="102" y="121"/>
                  </a:lnTo>
                  <a:lnTo>
                    <a:pt x="106" y="121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8" y="121"/>
                  </a:lnTo>
                  <a:lnTo>
                    <a:pt x="123" y="121"/>
                  </a:lnTo>
                  <a:lnTo>
                    <a:pt x="127" y="121"/>
                  </a:lnTo>
                  <a:lnTo>
                    <a:pt x="130" y="121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6" y="140"/>
                  </a:lnTo>
                  <a:lnTo>
                    <a:pt x="119" y="142"/>
                  </a:lnTo>
                  <a:lnTo>
                    <a:pt x="124" y="140"/>
                  </a:lnTo>
                  <a:lnTo>
                    <a:pt x="125" y="139"/>
                  </a:lnTo>
                  <a:lnTo>
                    <a:pt x="127" y="138"/>
                  </a:lnTo>
                  <a:lnTo>
                    <a:pt x="129" y="136"/>
                  </a:lnTo>
                  <a:lnTo>
                    <a:pt x="134" y="135"/>
                  </a:lnTo>
                  <a:lnTo>
                    <a:pt x="137" y="134"/>
                  </a:lnTo>
                  <a:lnTo>
                    <a:pt x="142" y="131"/>
                  </a:lnTo>
                  <a:lnTo>
                    <a:pt x="146" y="130"/>
                  </a:lnTo>
                  <a:lnTo>
                    <a:pt x="152" y="129"/>
                  </a:lnTo>
                  <a:lnTo>
                    <a:pt x="156" y="127"/>
                  </a:lnTo>
                  <a:lnTo>
                    <a:pt x="160" y="125"/>
                  </a:lnTo>
                  <a:lnTo>
                    <a:pt x="164" y="124"/>
                  </a:lnTo>
                  <a:lnTo>
                    <a:pt x="168" y="124"/>
                  </a:lnTo>
                  <a:lnTo>
                    <a:pt x="170" y="121"/>
                  </a:lnTo>
                  <a:lnTo>
                    <a:pt x="174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5" y="122"/>
                  </a:lnTo>
                  <a:lnTo>
                    <a:pt x="174" y="125"/>
                  </a:lnTo>
                  <a:lnTo>
                    <a:pt x="173" y="130"/>
                  </a:lnTo>
                  <a:lnTo>
                    <a:pt x="172" y="135"/>
                  </a:lnTo>
                  <a:lnTo>
                    <a:pt x="169" y="138"/>
                  </a:lnTo>
                  <a:lnTo>
                    <a:pt x="166" y="142"/>
                  </a:lnTo>
                  <a:lnTo>
                    <a:pt x="163" y="147"/>
                  </a:lnTo>
                  <a:lnTo>
                    <a:pt x="159" y="152"/>
                  </a:lnTo>
                  <a:lnTo>
                    <a:pt x="155" y="156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50" y="163"/>
                  </a:lnTo>
                  <a:lnTo>
                    <a:pt x="157" y="171"/>
                  </a:lnTo>
                  <a:lnTo>
                    <a:pt x="157" y="170"/>
                  </a:lnTo>
                  <a:lnTo>
                    <a:pt x="160" y="166"/>
                  </a:lnTo>
                  <a:lnTo>
                    <a:pt x="164" y="161"/>
                  </a:lnTo>
                  <a:lnTo>
                    <a:pt x="169" y="157"/>
                  </a:lnTo>
                  <a:lnTo>
                    <a:pt x="174" y="151"/>
                  </a:lnTo>
                  <a:lnTo>
                    <a:pt x="178" y="145"/>
                  </a:lnTo>
                  <a:lnTo>
                    <a:pt x="182" y="142"/>
                  </a:lnTo>
                  <a:lnTo>
                    <a:pt x="184" y="138"/>
                  </a:lnTo>
                  <a:lnTo>
                    <a:pt x="186" y="134"/>
                  </a:lnTo>
                  <a:lnTo>
                    <a:pt x="186" y="131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214" y="142"/>
                  </a:lnTo>
                  <a:lnTo>
                    <a:pt x="183" y="175"/>
                  </a:lnTo>
                  <a:lnTo>
                    <a:pt x="186" y="183"/>
                  </a:lnTo>
                  <a:lnTo>
                    <a:pt x="227" y="145"/>
                  </a:lnTo>
                  <a:lnTo>
                    <a:pt x="228" y="145"/>
                  </a:lnTo>
                  <a:lnTo>
                    <a:pt x="232" y="145"/>
                  </a:lnTo>
                  <a:lnTo>
                    <a:pt x="235" y="145"/>
                  </a:lnTo>
                  <a:lnTo>
                    <a:pt x="239" y="144"/>
                  </a:lnTo>
                  <a:lnTo>
                    <a:pt x="241" y="143"/>
                  </a:lnTo>
                  <a:lnTo>
                    <a:pt x="244" y="142"/>
                  </a:lnTo>
                  <a:lnTo>
                    <a:pt x="246" y="138"/>
                  </a:lnTo>
                  <a:lnTo>
                    <a:pt x="250" y="135"/>
                  </a:lnTo>
                  <a:lnTo>
                    <a:pt x="254" y="131"/>
                  </a:lnTo>
                  <a:lnTo>
                    <a:pt x="259" y="129"/>
                  </a:lnTo>
                  <a:lnTo>
                    <a:pt x="263" y="124"/>
                  </a:lnTo>
                  <a:lnTo>
                    <a:pt x="268" y="121"/>
                  </a:lnTo>
                  <a:lnTo>
                    <a:pt x="272" y="120"/>
                  </a:lnTo>
                  <a:lnTo>
                    <a:pt x="277" y="118"/>
                  </a:lnTo>
                  <a:lnTo>
                    <a:pt x="280" y="117"/>
                  </a:lnTo>
                  <a:lnTo>
                    <a:pt x="284" y="117"/>
                  </a:lnTo>
                  <a:lnTo>
                    <a:pt x="286" y="116"/>
                  </a:lnTo>
                  <a:lnTo>
                    <a:pt x="291" y="116"/>
                  </a:lnTo>
                  <a:lnTo>
                    <a:pt x="295" y="114"/>
                  </a:lnTo>
                  <a:lnTo>
                    <a:pt x="300" y="114"/>
                  </a:lnTo>
                  <a:lnTo>
                    <a:pt x="306" y="113"/>
                  </a:lnTo>
                  <a:lnTo>
                    <a:pt x="311" y="112"/>
                  </a:lnTo>
                  <a:lnTo>
                    <a:pt x="316" y="111"/>
                  </a:lnTo>
                  <a:lnTo>
                    <a:pt x="321" y="109"/>
                  </a:lnTo>
                  <a:lnTo>
                    <a:pt x="326" y="108"/>
                  </a:lnTo>
                  <a:lnTo>
                    <a:pt x="331" y="108"/>
                  </a:lnTo>
                  <a:lnTo>
                    <a:pt x="336" y="105"/>
                  </a:lnTo>
                  <a:lnTo>
                    <a:pt x="342" y="104"/>
                  </a:lnTo>
                  <a:lnTo>
                    <a:pt x="345" y="103"/>
                  </a:lnTo>
                  <a:lnTo>
                    <a:pt x="349" y="102"/>
                  </a:lnTo>
                  <a:lnTo>
                    <a:pt x="353" y="99"/>
                  </a:lnTo>
                  <a:lnTo>
                    <a:pt x="357" y="95"/>
                  </a:lnTo>
                  <a:lnTo>
                    <a:pt x="362" y="90"/>
                  </a:lnTo>
                  <a:lnTo>
                    <a:pt x="369" y="86"/>
                  </a:lnTo>
                  <a:lnTo>
                    <a:pt x="371" y="82"/>
                  </a:lnTo>
                  <a:lnTo>
                    <a:pt x="374" y="80"/>
                  </a:lnTo>
                  <a:lnTo>
                    <a:pt x="376" y="76"/>
                  </a:lnTo>
                  <a:lnTo>
                    <a:pt x="380" y="73"/>
                  </a:lnTo>
                  <a:lnTo>
                    <a:pt x="383" y="69"/>
                  </a:lnTo>
                  <a:lnTo>
                    <a:pt x="385" y="67"/>
                  </a:lnTo>
                  <a:lnTo>
                    <a:pt x="388" y="63"/>
                  </a:lnTo>
                  <a:lnTo>
                    <a:pt x="392" y="60"/>
                  </a:lnTo>
                  <a:lnTo>
                    <a:pt x="394" y="57"/>
                  </a:lnTo>
                  <a:lnTo>
                    <a:pt x="397" y="54"/>
                  </a:lnTo>
                  <a:lnTo>
                    <a:pt x="400" y="50"/>
                  </a:lnTo>
                  <a:lnTo>
                    <a:pt x="402" y="48"/>
                  </a:lnTo>
                  <a:lnTo>
                    <a:pt x="407" y="41"/>
                  </a:lnTo>
                  <a:lnTo>
                    <a:pt x="411" y="36"/>
                  </a:lnTo>
                  <a:lnTo>
                    <a:pt x="414" y="32"/>
                  </a:lnTo>
                  <a:lnTo>
                    <a:pt x="416" y="28"/>
                  </a:lnTo>
                  <a:lnTo>
                    <a:pt x="419" y="26"/>
                  </a:lnTo>
                  <a:lnTo>
                    <a:pt x="420" y="26"/>
                  </a:lnTo>
                  <a:lnTo>
                    <a:pt x="402" y="26"/>
                  </a:lnTo>
                  <a:lnTo>
                    <a:pt x="401" y="26"/>
                  </a:lnTo>
                  <a:lnTo>
                    <a:pt x="400" y="28"/>
                  </a:lnTo>
                  <a:lnTo>
                    <a:pt x="397" y="31"/>
                  </a:lnTo>
                  <a:lnTo>
                    <a:pt x="393" y="36"/>
                  </a:lnTo>
                  <a:lnTo>
                    <a:pt x="389" y="40"/>
                  </a:lnTo>
                  <a:lnTo>
                    <a:pt x="385" y="45"/>
                  </a:lnTo>
                  <a:lnTo>
                    <a:pt x="380" y="51"/>
                  </a:lnTo>
                  <a:lnTo>
                    <a:pt x="375" y="58"/>
                  </a:lnTo>
                  <a:lnTo>
                    <a:pt x="370" y="63"/>
                  </a:lnTo>
                  <a:lnTo>
                    <a:pt x="365" y="69"/>
                  </a:lnTo>
                  <a:lnTo>
                    <a:pt x="360" y="75"/>
                  </a:lnTo>
                  <a:lnTo>
                    <a:pt x="356" y="80"/>
                  </a:lnTo>
                  <a:lnTo>
                    <a:pt x="351" y="84"/>
                  </a:lnTo>
                  <a:lnTo>
                    <a:pt x="348" y="87"/>
                  </a:lnTo>
                  <a:lnTo>
                    <a:pt x="345" y="90"/>
                  </a:lnTo>
                  <a:lnTo>
                    <a:pt x="344" y="91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35" y="93"/>
                  </a:lnTo>
                  <a:lnTo>
                    <a:pt x="330" y="94"/>
                  </a:lnTo>
                  <a:lnTo>
                    <a:pt x="325" y="95"/>
                  </a:lnTo>
                  <a:lnTo>
                    <a:pt x="320" y="96"/>
                  </a:lnTo>
                  <a:lnTo>
                    <a:pt x="313" y="98"/>
                  </a:lnTo>
                  <a:lnTo>
                    <a:pt x="308" y="99"/>
                  </a:lnTo>
                  <a:lnTo>
                    <a:pt x="302" y="100"/>
                  </a:lnTo>
                  <a:lnTo>
                    <a:pt x="297" y="102"/>
                  </a:lnTo>
                  <a:lnTo>
                    <a:pt x="291" y="103"/>
                  </a:lnTo>
                  <a:lnTo>
                    <a:pt x="286" y="104"/>
                  </a:lnTo>
                  <a:lnTo>
                    <a:pt x="282" y="104"/>
                  </a:lnTo>
                  <a:lnTo>
                    <a:pt x="278" y="105"/>
                  </a:lnTo>
                  <a:lnTo>
                    <a:pt x="277" y="105"/>
                  </a:lnTo>
                  <a:lnTo>
                    <a:pt x="276" y="107"/>
                  </a:lnTo>
                  <a:lnTo>
                    <a:pt x="273" y="107"/>
                  </a:lnTo>
                  <a:lnTo>
                    <a:pt x="272" y="108"/>
                  </a:lnTo>
                  <a:lnTo>
                    <a:pt x="268" y="108"/>
                  </a:lnTo>
                  <a:lnTo>
                    <a:pt x="266" y="111"/>
                  </a:lnTo>
                  <a:lnTo>
                    <a:pt x="260" y="112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9" y="121"/>
                  </a:lnTo>
                  <a:lnTo>
                    <a:pt x="244" y="124"/>
                  </a:lnTo>
                  <a:lnTo>
                    <a:pt x="240" y="126"/>
                  </a:lnTo>
                  <a:lnTo>
                    <a:pt x="236" y="129"/>
                  </a:lnTo>
                  <a:lnTo>
                    <a:pt x="233" y="131"/>
                  </a:lnTo>
                  <a:lnTo>
                    <a:pt x="228" y="134"/>
                  </a:lnTo>
                  <a:lnTo>
                    <a:pt x="227" y="135"/>
                  </a:lnTo>
                  <a:lnTo>
                    <a:pt x="196" y="121"/>
                  </a:lnTo>
                  <a:lnTo>
                    <a:pt x="197" y="120"/>
                  </a:lnTo>
                  <a:lnTo>
                    <a:pt x="201" y="120"/>
                  </a:lnTo>
                  <a:lnTo>
                    <a:pt x="203" y="118"/>
                  </a:lnTo>
                  <a:lnTo>
                    <a:pt x="205" y="118"/>
                  </a:lnTo>
                  <a:lnTo>
                    <a:pt x="209" y="117"/>
                  </a:lnTo>
                  <a:lnTo>
                    <a:pt x="213" y="117"/>
                  </a:lnTo>
                  <a:lnTo>
                    <a:pt x="215" y="116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3"/>
                  </a:lnTo>
                  <a:lnTo>
                    <a:pt x="231" y="112"/>
                  </a:lnTo>
                  <a:lnTo>
                    <a:pt x="233" y="109"/>
                  </a:lnTo>
                  <a:lnTo>
                    <a:pt x="235" y="108"/>
                  </a:lnTo>
                  <a:lnTo>
                    <a:pt x="237" y="107"/>
                  </a:lnTo>
                  <a:lnTo>
                    <a:pt x="240" y="103"/>
                  </a:lnTo>
                  <a:lnTo>
                    <a:pt x="244" y="100"/>
                  </a:lnTo>
                  <a:lnTo>
                    <a:pt x="248" y="96"/>
                  </a:lnTo>
                  <a:lnTo>
                    <a:pt x="251" y="94"/>
                  </a:lnTo>
                  <a:lnTo>
                    <a:pt x="255" y="90"/>
                  </a:lnTo>
                  <a:lnTo>
                    <a:pt x="260" y="86"/>
                  </a:lnTo>
                  <a:lnTo>
                    <a:pt x="263" y="82"/>
                  </a:lnTo>
                  <a:lnTo>
                    <a:pt x="267" y="78"/>
                  </a:lnTo>
                  <a:lnTo>
                    <a:pt x="271" y="76"/>
                  </a:lnTo>
                  <a:lnTo>
                    <a:pt x="275" y="73"/>
                  </a:lnTo>
                  <a:lnTo>
                    <a:pt x="278" y="68"/>
                  </a:lnTo>
                  <a:lnTo>
                    <a:pt x="281" y="67"/>
                  </a:lnTo>
                  <a:lnTo>
                    <a:pt x="275" y="53"/>
                  </a:lnTo>
                  <a:lnTo>
                    <a:pt x="272" y="53"/>
                  </a:lnTo>
                  <a:lnTo>
                    <a:pt x="269" y="53"/>
                  </a:lnTo>
                  <a:lnTo>
                    <a:pt x="266" y="53"/>
                  </a:lnTo>
                  <a:lnTo>
                    <a:pt x="263" y="54"/>
                  </a:lnTo>
                  <a:lnTo>
                    <a:pt x="260" y="54"/>
                  </a:lnTo>
                  <a:lnTo>
                    <a:pt x="257" y="54"/>
                  </a:lnTo>
                  <a:lnTo>
                    <a:pt x="253" y="54"/>
                  </a:lnTo>
                  <a:lnTo>
                    <a:pt x="249" y="55"/>
                  </a:lnTo>
                  <a:lnTo>
                    <a:pt x="246" y="55"/>
                  </a:lnTo>
                  <a:lnTo>
                    <a:pt x="242" y="55"/>
                  </a:lnTo>
                  <a:lnTo>
                    <a:pt x="236" y="57"/>
                  </a:lnTo>
                  <a:lnTo>
                    <a:pt x="231" y="58"/>
                  </a:lnTo>
                  <a:lnTo>
                    <a:pt x="228" y="58"/>
                  </a:lnTo>
                  <a:lnTo>
                    <a:pt x="224" y="59"/>
                  </a:lnTo>
                  <a:lnTo>
                    <a:pt x="219" y="60"/>
                  </a:lnTo>
                  <a:lnTo>
                    <a:pt x="214" y="62"/>
                  </a:lnTo>
                  <a:lnTo>
                    <a:pt x="209" y="64"/>
                  </a:lnTo>
                  <a:lnTo>
                    <a:pt x="203" y="66"/>
                  </a:lnTo>
                  <a:lnTo>
                    <a:pt x="197" y="68"/>
                  </a:lnTo>
                  <a:lnTo>
                    <a:pt x="191" y="71"/>
                  </a:lnTo>
                  <a:lnTo>
                    <a:pt x="186" y="72"/>
                  </a:lnTo>
                  <a:lnTo>
                    <a:pt x="179" y="73"/>
                  </a:lnTo>
                  <a:lnTo>
                    <a:pt x="174" y="76"/>
                  </a:lnTo>
                  <a:lnTo>
                    <a:pt x="170" y="77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80"/>
                  </a:lnTo>
                  <a:lnTo>
                    <a:pt x="159" y="78"/>
                  </a:lnTo>
                  <a:lnTo>
                    <a:pt x="156" y="77"/>
                  </a:lnTo>
                  <a:lnTo>
                    <a:pt x="154" y="75"/>
                  </a:lnTo>
                  <a:lnTo>
                    <a:pt x="150" y="72"/>
                  </a:lnTo>
                  <a:lnTo>
                    <a:pt x="146" y="69"/>
                  </a:lnTo>
                  <a:lnTo>
                    <a:pt x="141" y="67"/>
                  </a:lnTo>
                  <a:lnTo>
                    <a:pt x="137" y="67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3" y="64"/>
                  </a:lnTo>
                  <a:lnTo>
                    <a:pt x="118" y="64"/>
                  </a:lnTo>
                  <a:lnTo>
                    <a:pt x="112" y="64"/>
                  </a:lnTo>
                  <a:lnTo>
                    <a:pt x="109" y="66"/>
                  </a:lnTo>
                  <a:lnTo>
                    <a:pt x="111" y="62"/>
                  </a:lnTo>
                  <a:lnTo>
                    <a:pt x="116" y="58"/>
                  </a:lnTo>
                  <a:lnTo>
                    <a:pt x="123" y="54"/>
                  </a:lnTo>
                  <a:lnTo>
                    <a:pt x="128" y="49"/>
                  </a:lnTo>
                  <a:lnTo>
                    <a:pt x="133" y="45"/>
                  </a:lnTo>
                  <a:lnTo>
                    <a:pt x="136" y="41"/>
                  </a:lnTo>
                  <a:lnTo>
                    <a:pt x="138" y="39"/>
                  </a:lnTo>
                  <a:lnTo>
                    <a:pt x="138" y="36"/>
                  </a:lnTo>
                  <a:lnTo>
                    <a:pt x="138" y="32"/>
                  </a:lnTo>
                  <a:lnTo>
                    <a:pt x="137" y="27"/>
                  </a:lnTo>
                  <a:lnTo>
                    <a:pt x="137" y="21"/>
                  </a:lnTo>
                  <a:lnTo>
                    <a:pt x="136" y="15"/>
                  </a:lnTo>
                  <a:lnTo>
                    <a:pt x="134" y="9"/>
                  </a:lnTo>
                  <a:lnTo>
                    <a:pt x="130" y="5"/>
                  </a:lnTo>
                  <a:lnTo>
                    <a:pt x="128" y="2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06" y="2"/>
                  </a:lnTo>
                  <a:lnTo>
                    <a:pt x="102" y="4"/>
                  </a:lnTo>
                  <a:lnTo>
                    <a:pt x="99" y="6"/>
                  </a:lnTo>
                  <a:lnTo>
                    <a:pt x="96" y="9"/>
                  </a:lnTo>
                  <a:lnTo>
                    <a:pt x="93" y="10"/>
                  </a:lnTo>
                  <a:lnTo>
                    <a:pt x="90" y="13"/>
                  </a:lnTo>
                  <a:lnTo>
                    <a:pt x="87" y="15"/>
                  </a:lnTo>
                  <a:lnTo>
                    <a:pt x="84" y="18"/>
                  </a:lnTo>
                  <a:lnTo>
                    <a:pt x="80" y="21"/>
                  </a:lnTo>
                  <a:lnTo>
                    <a:pt x="78" y="24"/>
                  </a:lnTo>
                  <a:lnTo>
                    <a:pt x="74" y="28"/>
                  </a:lnTo>
                  <a:lnTo>
                    <a:pt x="70" y="32"/>
                  </a:lnTo>
                  <a:lnTo>
                    <a:pt x="66" y="36"/>
                  </a:lnTo>
                  <a:lnTo>
                    <a:pt x="63" y="39"/>
                  </a:lnTo>
                  <a:lnTo>
                    <a:pt x="60" y="42"/>
                  </a:lnTo>
                  <a:lnTo>
                    <a:pt x="58" y="45"/>
                  </a:lnTo>
                  <a:lnTo>
                    <a:pt x="54" y="50"/>
                  </a:lnTo>
                  <a:lnTo>
                    <a:pt x="53" y="51"/>
                  </a:lnTo>
                  <a:lnTo>
                    <a:pt x="52" y="51"/>
                  </a:lnTo>
                  <a:lnTo>
                    <a:pt x="48" y="53"/>
                  </a:lnTo>
                  <a:lnTo>
                    <a:pt x="44" y="54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15" y="67"/>
                  </a:lnTo>
                  <a:lnTo>
                    <a:pt x="11" y="72"/>
                  </a:lnTo>
                  <a:lnTo>
                    <a:pt x="8" y="75"/>
                  </a:lnTo>
                  <a:lnTo>
                    <a:pt x="8" y="78"/>
                  </a:lnTo>
                  <a:lnTo>
                    <a:pt x="8" y="81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91"/>
                  </a:lnTo>
                  <a:lnTo>
                    <a:pt x="9" y="95"/>
                  </a:lnTo>
                  <a:lnTo>
                    <a:pt x="11" y="98"/>
                  </a:lnTo>
                  <a:lnTo>
                    <a:pt x="11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5" y="112"/>
                  </a:lnTo>
                  <a:lnTo>
                    <a:pt x="15" y="116"/>
                  </a:lnTo>
                  <a:lnTo>
                    <a:pt x="16" y="120"/>
                  </a:lnTo>
                  <a:lnTo>
                    <a:pt x="17" y="122"/>
                  </a:lnTo>
                  <a:lnTo>
                    <a:pt x="18" y="125"/>
                  </a:lnTo>
                  <a:lnTo>
                    <a:pt x="20" y="129"/>
                  </a:lnTo>
                  <a:lnTo>
                    <a:pt x="20" y="130"/>
                  </a:lnTo>
                  <a:lnTo>
                    <a:pt x="15" y="131"/>
                  </a:lnTo>
                  <a:lnTo>
                    <a:pt x="2" y="127"/>
                  </a:lnTo>
                  <a:lnTo>
                    <a:pt x="0" y="139"/>
                  </a:lnTo>
                  <a:lnTo>
                    <a:pt x="81" y="183"/>
                  </a:lnTo>
                  <a:lnTo>
                    <a:pt x="89" y="176"/>
                  </a:lnTo>
                  <a:lnTo>
                    <a:pt x="21" y="144"/>
                  </a:lnTo>
                  <a:lnTo>
                    <a:pt x="21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39" name="Freeform 71">
              <a:extLst>
                <a:ext uri="{FF2B5EF4-FFF2-40B4-BE49-F238E27FC236}">
                  <a16:creationId xmlns:a16="http://schemas.microsoft.com/office/drawing/2014/main" id="{11998D11-4F72-4444-B41B-3CB645CC2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4200"/>
              <a:ext cx="613" cy="372"/>
            </a:xfrm>
            <a:custGeom>
              <a:avLst/>
              <a:gdLst>
                <a:gd name="T0" fmla="*/ 573 w 613"/>
                <a:gd name="T1" fmla="*/ 213 h 372"/>
                <a:gd name="T2" fmla="*/ 563 w 613"/>
                <a:gd name="T3" fmla="*/ 190 h 372"/>
                <a:gd name="T4" fmla="*/ 550 w 613"/>
                <a:gd name="T5" fmla="*/ 168 h 372"/>
                <a:gd name="T6" fmla="*/ 536 w 613"/>
                <a:gd name="T7" fmla="*/ 145 h 372"/>
                <a:gd name="T8" fmla="*/ 515 w 613"/>
                <a:gd name="T9" fmla="*/ 119 h 372"/>
                <a:gd name="T10" fmla="*/ 491 w 613"/>
                <a:gd name="T11" fmla="*/ 94 h 372"/>
                <a:gd name="T12" fmla="*/ 464 w 613"/>
                <a:gd name="T13" fmla="*/ 69 h 372"/>
                <a:gd name="T14" fmla="*/ 431 w 613"/>
                <a:gd name="T15" fmla="*/ 47 h 372"/>
                <a:gd name="T16" fmla="*/ 394 w 613"/>
                <a:gd name="T17" fmla="*/ 31 h 372"/>
                <a:gd name="T18" fmla="*/ 353 w 613"/>
                <a:gd name="T19" fmla="*/ 20 h 372"/>
                <a:gd name="T20" fmla="*/ 306 w 613"/>
                <a:gd name="T21" fmla="*/ 16 h 372"/>
                <a:gd name="T22" fmla="*/ 256 w 613"/>
                <a:gd name="T23" fmla="*/ 23 h 372"/>
                <a:gd name="T24" fmla="*/ 206 w 613"/>
                <a:gd name="T25" fmla="*/ 36 h 372"/>
                <a:gd name="T26" fmla="*/ 164 w 613"/>
                <a:gd name="T27" fmla="*/ 56 h 372"/>
                <a:gd name="T28" fmla="*/ 127 w 613"/>
                <a:gd name="T29" fmla="*/ 82 h 372"/>
                <a:gd name="T30" fmla="*/ 99 w 613"/>
                <a:gd name="T31" fmla="*/ 113 h 372"/>
                <a:gd name="T32" fmla="*/ 75 w 613"/>
                <a:gd name="T33" fmla="*/ 145 h 372"/>
                <a:gd name="T34" fmla="*/ 57 w 613"/>
                <a:gd name="T35" fmla="*/ 177 h 372"/>
                <a:gd name="T36" fmla="*/ 41 w 613"/>
                <a:gd name="T37" fmla="*/ 209 h 372"/>
                <a:gd name="T38" fmla="*/ 31 w 613"/>
                <a:gd name="T39" fmla="*/ 242 h 372"/>
                <a:gd name="T40" fmla="*/ 23 w 613"/>
                <a:gd name="T41" fmla="*/ 270 h 372"/>
                <a:gd name="T42" fmla="*/ 19 w 613"/>
                <a:gd name="T43" fmla="*/ 293 h 372"/>
                <a:gd name="T44" fmla="*/ 17 w 613"/>
                <a:gd name="T45" fmla="*/ 313 h 372"/>
                <a:gd name="T46" fmla="*/ 15 w 613"/>
                <a:gd name="T47" fmla="*/ 327 h 372"/>
                <a:gd name="T48" fmla="*/ 1 w 613"/>
                <a:gd name="T49" fmla="*/ 324 h 372"/>
                <a:gd name="T50" fmla="*/ 1 w 613"/>
                <a:gd name="T51" fmla="*/ 306 h 372"/>
                <a:gd name="T52" fmla="*/ 5 w 613"/>
                <a:gd name="T53" fmla="*/ 282 h 372"/>
                <a:gd name="T54" fmla="*/ 12 w 613"/>
                <a:gd name="T55" fmla="*/ 252 h 372"/>
                <a:gd name="T56" fmla="*/ 19 w 613"/>
                <a:gd name="T57" fmla="*/ 219 h 372"/>
                <a:gd name="T58" fmla="*/ 33 w 613"/>
                <a:gd name="T59" fmla="*/ 184 h 372"/>
                <a:gd name="T60" fmla="*/ 50 w 613"/>
                <a:gd name="T61" fmla="*/ 148 h 372"/>
                <a:gd name="T62" fmla="*/ 75 w 613"/>
                <a:gd name="T63" fmla="*/ 113 h 372"/>
                <a:gd name="T64" fmla="*/ 106 w 613"/>
                <a:gd name="T65" fmla="*/ 81 h 372"/>
                <a:gd name="T66" fmla="*/ 142 w 613"/>
                <a:gd name="T67" fmla="*/ 51 h 372"/>
                <a:gd name="T68" fmla="*/ 188 w 613"/>
                <a:gd name="T69" fmla="*/ 27 h 372"/>
                <a:gd name="T70" fmla="*/ 242 w 613"/>
                <a:gd name="T71" fmla="*/ 10 h 372"/>
                <a:gd name="T72" fmla="*/ 301 w 613"/>
                <a:gd name="T73" fmla="*/ 1 h 372"/>
                <a:gd name="T74" fmla="*/ 354 w 613"/>
                <a:gd name="T75" fmla="*/ 2 h 372"/>
                <a:gd name="T76" fmla="*/ 400 w 613"/>
                <a:gd name="T77" fmla="*/ 11 h 372"/>
                <a:gd name="T78" fmla="*/ 440 w 613"/>
                <a:gd name="T79" fmla="*/ 29 h 372"/>
                <a:gd name="T80" fmla="*/ 476 w 613"/>
                <a:gd name="T81" fmla="*/ 51 h 372"/>
                <a:gd name="T82" fmla="*/ 506 w 613"/>
                <a:gd name="T83" fmla="*/ 76 h 372"/>
                <a:gd name="T84" fmla="*/ 531 w 613"/>
                <a:gd name="T85" fmla="*/ 103 h 372"/>
                <a:gd name="T86" fmla="*/ 551 w 613"/>
                <a:gd name="T87" fmla="*/ 130 h 372"/>
                <a:gd name="T88" fmla="*/ 568 w 613"/>
                <a:gd name="T89" fmla="*/ 157 h 372"/>
                <a:gd name="T90" fmla="*/ 579 w 613"/>
                <a:gd name="T91" fmla="*/ 180 h 372"/>
                <a:gd name="T92" fmla="*/ 588 w 613"/>
                <a:gd name="T93" fmla="*/ 198 h 372"/>
                <a:gd name="T94" fmla="*/ 594 w 613"/>
                <a:gd name="T95" fmla="*/ 215 h 372"/>
                <a:gd name="T96" fmla="*/ 606 w 613"/>
                <a:gd name="T97" fmla="*/ 225 h 372"/>
                <a:gd name="T98" fmla="*/ 612 w 613"/>
                <a:gd name="T99" fmla="*/ 242 h 372"/>
                <a:gd name="T100" fmla="*/ 605 w 613"/>
                <a:gd name="T101" fmla="*/ 264 h 372"/>
                <a:gd name="T102" fmla="*/ 85 w 613"/>
                <a:gd name="T103" fmla="*/ 372 h 372"/>
                <a:gd name="T104" fmla="*/ 594 w 613"/>
                <a:gd name="T105" fmla="*/ 253 h 372"/>
                <a:gd name="T106" fmla="*/ 590 w 613"/>
                <a:gd name="T107" fmla="*/ 234 h 372"/>
                <a:gd name="T108" fmla="*/ 574 w 613"/>
                <a:gd name="T109" fmla="*/ 23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3" h="372">
                  <a:moveTo>
                    <a:pt x="63" y="319"/>
                  </a:moveTo>
                  <a:lnTo>
                    <a:pt x="577" y="220"/>
                  </a:lnTo>
                  <a:lnTo>
                    <a:pt x="577" y="219"/>
                  </a:lnTo>
                  <a:lnTo>
                    <a:pt x="576" y="217"/>
                  </a:lnTo>
                  <a:lnTo>
                    <a:pt x="573" y="213"/>
                  </a:lnTo>
                  <a:lnTo>
                    <a:pt x="572" y="209"/>
                  </a:lnTo>
                  <a:lnTo>
                    <a:pt x="569" y="203"/>
                  </a:lnTo>
                  <a:lnTo>
                    <a:pt x="567" y="198"/>
                  </a:lnTo>
                  <a:lnTo>
                    <a:pt x="564" y="193"/>
                  </a:lnTo>
                  <a:lnTo>
                    <a:pt x="563" y="190"/>
                  </a:lnTo>
                  <a:lnTo>
                    <a:pt x="560" y="186"/>
                  </a:lnTo>
                  <a:lnTo>
                    <a:pt x="559" y="182"/>
                  </a:lnTo>
                  <a:lnTo>
                    <a:pt x="555" y="177"/>
                  </a:lnTo>
                  <a:lnTo>
                    <a:pt x="552" y="173"/>
                  </a:lnTo>
                  <a:lnTo>
                    <a:pt x="550" y="168"/>
                  </a:lnTo>
                  <a:lnTo>
                    <a:pt x="547" y="164"/>
                  </a:lnTo>
                  <a:lnTo>
                    <a:pt x="545" y="159"/>
                  </a:lnTo>
                  <a:lnTo>
                    <a:pt x="542" y="154"/>
                  </a:lnTo>
                  <a:lnTo>
                    <a:pt x="538" y="150"/>
                  </a:lnTo>
                  <a:lnTo>
                    <a:pt x="536" y="145"/>
                  </a:lnTo>
                  <a:lnTo>
                    <a:pt x="531" y="140"/>
                  </a:lnTo>
                  <a:lnTo>
                    <a:pt x="528" y="135"/>
                  </a:lnTo>
                  <a:lnTo>
                    <a:pt x="524" y="130"/>
                  </a:lnTo>
                  <a:lnTo>
                    <a:pt x="519" y="125"/>
                  </a:lnTo>
                  <a:lnTo>
                    <a:pt x="515" y="119"/>
                  </a:lnTo>
                  <a:lnTo>
                    <a:pt x="511" y="114"/>
                  </a:lnTo>
                  <a:lnTo>
                    <a:pt x="506" y="109"/>
                  </a:lnTo>
                  <a:lnTo>
                    <a:pt x="502" y="104"/>
                  </a:lnTo>
                  <a:lnTo>
                    <a:pt x="497" y="99"/>
                  </a:lnTo>
                  <a:lnTo>
                    <a:pt x="491" y="94"/>
                  </a:lnTo>
                  <a:lnTo>
                    <a:pt x="485" y="88"/>
                  </a:lnTo>
                  <a:lnTo>
                    <a:pt x="480" y="83"/>
                  </a:lnTo>
                  <a:lnTo>
                    <a:pt x="475" y="78"/>
                  </a:lnTo>
                  <a:lnTo>
                    <a:pt x="469" y="74"/>
                  </a:lnTo>
                  <a:lnTo>
                    <a:pt x="464" y="69"/>
                  </a:lnTo>
                  <a:lnTo>
                    <a:pt x="457" y="65"/>
                  </a:lnTo>
                  <a:lnTo>
                    <a:pt x="451" y="60"/>
                  </a:lnTo>
                  <a:lnTo>
                    <a:pt x="444" y="56"/>
                  </a:lnTo>
                  <a:lnTo>
                    <a:pt x="438" y="51"/>
                  </a:lnTo>
                  <a:lnTo>
                    <a:pt x="431" y="47"/>
                  </a:lnTo>
                  <a:lnTo>
                    <a:pt x="424" y="45"/>
                  </a:lnTo>
                  <a:lnTo>
                    <a:pt x="417" y="41"/>
                  </a:lnTo>
                  <a:lnTo>
                    <a:pt x="409" y="37"/>
                  </a:lnTo>
                  <a:lnTo>
                    <a:pt x="403" y="34"/>
                  </a:lnTo>
                  <a:lnTo>
                    <a:pt x="394" y="31"/>
                  </a:lnTo>
                  <a:lnTo>
                    <a:pt x="386" y="29"/>
                  </a:lnTo>
                  <a:lnTo>
                    <a:pt x="377" y="25"/>
                  </a:lnTo>
                  <a:lnTo>
                    <a:pt x="370" y="24"/>
                  </a:lnTo>
                  <a:lnTo>
                    <a:pt x="361" y="21"/>
                  </a:lnTo>
                  <a:lnTo>
                    <a:pt x="353" y="20"/>
                  </a:lnTo>
                  <a:lnTo>
                    <a:pt x="344" y="19"/>
                  </a:lnTo>
                  <a:lnTo>
                    <a:pt x="335" y="18"/>
                  </a:lnTo>
                  <a:lnTo>
                    <a:pt x="326" y="18"/>
                  </a:lnTo>
                  <a:lnTo>
                    <a:pt x="315" y="16"/>
                  </a:lnTo>
                  <a:lnTo>
                    <a:pt x="306" y="16"/>
                  </a:lnTo>
                  <a:lnTo>
                    <a:pt x="296" y="18"/>
                  </a:lnTo>
                  <a:lnTo>
                    <a:pt x="286" y="18"/>
                  </a:lnTo>
                  <a:lnTo>
                    <a:pt x="277" y="19"/>
                  </a:lnTo>
                  <a:lnTo>
                    <a:pt x="267" y="20"/>
                  </a:lnTo>
                  <a:lnTo>
                    <a:pt x="256" y="23"/>
                  </a:lnTo>
                  <a:lnTo>
                    <a:pt x="246" y="24"/>
                  </a:lnTo>
                  <a:lnTo>
                    <a:pt x="234" y="27"/>
                  </a:lnTo>
                  <a:lnTo>
                    <a:pt x="224" y="29"/>
                  </a:lnTo>
                  <a:lnTo>
                    <a:pt x="215" y="33"/>
                  </a:lnTo>
                  <a:lnTo>
                    <a:pt x="206" y="36"/>
                  </a:lnTo>
                  <a:lnTo>
                    <a:pt x="197" y="40"/>
                  </a:lnTo>
                  <a:lnTo>
                    <a:pt x="188" y="43"/>
                  </a:lnTo>
                  <a:lnTo>
                    <a:pt x="180" y="49"/>
                  </a:lnTo>
                  <a:lnTo>
                    <a:pt x="171" y="52"/>
                  </a:lnTo>
                  <a:lnTo>
                    <a:pt x="164" y="56"/>
                  </a:lnTo>
                  <a:lnTo>
                    <a:pt x="156" y="61"/>
                  </a:lnTo>
                  <a:lnTo>
                    <a:pt x="148" y="67"/>
                  </a:lnTo>
                  <a:lnTo>
                    <a:pt x="142" y="72"/>
                  </a:lnTo>
                  <a:lnTo>
                    <a:pt x="135" y="77"/>
                  </a:lnTo>
                  <a:lnTo>
                    <a:pt x="127" y="82"/>
                  </a:lnTo>
                  <a:lnTo>
                    <a:pt x="122" y="88"/>
                  </a:lnTo>
                  <a:lnTo>
                    <a:pt x="115" y="94"/>
                  </a:lnTo>
                  <a:lnTo>
                    <a:pt x="109" y="100"/>
                  </a:lnTo>
                  <a:lnTo>
                    <a:pt x="104" y="105"/>
                  </a:lnTo>
                  <a:lnTo>
                    <a:pt x="99" y="113"/>
                  </a:lnTo>
                  <a:lnTo>
                    <a:pt x="93" y="118"/>
                  </a:lnTo>
                  <a:lnTo>
                    <a:pt x="88" y="125"/>
                  </a:lnTo>
                  <a:lnTo>
                    <a:pt x="84" y="131"/>
                  </a:lnTo>
                  <a:lnTo>
                    <a:pt x="80" y="139"/>
                  </a:lnTo>
                  <a:lnTo>
                    <a:pt x="75" y="145"/>
                  </a:lnTo>
                  <a:lnTo>
                    <a:pt x="71" y="150"/>
                  </a:lnTo>
                  <a:lnTo>
                    <a:pt x="67" y="157"/>
                  </a:lnTo>
                  <a:lnTo>
                    <a:pt x="63" y="164"/>
                  </a:lnTo>
                  <a:lnTo>
                    <a:pt x="59" y="171"/>
                  </a:lnTo>
                  <a:lnTo>
                    <a:pt x="57" y="177"/>
                  </a:lnTo>
                  <a:lnTo>
                    <a:pt x="53" y="185"/>
                  </a:lnTo>
                  <a:lnTo>
                    <a:pt x="50" y="191"/>
                  </a:lnTo>
                  <a:lnTo>
                    <a:pt x="46" y="198"/>
                  </a:lnTo>
                  <a:lnTo>
                    <a:pt x="44" y="204"/>
                  </a:lnTo>
                  <a:lnTo>
                    <a:pt x="41" y="209"/>
                  </a:lnTo>
                  <a:lnTo>
                    <a:pt x="39" y="217"/>
                  </a:lnTo>
                  <a:lnTo>
                    <a:pt x="36" y="222"/>
                  </a:lnTo>
                  <a:lnTo>
                    <a:pt x="35" y="229"/>
                  </a:lnTo>
                  <a:lnTo>
                    <a:pt x="33" y="235"/>
                  </a:lnTo>
                  <a:lnTo>
                    <a:pt x="31" y="242"/>
                  </a:lnTo>
                  <a:lnTo>
                    <a:pt x="28" y="248"/>
                  </a:lnTo>
                  <a:lnTo>
                    <a:pt x="27" y="253"/>
                  </a:lnTo>
                  <a:lnTo>
                    <a:pt x="26" y="258"/>
                  </a:lnTo>
                  <a:lnTo>
                    <a:pt x="24" y="265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2" y="280"/>
                  </a:lnTo>
                  <a:lnTo>
                    <a:pt x="21" y="285"/>
                  </a:lnTo>
                  <a:lnTo>
                    <a:pt x="19" y="289"/>
                  </a:lnTo>
                  <a:lnTo>
                    <a:pt x="19" y="293"/>
                  </a:lnTo>
                  <a:lnTo>
                    <a:pt x="18" y="297"/>
                  </a:lnTo>
                  <a:lnTo>
                    <a:pt x="17" y="302"/>
                  </a:lnTo>
                  <a:lnTo>
                    <a:pt x="17" y="305"/>
                  </a:lnTo>
                  <a:lnTo>
                    <a:pt x="17" y="309"/>
                  </a:lnTo>
                  <a:lnTo>
                    <a:pt x="17" y="313"/>
                  </a:lnTo>
                  <a:lnTo>
                    <a:pt x="17" y="315"/>
                  </a:lnTo>
                  <a:lnTo>
                    <a:pt x="15" y="320"/>
                  </a:lnTo>
                  <a:lnTo>
                    <a:pt x="15" y="324"/>
                  </a:lnTo>
                  <a:lnTo>
                    <a:pt x="15" y="325"/>
                  </a:lnTo>
                  <a:lnTo>
                    <a:pt x="15" y="327"/>
                  </a:lnTo>
                  <a:lnTo>
                    <a:pt x="1" y="337"/>
                  </a:lnTo>
                  <a:lnTo>
                    <a:pt x="0" y="33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" y="324"/>
                  </a:lnTo>
                  <a:lnTo>
                    <a:pt x="1" y="322"/>
                  </a:lnTo>
                  <a:lnTo>
                    <a:pt x="1" y="318"/>
                  </a:lnTo>
                  <a:lnTo>
                    <a:pt x="1" y="314"/>
                  </a:lnTo>
                  <a:lnTo>
                    <a:pt x="1" y="310"/>
                  </a:lnTo>
                  <a:lnTo>
                    <a:pt x="1" y="306"/>
                  </a:lnTo>
                  <a:lnTo>
                    <a:pt x="3" y="301"/>
                  </a:lnTo>
                  <a:lnTo>
                    <a:pt x="3" y="297"/>
                  </a:lnTo>
                  <a:lnTo>
                    <a:pt x="4" y="292"/>
                  </a:lnTo>
                  <a:lnTo>
                    <a:pt x="4" y="287"/>
                  </a:lnTo>
                  <a:lnTo>
                    <a:pt x="5" y="282"/>
                  </a:lnTo>
                  <a:lnTo>
                    <a:pt x="5" y="275"/>
                  </a:lnTo>
                  <a:lnTo>
                    <a:pt x="6" y="270"/>
                  </a:lnTo>
                  <a:lnTo>
                    <a:pt x="8" y="264"/>
                  </a:lnTo>
                  <a:lnTo>
                    <a:pt x="9" y="258"/>
                  </a:lnTo>
                  <a:lnTo>
                    <a:pt x="12" y="252"/>
                  </a:lnTo>
                  <a:lnTo>
                    <a:pt x="13" y="246"/>
                  </a:lnTo>
                  <a:lnTo>
                    <a:pt x="14" y="239"/>
                  </a:lnTo>
                  <a:lnTo>
                    <a:pt x="15" y="231"/>
                  </a:lnTo>
                  <a:lnTo>
                    <a:pt x="17" y="225"/>
                  </a:lnTo>
                  <a:lnTo>
                    <a:pt x="19" y="219"/>
                  </a:lnTo>
                  <a:lnTo>
                    <a:pt x="22" y="212"/>
                  </a:lnTo>
                  <a:lnTo>
                    <a:pt x="24" y="204"/>
                  </a:lnTo>
                  <a:lnTo>
                    <a:pt x="27" y="198"/>
                  </a:lnTo>
                  <a:lnTo>
                    <a:pt x="31" y="191"/>
                  </a:lnTo>
                  <a:lnTo>
                    <a:pt x="33" y="184"/>
                  </a:lnTo>
                  <a:lnTo>
                    <a:pt x="36" y="176"/>
                  </a:lnTo>
                  <a:lnTo>
                    <a:pt x="39" y="170"/>
                  </a:lnTo>
                  <a:lnTo>
                    <a:pt x="44" y="162"/>
                  </a:lnTo>
                  <a:lnTo>
                    <a:pt x="46" y="155"/>
                  </a:lnTo>
                  <a:lnTo>
                    <a:pt x="50" y="148"/>
                  </a:lnTo>
                  <a:lnTo>
                    <a:pt x="55" y="141"/>
                  </a:lnTo>
                  <a:lnTo>
                    <a:pt x="61" y="134"/>
                  </a:lnTo>
                  <a:lnTo>
                    <a:pt x="64" y="127"/>
                  </a:lnTo>
                  <a:lnTo>
                    <a:pt x="70" y="119"/>
                  </a:lnTo>
                  <a:lnTo>
                    <a:pt x="75" y="113"/>
                  </a:lnTo>
                  <a:lnTo>
                    <a:pt x="80" y="106"/>
                  </a:lnTo>
                  <a:lnTo>
                    <a:pt x="86" y="99"/>
                  </a:lnTo>
                  <a:lnTo>
                    <a:pt x="91" y="92"/>
                  </a:lnTo>
                  <a:lnTo>
                    <a:pt x="98" y="86"/>
                  </a:lnTo>
                  <a:lnTo>
                    <a:pt x="106" y="81"/>
                  </a:lnTo>
                  <a:lnTo>
                    <a:pt x="112" y="73"/>
                  </a:lnTo>
                  <a:lnTo>
                    <a:pt x="118" y="68"/>
                  </a:lnTo>
                  <a:lnTo>
                    <a:pt x="126" y="61"/>
                  </a:lnTo>
                  <a:lnTo>
                    <a:pt x="134" y="56"/>
                  </a:lnTo>
                  <a:lnTo>
                    <a:pt x="142" y="51"/>
                  </a:lnTo>
                  <a:lnTo>
                    <a:pt x="151" y="46"/>
                  </a:lnTo>
                  <a:lnTo>
                    <a:pt x="160" y="41"/>
                  </a:lnTo>
                  <a:lnTo>
                    <a:pt x="169" y="36"/>
                  </a:lnTo>
                  <a:lnTo>
                    <a:pt x="178" y="31"/>
                  </a:lnTo>
                  <a:lnTo>
                    <a:pt x="188" y="27"/>
                  </a:lnTo>
                  <a:lnTo>
                    <a:pt x="198" y="23"/>
                  </a:lnTo>
                  <a:lnTo>
                    <a:pt x="209" y="19"/>
                  </a:lnTo>
                  <a:lnTo>
                    <a:pt x="219" y="16"/>
                  </a:lnTo>
                  <a:lnTo>
                    <a:pt x="231" y="12"/>
                  </a:lnTo>
                  <a:lnTo>
                    <a:pt x="242" y="10"/>
                  </a:lnTo>
                  <a:lnTo>
                    <a:pt x="255" y="7"/>
                  </a:lnTo>
                  <a:lnTo>
                    <a:pt x="267" y="5"/>
                  </a:lnTo>
                  <a:lnTo>
                    <a:pt x="278" y="3"/>
                  </a:lnTo>
                  <a:lnTo>
                    <a:pt x="290" y="2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4" y="0"/>
                  </a:lnTo>
                  <a:lnTo>
                    <a:pt x="344" y="1"/>
                  </a:lnTo>
                  <a:lnTo>
                    <a:pt x="354" y="2"/>
                  </a:lnTo>
                  <a:lnTo>
                    <a:pt x="363" y="3"/>
                  </a:lnTo>
                  <a:lnTo>
                    <a:pt x="372" y="5"/>
                  </a:lnTo>
                  <a:lnTo>
                    <a:pt x="382" y="7"/>
                  </a:lnTo>
                  <a:lnTo>
                    <a:pt x="391" y="9"/>
                  </a:lnTo>
                  <a:lnTo>
                    <a:pt x="400" y="11"/>
                  </a:lnTo>
                  <a:lnTo>
                    <a:pt x="409" y="15"/>
                  </a:lnTo>
                  <a:lnTo>
                    <a:pt x="417" y="18"/>
                  </a:lnTo>
                  <a:lnTo>
                    <a:pt x="425" y="21"/>
                  </a:lnTo>
                  <a:lnTo>
                    <a:pt x="434" y="24"/>
                  </a:lnTo>
                  <a:lnTo>
                    <a:pt x="440" y="29"/>
                  </a:lnTo>
                  <a:lnTo>
                    <a:pt x="448" y="33"/>
                  </a:lnTo>
                  <a:lnTo>
                    <a:pt x="456" y="36"/>
                  </a:lnTo>
                  <a:lnTo>
                    <a:pt x="462" y="41"/>
                  </a:lnTo>
                  <a:lnTo>
                    <a:pt x="469" y="46"/>
                  </a:lnTo>
                  <a:lnTo>
                    <a:pt x="476" y="51"/>
                  </a:lnTo>
                  <a:lnTo>
                    <a:pt x="482" y="55"/>
                  </a:lnTo>
                  <a:lnTo>
                    <a:pt x="488" y="60"/>
                  </a:lnTo>
                  <a:lnTo>
                    <a:pt x="494" y="65"/>
                  </a:lnTo>
                  <a:lnTo>
                    <a:pt x="501" y="70"/>
                  </a:lnTo>
                  <a:lnTo>
                    <a:pt x="506" y="76"/>
                  </a:lnTo>
                  <a:lnTo>
                    <a:pt x="511" y="81"/>
                  </a:lnTo>
                  <a:lnTo>
                    <a:pt x="516" y="87"/>
                  </a:lnTo>
                  <a:lnTo>
                    <a:pt x="523" y="92"/>
                  </a:lnTo>
                  <a:lnTo>
                    <a:pt x="527" y="97"/>
                  </a:lnTo>
                  <a:lnTo>
                    <a:pt x="531" y="103"/>
                  </a:lnTo>
                  <a:lnTo>
                    <a:pt x="536" y="108"/>
                  </a:lnTo>
                  <a:lnTo>
                    <a:pt x="540" y="114"/>
                  </a:lnTo>
                  <a:lnTo>
                    <a:pt x="543" y="119"/>
                  </a:lnTo>
                  <a:lnTo>
                    <a:pt x="549" y="125"/>
                  </a:lnTo>
                  <a:lnTo>
                    <a:pt x="551" y="130"/>
                  </a:lnTo>
                  <a:lnTo>
                    <a:pt x="555" y="136"/>
                  </a:lnTo>
                  <a:lnTo>
                    <a:pt x="559" y="141"/>
                  </a:lnTo>
                  <a:lnTo>
                    <a:pt x="561" y="146"/>
                  </a:lnTo>
                  <a:lnTo>
                    <a:pt x="565" y="152"/>
                  </a:lnTo>
                  <a:lnTo>
                    <a:pt x="568" y="157"/>
                  </a:lnTo>
                  <a:lnTo>
                    <a:pt x="570" y="162"/>
                  </a:lnTo>
                  <a:lnTo>
                    <a:pt x="573" y="166"/>
                  </a:lnTo>
                  <a:lnTo>
                    <a:pt x="576" y="171"/>
                  </a:lnTo>
                  <a:lnTo>
                    <a:pt x="578" y="176"/>
                  </a:lnTo>
                  <a:lnTo>
                    <a:pt x="579" y="180"/>
                  </a:lnTo>
                  <a:lnTo>
                    <a:pt x="582" y="184"/>
                  </a:lnTo>
                  <a:lnTo>
                    <a:pt x="583" y="188"/>
                  </a:lnTo>
                  <a:lnTo>
                    <a:pt x="585" y="191"/>
                  </a:lnTo>
                  <a:lnTo>
                    <a:pt x="586" y="194"/>
                  </a:lnTo>
                  <a:lnTo>
                    <a:pt x="588" y="198"/>
                  </a:lnTo>
                  <a:lnTo>
                    <a:pt x="588" y="200"/>
                  </a:lnTo>
                  <a:lnTo>
                    <a:pt x="591" y="204"/>
                  </a:lnTo>
                  <a:lnTo>
                    <a:pt x="592" y="209"/>
                  </a:lnTo>
                  <a:lnTo>
                    <a:pt x="594" y="212"/>
                  </a:lnTo>
                  <a:lnTo>
                    <a:pt x="594" y="215"/>
                  </a:lnTo>
                  <a:lnTo>
                    <a:pt x="595" y="216"/>
                  </a:lnTo>
                  <a:lnTo>
                    <a:pt x="596" y="216"/>
                  </a:lnTo>
                  <a:lnTo>
                    <a:pt x="601" y="219"/>
                  </a:lnTo>
                  <a:lnTo>
                    <a:pt x="604" y="221"/>
                  </a:lnTo>
                  <a:lnTo>
                    <a:pt x="606" y="225"/>
                  </a:lnTo>
                  <a:lnTo>
                    <a:pt x="608" y="228"/>
                  </a:lnTo>
                  <a:lnTo>
                    <a:pt x="609" y="231"/>
                  </a:lnTo>
                  <a:lnTo>
                    <a:pt x="610" y="234"/>
                  </a:lnTo>
                  <a:lnTo>
                    <a:pt x="612" y="238"/>
                  </a:lnTo>
                  <a:lnTo>
                    <a:pt x="612" y="242"/>
                  </a:lnTo>
                  <a:lnTo>
                    <a:pt x="613" y="246"/>
                  </a:lnTo>
                  <a:lnTo>
                    <a:pt x="612" y="248"/>
                  </a:lnTo>
                  <a:lnTo>
                    <a:pt x="612" y="252"/>
                  </a:lnTo>
                  <a:lnTo>
                    <a:pt x="608" y="258"/>
                  </a:lnTo>
                  <a:lnTo>
                    <a:pt x="605" y="264"/>
                  </a:lnTo>
                  <a:lnTo>
                    <a:pt x="600" y="266"/>
                  </a:lnTo>
                  <a:lnTo>
                    <a:pt x="597" y="270"/>
                  </a:lnTo>
                  <a:lnTo>
                    <a:pt x="594" y="271"/>
                  </a:lnTo>
                  <a:lnTo>
                    <a:pt x="594" y="273"/>
                  </a:lnTo>
                  <a:lnTo>
                    <a:pt x="85" y="372"/>
                  </a:lnTo>
                  <a:lnTo>
                    <a:pt x="71" y="361"/>
                  </a:lnTo>
                  <a:lnTo>
                    <a:pt x="585" y="262"/>
                  </a:lnTo>
                  <a:lnTo>
                    <a:pt x="587" y="260"/>
                  </a:lnTo>
                  <a:lnTo>
                    <a:pt x="592" y="256"/>
                  </a:lnTo>
                  <a:lnTo>
                    <a:pt x="594" y="253"/>
                  </a:lnTo>
                  <a:lnTo>
                    <a:pt x="596" y="249"/>
                  </a:lnTo>
                  <a:lnTo>
                    <a:pt x="596" y="244"/>
                  </a:lnTo>
                  <a:lnTo>
                    <a:pt x="596" y="240"/>
                  </a:lnTo>
                  <a:lnTo>
                    <a:pt x="594" y="237"/>
                  </a:lnTo>
                  <a:lnTo>
                    <a:pt x="590" y="234"/>
                  </a:lnTo>
                  <a:lnTo>
                    <a:pt x="587" y="231"/>
                  </a:lnTo>
                  <a:lnTo>
                    <a:pt x="583" y="231"/>
                  </a:lnTo>
                  <a:lnTo>
                    <a:pt x="579" y="231"/>
                  </a:lnTo>
                  <a:lnTo>
                    <a:pt x="577" y="231"/>
                  </a:lnTo>
                  <a:lnTo>
                    <a:pt x="574" y="231"/>
                  </a:lnTo>
                  <a:lnTo>
                    <a:pt x="574" y="233"/>
                  </a:lnTo>
                  <a:lnTo>
                    <a:pt x="58" y="333"/>
                  </a:lnTo>
                  <a:lnTo>
                    <a:pt x="63" y="319"/>
                  </a:lnTo>
                  <a:lnTo>
                    <a:pt x="63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40" name="Freeform 72">
              <a:extLst>
                <a:ext uri="{FF2B5EF4-FFF2-40B4-BE49-F238E27FC236}">
                  <a16:creationId xmlns:a16="http://schemas.microsoft.com/office/drawing/2014/main" id="{FD23C24A-7EDF-472D-9B23-95533032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4183"/>
              <a:ext cx="76" cy="42"/>
            </a:xfrm>
            <a:custGeom>
              <a:avLst/>
              <a:gdLst>
                <a:gd name="T0" fmla="*/ 4 w 76"/>
                <a:gd name="T1" fmla="*/ 42 h 42"/>
                <a:gd name="T2" fmla="*/ 0 w 76"/>
                <a:gd name="T3" fmla="*/ 22 h 42"/>
                <a:gd name="T4" fmla="*/ 1 w 76"/>
                <a:gd name="T5" fmla="*/ 20 h 42"/>
                <a:gd name="T6" fmla="*/ 4 w 76"/>
                <a:gd name="T7" fmla="*/ 18 h 42"/>
                <a:gd name="T8" fmla="*/ 7 w 76"/>
                <a:gd name="T9" fmla="*/ 14 h 42"/>
                <a:gd name="T10" fmla="*/ 12 w 76"/>
                <a:gd name="T11" fmla="*/ 11 h 42"/>
                <a:gd name="T12" fmla="*/ 13 w 76"/>
                <a:gd name="T13" fmla="*/ 10 h 42"/>
                <a:gd name="T14" fmla="*/ 16 w 76"/>
                <a:gd name="T15" fmla="*/ 10 h 42"/>
                <a:gd name="T16" fmla="*/ 18 w 76"/>
                <a:gd name="T17" fmla="*/ 9 h 42"/>
                <a:gd name="T18" fmla="*/ 22 w 76"/>
                <a:gd name="T19" fmla="*/ 8 h 42"/>
                <a:gd name="T20" fmla="*/ 26 w 76"/>
                <a:gd name="T21" fmla="*/ 6 h 42"/>
                <a:gd name="T22" fmla="*/ 30 w 76"/>
                <a:gd name="T23" fmla="*/ 6 h 42"/>
                <a:gd name="T24" fmla="*/ 35 w 76"/>
                <a:gd name="T25" fmla="*/ 5 h 42"/>
                <a:gd name="T26" fmla="*/ 40 w 76"/>
                <a:gd name="T27" fmla="*/ 5 h 42"/>
                <a:gd name="T28" fmla="*/ 44 w 76"/>
                <a:gd name="T29" fmla="*/ 4 h 42"/>
                <a:gd name="T30" fmla="*/ 48 w 76"/>
                <a:gd name="T31" fmla="*/ 2 h 42"/>
                <a:gd name="T32" fmla="*/ 52 w 76"/>
                <a:gd name="T33" fmla="*/ 1 h 42"/>
                <a:gd name="T34" fmla="*/ 56 w 76"/>
                <a:gd name="T35" fmla="*/ 1 h 42"/>
                <a:gd name="T36" fmla="*/ 58 w 76"/>
                <a:gd name="T37" fmla="*/ 1 h 42"/>
                <a:gd name="T38" fmla="*/ 62 w 76"/>
                <a:gd name="T39" fmla="*/ 0 h 42"/>
                <a:gd name="T40" fmla="*/ 63 w 76"/>
                <a:gd name="T41" fmla="*/ 0 h 42"/>
                <a:gd name="T42" fmla="*/ 65 w 76"/>
                <a:gd name="T43" fmla="*/ 1 h 42"/>
                <a:gd name="T44" fmla="*/ 67 w 76"/>
                <a:gd name="T45" fmla="*/ 2 h 42"/>
                <a:gd name="T46" fmla="*/ 70 w 76"/>
                <a:gd name="T47" fmla="*/ 5 h 42"/>
                <a:gd name="T48" fmla="*/ 72 w 76"/>
                <a:gd name="T49" fmla="*/ 6 h 42"/>
                <a:gd name="T50" fmla="*/ 74 w 76"/>
                <a:gd name="T51" fmla="*/ 8 h 42"/>
                <a:gd name="T52" fmla="*/ 76 w 76"/>
                <a:gd name="T53" fmla="*/ 23 h 42"/>
                <a:gd name="T54" fmla="*/ 68 w 76"/>
                <a:gd name="T55" fmla="*/ 24 h 42"/>
                <a:gd name="T56" fmla="*/ 62 w 76"/>
                <a:gd name="T57" fmla="*/ 10 h 42"/>
                <a:gd name="T58" fmla="*/ 59 w 76"/>
                <a:gd name="T59" fmla="*/ 10 h 42"/>
                <a:gd name="T60" fmla="*/ 56 w 76"/>
                <a:gd name="T61" fmla="*/ 11 h 42"/>
                <a:gd name="T62" fmla="*/ 52 w 76"/>
                <a:gd name="T63" fmla="*/ 11 h 42"/>
                <a:gd name="T64" fmla="*/ 48 w 76"/>
                <a:gd name="T65" fmla="*/ 11 h 42"/>
                <a:gd name="T66" fmla="*/ 44 w 76"/>
                <a:gd name="T67" fmla="*/ 11 h 42"/>
                <a:gd name="T68" fmla="*/ 40 w 76"/>
                <a:gd name="T69" fmla="*/ 13 h 42"/>
                <a:gd name="T70" fmla="*/ 36 w 76"/>
                <a:gd name="T71" fmla="*/ 13 h 42"/>
                <a:gd name="T72" fmla="*/ 32 w 76"/>
                <a:gd name="T73" fmla="*/ 14 h 42"/>
                <a:gd name="T74" fmla="*/ 29 w 76"/>
                <a:gd name="T75" fmla="*/ 15 h 42"/>
                <a:gd name="T76" fmla="*/ 25 w 76"/>
                <a:gd name="T77" fmla="*/ 17 h 42"/>
                <a:gd name="T78" fmla="*/ 22 w 76"/>
                <a:gd name="T79" fmla="*/ 17 h 42"/>
                <a:gd name="T80" fmla="*/ 18 w 76"/>
                <a:gd name="T81" fmla="*/ 18 h 42"/>
                <a:gd name="T82" fmla="*/ 17 w 76"/>
                <a:gd name="T83" fmla="*/ 19 h 42"/>
                <a:gd name="T84" fmla="*/ 16 w 76"/>
                <a:gd name="T85" fmla="*/ 20 h 42"/>
                <a:gd name="T86" fmla="*/ 12 w 76"/>
                <a:gd name="T87" fmla="*/ 24 h 42"/>
                <a:gd name="T88" fmla="*/ 12 w 76"/>
                <a:gd name="T89" fmla="*/ 28 h 42"/>
                <a:gd name="T90" fmla="*/ 12 w 76"/>
                <a:gd name="T91" fmla="*/ 32 h 42"/>
                <a:gd name="T92" fmla="*/ 12 w 76"/>
                <a:gd name="T93" fmla="*/ 35 h 42"/>
                <a:gd name="T94" fmla="*/ 4 w 76"/>
                <a:gd name="T95" fmla="*/ 42 h 42"/>
                <a:gd name="T96" fmla="*/ 4 w 76"/>
                <a:gd name="T9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42">
                  <a:moveTo>
                    <a:pt x="4" y="42"/>
                  </a:moveTo>
                  <a:lnTo>
                    <a:pt x="0" y="22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7" y="14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1"/>
                  </a:lnTo>
                  <a:lnTo>
                    <a:pt x="67" y="2"/>
                  </a:lnTo>
                  <a:lnTo>
                    <a:pt x="70" y="5"/>
                  </a:lnTo>
                  <a:lnTo>
                    <a:pt x="72" y="6"/>
                  </a:lnTo>
                  <a:lnTo>
                    <a:pt x="74" y="8"/>
                  </a:lnTo>
                  <a:lnTo>
                    <a:pt x="76" y="23"/>
                  </a:lnTo>
                  <a:lnTo>
                    <a:pt x="68" y="24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29" y="15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41" name="Freeform 73">
              <a:extLst>
                <a:ext uri="{FF2B5EF4-FFF2-40B4-BE49-F238E27FC236}">
                  <a16:creationId xmlns:a16="http://schemas.microsoft.com/office/drawing/2014/main" id="{E3189089-A372-4C26-8800-269761D92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4160"/>
              <a:ext cx="147" cy="74"/>
            </a:xfrm>
            <a:custGeom>
              <a:avLst/>
              <a:gdLst>
                <a:gd name="T0" fmla="*/ 17 w 147"/>
                <a:gd name="T1" fmla="*/ 72 h 74"/>
                <a:gd name="T2" fmla="*/ 14 w 147"/>
                <a:gd name="T3" fmla="*/ 64 h 74"/>
                <a:gd name="T4" fmla="*/ 10 w 147"/>
                <a:gd name="T5" fmla="*/ 54 h 74"/>
                <a:gd name="T6" fmla="*/ 10 w 147"/>
                <a:gd name="T7" fmla="*/ 43 h 74"/>
                <a:gd name="T8" fmla="*/ 12 w 147"/>
                <a:gd name="T9" fmla="*/ 37 h 74"/>
                <a:gd name="T10" fmla="*/ 17 w 147"/>
                <a:gd name="T11" fmla="*/ 33 h 74"/>
                <a:gd name="T12" fmla="*/ 23 w 147"/>
                <a:gd name="T13" fmla="*/ 28 h 74"/>
                <a:gd name="T14" fmla="*/ 32 w 147"/>
                <a:gd name="T15" fmla="*/ 23 h 74"/>
                <a:gd name="T16" fmla="*/ 42 w 147"/>
                <a:gd name="T17" fmla="*/ 19 h 74"/>
                <a:gd name="T18" fmla="*/ 53 w 147"/>
                <a:gd name="T19" fmla="*/ 14 h 74"/>
                <a:gd name="T20" fmla="*/ 62 w 147"/>
                <a:gd name="T21" fmla="*/ 11 h 74"/>
                <a:gd name="T22" fmla="*/ 71 w 147"/>
                <a:gd name="T23" fmla="*/ 7 h 74"/>
                <a:gd name="T24" fmla="*/ 79 w 147"/>
                <a:gd name="T25" fmla="*/ 6 h 74"/>
                <a:gd name="T26" fmla="*/ 85 w 147"/>
                <a:gd name="T27" fmla="*/ 6 h 74"/>
                <a:gd name="T28" fmla="*/ 93 w 147"/>
                <a:gd name="T29" fmla="*/ 6 h 74"/>
                <a:gd name="T30" fmla="*/ 99 w 147"/>
                <a:gd name="T31" fmla="*/ 7 h 74"/>
                <a:gd name="T32" fmla="*/ 106 w 147"/>
                <a:gd name="T33" fmla="*/ 10 h 74"/>
                <a:gd name="T34" fmla="*/ 112 w 147"/>
                <a:gd name="T35" fmla="*/ 11 h 74"/>
                <a:gd name="T36" fmla="*/ 120 w 147"/>
                <a:gd name="T37" fmla="*/ 16 h 74"/>
                <a:gd name="T38" fmla="*/ 125 w 147"/>
                <a:gd name="T39" fmla="*/ 20 h 74"/>
                <a:gd name="T40" fmla="*/ 129 w 147"/>
                <a:gd name="T41" fmla="*/ 28 h 74"/>
                <a:gd name="T42" fmla="*/ 130 w 147"/>
                <a:gd name="T43" fmla="*/ 37 h 74"/>
                <a:gd name="T44" fmla="*/ 131 w 147"/>
                <a:gd name="T45" fmla="*/ 45 h 74"/>
                <a:gd name="T46" fmla="*/ 147 w 147"/>
                <a:gd name="T47" fmla="*/ 47 h 74"/>
                <a:gd name="T48" fmla="*/ 145 w 147"/>
                <a:gd name="T49" fmla="*/ 42 h 74"/>
                <a:gd name="T50" fmla="*/ 142 w 147"/>
                <a:gd name="T51" fmla="*/ 32 h 74"/>
                <a:gd name="T52" fmla="*/ 139 w 147"/>
                <a:gd name="T53" fmla="*/ 25 h 74"/>
                <a:gd name="T54" fmla="*/ 138 w 147"/>
                <a:gd name="T55" fmla="*/ 20 h 74"/>
                <a:gd name="T56" fmla="*/ 133 w 147"/>
                <a:gd name="T57" fmla="*/ 13 h 74"/>
                <a:gd name="T58" fmla="*/ 129 w 147"/>
                <a:gd name="T59" fmla="*/ 10 h 74"/>
                <a:gd name="T60" fmla="*/ 122 w 147"/>
                <a:gd name="T61" fmla="*/ 7 h 74"/>
                <a:gd name="T62" fmla="*/ 115 w 147"/>
                <a:gd name="T63" fmla="*/ 6 h 74"/>
                <a:gd name="T64" fmla="*/ 106 w 147"/>
                <a:gd name="T65" fmla="*/ 4 h 74"/>
                <a:gd name="T66" fmla="*/ 95 w 147"/>
                <a:gd name="T67" fmla="*/ 2 h 74"/>
                <a:gd name="T68" fmla="*/ 88 w 147"/>
                <a:gd name="T69" fmla="*/ 0 h 74"/>
                <a:gd name="T70" fmla="*/ 79 w 147"/>
                <a:gd name="T71" fmla="*/ 0 h 74"/>
                <a:gd name="T72" fmla="*/ 73 w 147"/>
                <a:gd name="T73" fmla="*/ 0 h 74"/>
                <a:gd name="T74" fmla="*/ 67 w 147"/>
                <a:gd name="T75" fmla="*/ 0 h 74"/>
                <a:gd name="T76" fmla="*/ 58 w 147"/>
                <a:gd name="T77" fmla="*/ 4 h 74"/>
                <a:gd name="T78" fmla="*/ 48 w 147"/>
                <a:gd name="T79" fmla="*/ 7 h 74"/>
                <a:gd name="T80" fmla="*/ 36 w 147"/>
                <a:gd name="T81" fmla="*/ 14 h 74"/>
                <a:gd name="T82" fmla="*/ 24 w 147"/>
                <a:gd name="T83" fmla="*/ 19 h 74"/>
                <a:gd name="T84" fmla="*/ 15 w 147"/>
                <a:gd name="T85" fmla="*/ 24 h 74"/>
                <a:gd name="T86" fmla="*/ 8 w 147"/>
                <a:gd name="T87" fmla="*/ 29 h 74"/>
                <a:gd name="T88" fmla="*/ 4 w 147"/>
                <a:gd name="T89" fmla="*/ 32 h 74"/>
                <a:gd name="T90" fmla="*/ 1 w 147"/>
                <a:gd name="T91" fmla="*/ 34 h 74"/>
                <a:gd name="T92" fmla="*/ 0 w 147"/>
                <a:gd name="T93" fmla="*/ 41 h 74"/>
                <a:gd name="T94" fmla="*/ 0 w 147"/>
                <a:gd name="T95" fmla="*/ 47 h 74"/>
                <a:gd name="T96" fmla="*/ 0 w 147"/>
                <a:gd name="T97" fmla="*/ 55 h 74"/>
                <a:gd name="T98" fmla="*/ 0 w 147"/>
                <a:gd name="T99" fmla="*/ 63 h 74"/>
                <a:gd name="T100" fmla="*/ 1 w 147"/>
                <a:gd name="T101" fmla="*/ 69 h 74"/>
                <a:gd name="T102" fmla="*/ 3 w 147"/>
                <a:gd name="T103" fmla="*/ 74 h 74"/>
                <a:gd name="T104" fmla="*/ 17 w 147"/>
                <a:gd name="T10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74">
                  <a:moveTo>
                    <a:pt x="17" y="74"/>
                  </a:moveTo>
                  <a:lnTo>
                    <a:pt x="17" y="72"/>
                  </a:lnTo>
                  <a:lnTo>
                    <a:pt x="15" y="69"/>
                  </a:lnTo>
                  <a:lnTo>
                    <a:pt x="14" y="64"/>
                  </a:lnTo>
                  <a:lnTo>
                    <a:pt x="13" y="60"/>
                  </a:lnTo>
                  <a:lnTo>
                    <a:pt x="10" y="54"/>
                  </a:lnTo>
                  <a:lnTo>
                    <a:pt x="10" y="49"/>
                  </a:lnTo>
                  <a:lnTo>
                    <a:pt x="10" y="43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4" y="34"/>
                  </a:lnTo>
                  <a:lnTo>
                    <a:pt x="17" y="33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7" y="25"/>
                  </a:lnTo>
                  <a:lnTo>
                    <a:pt x="32" y="23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8" y="13"/>
                  </a:lnTo>
                  <a:lnTo>
                    <a:pt x="62" y="11"/>
                  </a:lnTo>
                  <a:lnTo>
                    <a:pt x="67" y="9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9" y="7"/>
                  </a:lnTo>
                  <a:lnTo>
                    <a:pt x="103" y="9"/>
                  </a:lnTo>
                  <a:lnTo>
                    <a:pt x="106" y="10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6" y="14"/>
                  </a:lnTo>
                  <a:lnTo>
                    <a:pt x="120" y="16"/>
                  </a:lnTo>
                  <a:lnTo>
                    <a:pt x="124" y="18"/>
                  </a:lnTo>
                  <a:lnTo>
                    <a:pt x="125" y="20"/>
                  </a:lnTo>
                  <a:lnTo>
                    <a:pt x="127" y="23"/>
                  </a:lnTo>
                  <a:lnTo>
                    <a:pt x="129" y="28"/>
                  </a:lnTo>
                  <a:lnTo>
                    <a:pt x="129" y="33"/>
                  </a:lnTo>
                  <a:lnTo>
                    <a:pt x="130" y="37"/>
                  </a:lnTo>
                  <a:lnTo>
                    <a:pt x="131" y="41"/>
                  </a:lnTo>
                  <a:lnTo>
                    <a:pt x="131" y="45"/>
                  </a:lnTo>
                  <a:lnTo>
                    <a:pt x="131" y="46"/>
                  </a:lnTo>
                  <a:lnTo>
                    <a:pt x="147" y="47"/>
                  </a:lnTo>
                  <a:lnTo>
                    <a:pt x="147" y="46"/>
                  </a:lnTo>
                  <a:lnTo>
                    <a:pt x="145" y="42"/>
                  </a:lnTo>
                  <a:lnTo>
                    <a:pt x="144" y="37"/>
                  </a:lnTo>
                  <a:lnTo>
                    <a:pt x="142" y="32"/>
                  </a:lnTo>
                  <a:lnTo>
                    <a:pt x="140" y="28"/>
                  </a:lnTo>
                  <a:lnTo>
                    <a:pt x="139" y="25"/>
                  </a:lnTo>
                  <a:lnTo>
                    <a:pt x="138" y="23"/>
                  </a:lnTo>
                  <a:lnTo>
                    <a:pt x="138" y="20"/>
                  </a:lnTo>
                  <a:lnTo>
                    <a:pt x="135" y="15"/>
                  </a:lnTo>
                  <a:lnTo>
                    <a:pt x="133" y="13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5" y="9"/>
                  </a:lnTo>
                  <a:lnTo>
                    <a:pt x="122" y="7"/>
                  </a:lnTo>
                  <a:lnTo>
                    <a:pt x="118" y="6"/>
                  </a:lnTo>
                  <a:lnTo>
                    <a:pt x="115" y="6"/>
                  </a:lnTo>
                  <a:lnTo>
                    <a:pt x="109" y="5"/>
                  </a:lnTo>
                  <a:lnTo>
                    <a:pt x="106" y="4"/>
                  </a:lnTo>
                  <a:lnTo>
                    <a:pt x="100" y="2"/>
                  </a:lnTo>
                  <a:lnTo>
                    <a:pt x="95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8" y="4"/>
                  </a:lnTo>
                  <a:lnTo>
                    <a:pt x="53" y="5"/>
                  </a:lnTo>
                  <a:lnTo>
                    <a:pt x="48" y="7"/>
                  </a:lnTo>
                  <a:lnTo>
                    <a:pt x="41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5" y="24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17" y="74"/>
                  </a:lnTo>
                  <a:lnTo>
                    <a:pt x="1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642" name="Freeform 74">
              <a:extLst>
                <a:ext uri="{FF2B5EF4-FFF2-40B4-BE49-F238E27FC236}">
                  <a16:creationId xmlns:a16="http://schemas.microsoft.com/office/drawing/2014/main" id="{AA9D773E-82AB-4CFE-8514-66478E2D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4252"/>
              <a:ext cx="515" cy="271"/>
            </a:xfrm>
            <a:custGeom>
              <a:avLst/>
              <a:gdLst>
                <a:gd name="T0" fmla="*/ 25 w 515"/>
                <a:gd name="T1" fmla="*/ 186 h 271"/>
                <a:gd name="T2" fmla="*/ 31 w 515"/>
                <a:gd name="T3" fmla="*/ 197 h 271"/>
                <a:gd name="T4" fmla="*/ 45 w 515"/>
                <a:gd name="T5" fmla="*/ 170 h 271"/>
                <a:gd name="T6" fmla="*/ 53 w 515"/>
                <a:gd name="T7" fmla="*/ 151 h 271"/>
                <a:gd name="T8" fmla="*/ 58 w 515"/>
                <a:gd name="T9" fmla="*/ 128 h 271"/>
                <a:gd name="T10" fmla="*/ 41 w 515"/>
                <a:gd name="T11" fmla="*/ 142 h 271"/>
                <a:gd name="T12" fmla="*/ 37 w 515"/>
                <a:gd name="T13" fmla="*/ 142 h 271"/>
                <a:gd name="T14" fmla="*/ 44 w 515"/>
                <a:gd name="T15" fmla="*/ 121 h 271"/>
                <a:gd name="T16" fmla="*/ 61 w 515"/>
                <a:gd name="T17" fmla="*/ 93 h 271"/>
                <a:gd name="T18" fmla="*/ 89 w 515"/>
                <a:gd name="T19" fmla="*/ 63 h 271"/>
                <a:gd name="T20" fmla="*/ 116 w 515"/>
                <a:gd name="T21" fmla="*/ 43 h 271"/>
                <a:gd name="T22" fmla="*/ 143 w 515"/>
                <a:gd name="T23" fmla="*/ 30 h 271"/>
                <a:gd name="T24" fmla="*/ 135 w 515"/>
                <a:gd name="T25" fmla="*/ 45 h 271"/>
                <a:gd name="T26" fmla="*/ 119 w 515"/>
                <a:gd name="T27" fmla="*/ 65 h 271"/>
                <a:gd name="T28" fmla="*/ 107 w 515"/>
                <a:gd name="T29" fmla="*/ 85 h 271"/>
                <a:gd name="T30" fmla="*/ 98 w 515"/>
                <a:gd name="T31" fmla="*/ 110 h 271"/>
                <a:gd name="T32" fmla="*/ 98 w 515"/>
                <a:gd name="T33" fmla="*/ 136 h 271"/>
                <a:gd name="T34" fmla="*/ 113 w 515"/>
                <a:gd name="T35" fmla="*/ 161 h 271"/>
                <a:gd name="T36" fmla="*/ 139 w 515"/>
                <a:gd name="T37" fmla="*/ 178 h 271"/>
                <a:gd name="T38" fmla="*/ 162 w 515"/>
                <a:gd name="T39" fmla="*/ 185 h 271"/>
                <a:gd name="T40" fmla="*/ 191 w 515"/>
                <a:gd name="T41" fmla="*/ 188 h 271"/>
                <a:gd name="T42" fmla="*/ 222 w 515"/>
                <a:gd name="T43" fmla="*/ 187 h 271"/>
                <a:gd name="T44" fmla="*/ 252 w 515"/>
                <a:gd name="T45" fmla="*/ 185 h 271"/>
                <a:gd name="T46" fmla="*/ 285 w 515"/>
                <a:gd name="T47" fmla="*/ 179 h 271"/>
                <a:gd name="T48" fmla="*/ 314 w 515"/>
                <a:gd name="T49" fmla="*/ 172 h 271"/>
                <a:gd name="T50" fmla="*/ 341 w 515"/>
                <a:gd name="T51" fmla="*/ 163 h 271"/>
                <a:gd name="T52" fmla="*/ 364 w 515"/>
                <a:gd name="T53" fmla="*/ 152 h 271"/>
                <a:gd name="T54" fmla="*/ 384 w 515"/>
                <a:gd name="T55" fmla="*/ 138 h 271"/>
                <a:gd name="T56" fmla="*/ 397 w 515"/>
                <a:gd name="T57" fmla="*/ 118 h 271"/>
                <a:gd name="T58" fmla="*/ 377 w 515"/>
                <a:gd name="T59" fmla="*/ 103 h 271"/>
                <a:gd name="T60" fmla="*/ 354 w 515"/>
                <a:gd name="T61" fmla="*/ 105 h 271"/>
                <a:gd name="T62" fmla="*/ 330 w 515"/>
                <a:gd name="T63" fmla="*/ 112 h 271"/>
                <a:gd name="T64" fmla="*/ 305 w 515"/>
                <a:gd name="T65" fmla="*/ 128 h 271"/>
                <a:gd name="T66" fmla="*/ 313 w 515"/>
                <a:gd name="T67" fmla="*/ 145 h 271"/>
                <a:gd name="T68" fmla="*/ 314 w 515"/>
                <a:gd name="T69" fmla="*/ 147 h 271"/>
                <a:gd name="T70" fmla="*/ 295 w 515"/>
                <a:gd name="T71" fmla="*/ 150 h 271"/>
                <a:gd name="T72" fmla="*/ 273 w 515"/>
                <a:gd name="T73" fmla="*/ 151 h 271"/>
                <a:gd name="T74" fmla="*/ 251 w 515"/>
                <a:gd name="T75" fmla="*/ 147 h 271"/>
                <a:gd name="T76" fmla="*/ 242 w 515"/>
                <a:gd name="T77" fmla="*/ 123 h 271"/>
                <a:gd name="T78" fmla="*/ 256 w 515"/>
                <a:gd name="T79" fmla="*/ 103 h 271"/>
                <a:gd name="T80" fmla="*/ 279 w 515"/>
                <a:gd name="T81" fmla="*/ 83 h 271"/>
                <a:gd name="T82" fmla="*/ 310 w 515"/>
                <a:gd name="T83" fmla="*/ 63 h 271"/>
                <a:gd name="T84" fmla="*/ 339 w 515"/>
                <a:gd name="T85" fmla="*/ 54 h 271"/>
                <a:gd name="T86" fmla="*/ 358 w 515"/>
                <a:gd name="T87" fmla="*/ 52 h 271"/>
                <a:gd name="T88" fmla="*/ 336 w 515"/>
                <a:gd name="T89" fmla="*/ 15 h 271"/>
                <a:gd name="T90" fmla="*/ 344 w 515"/>
                <a:gd name="T91" fmla="*/ 0 h 271"/>
                <a:gd name="T92" fmla="*/ 361 w 515"/>
                <a:gd name="T93" fmla="*/ 2 h 271"/>
                <a:gd name="T94" fmla="*/ 386 w 515"/>
                <a:gd name="T95" fmla="*/ 17 h 271"/>
                <a:gd name="T96" fmla="*/ 407 w 515"/>
                <a:gd name="T97" fmla="*/ 36 h 271"/>
                <a:gd name="T98" fmla="*/ 398 w 515"/>
                <a:gd name="T99" fmla="*/ 56 h 271"/>
                <a:gd name="T100" fmla="*/ 389 w 515"/>
                <a:gd name="T101" fmla="*/ 84 h 271"/>
                <a:gd name="T102" fmla="*/ 406 w 515"/>
                <a:gd name="T103" fmla="*/ 106 h 271"/>
                <a:gd name="T104" fmla="*/ 425 w 515"/>
                <a:gd name="T105" fmla="*/ 115 h 271"/>
                <a:gd name="T106" fmla="*/ 451 w 515"/>
                <a:gd name="T107" fmla="*/ 110 h 271"/>
                <a:gd name="T108" fmla="*/ 457 w 515"/>
                <a:gd name="T109" fmla="*/ 83 h 271"/>
                <a:gd name="T110" fmla="*/ 461 w 515"/>
                <a:gd name="T111" fmla="*/ 83 h 271"/>
                <a:gd name="T112" fmla="*/ 480 w 515"/>
                <a:gd name="T113" fmla="*/ 103 h 271"/>
                <a:gd name="T114" fmla="*/ 497 w 515"/>
                <a:gd name="T115" fmla="*/ 127 h 271"/>
                <a:gd name="T116" fmla="*/ 509 w 515"/>
                <a:gd name="T117" fmla="*/ 154 h 271"/>
                <a:gd name="T118" fmla="*/ 515 w 515"/>
                <a:gd name="T119" fmla="*/ 17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71">
                  <a:moveTo>
                    <a:pt x="0" y="242"/>
                  </a:moveTo>
                  <a:lnTo>
                    <a:pt x="12" y="192"/>
                  </a:lnTo>
                  <a:lnTo>
                    <a:pt x="25" y="179"/>
                  </a:lnTo>
                  <a:lnTo>
                    <a:pt x="25" y="179"/>
                  </a:lnTo>
                  <a:lnTo>
                    <a:pt x="25" y="183"/>
                  </a:lnTo>
                  <a:lnTo>
                    <a:pt x="25" y="186"/>
                  </a:lnTo>
                  <a:lnTo>
                    <a:pt x="25" y="191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8" y="200"/>
                  </a:lnTo>
                  <a:lnTo>
                    <a:pt x="31" y="200"/>
                  </a:lnTo>
                  <a:lnTo>
                    <a:pt x="31" y="197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9" y="186"/>
                  </a:lnTo>
                  <a:lnTo>
                    <a:pt x="41" y="179"/>
                  </a:lnTo>
                  <a:lnTo>
                    <a:pt x="44" y="174"/>
                  </a:lnTo>
                  <a:lnTo>
                    <a:pt x="45" y="170"/>
                  </a:lnTo>
                  <a:lnTo>
                    <a:pt x="46" y="168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50" y="157"/>
                  </a:lnTo>
                  <a:lnTo>
                    <a:pt x="52" y="155"/>
                  </a:lnTo>
                  <a:lnTo>
                    <a:pt x="53" y="151"/>
                  </a:lnTo>
                  <a:lnTo>
                    <a:pt x="54" y="148"/>
                  </a:lnTo>
                  <a:lnTo>
                    <a:pt x="55" y="142"/>
                  </a:lnTo>
                  <a:lnTo>
                    <a:pt x="57" y="138"/>
                  </a:lnTo>
                  <a:lnTo>
                    <a:pt x="58" y="133"/>
                  </a:lnTo>
                  <a:lnTo>
                    <a:pt x="58" y="129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4" y="128"/>
                  </a:lnTo>
                  <a:lnTo>
                    <a:pt x="50" y="130"/>
                  </a:lnTo>
                  <a:lnTo>
                    <a:pt x="46" y="134"/>
                  </a:lnTo>
                  <a:lnTo>
                    <a:pt x="44" y="138"/>
                  </a:lnTo>
                  <a:lnTo>
                    <a:pt x="41" y="142"/>
                  </a:lnTo>
                  <a:lnTo>
                    <a:pt x="40" y="146"/>
                  </a:lnTo>
                  <a:lnTo>
                    <a:pt x="37" y="148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7" y="142"/>
                  </a:lnTo>
                  <a:lnTo>
                    <a:pt x="39" y="139"/>
                  </a:lnTo>
                  <a:lnTo>
                    <a:pt x="39" y="137"/>
                  </a:lnTo>
                  <a:lnTo>
                    <a:pt x="40" y="134"/>
                  </a:lnTo>
                  <a:lnTo>
                    <a:pt x="41" y="129"/>
                  </a:lnTo>
                  <a:lnTo>
                    <a:pt x="41" y="125"/>
                  </a:lnTo>
                  <a:lnTo>
                    <a:pt x="44" y="121"/>
                  </a:lnTo>
                  <a:lnTo>
                    <a:pt x="45" y="118"/>
                  </a:lnTo>
                  <a:lnTo>
                    <a:pt x="46" y="112"/>
                  </a:lnTo>
                  <a:lnTo>
                    <a:pt x="50" y="109"/>
                  </a:lnTo>
                  <a:lnTo>
                    <a:pt x="53" y="103"/>
                  </a:lnTo>
                  <a:lnTo>
                    <a:pt x="57" y="98"/>
                  </a:lnTo>
                  <a:lnTo>
                    <a:pt x="61" y="93"/>
                  </a:lnTo>
                  <a:lnTo>
                    <a:pt x="64" y="88"/>
                  </a:lnTo>
                  <a:lnTo>
                    <a:pt x="70" y="83"/>
                  </a:lnTo>
                  <a:lnTo>
                    <a:pt x="75" y="78"/>
                  </a:lnTo>
                  <a:lnTo>
                    <a:pt x="80" y="71"/>
                  </a:lnTo>
                  <a:lnTo>
                    <a:pt x="86" y="66"/>
                  </a:lnTo>
                  <a:lnTo>
                    <a:pt x="89" y="63"/>
                  </a:lnTo>
                  <a:lnTo>
                    <a:pt x="93" y="61"/>
                  </a:lnTo>
                  <a:lnTo>
                    <a:pt x="95" y="58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11" y="47"/>
                  </a:lnTo>
                  <a:lnTo>
                    <a:pt x="116" y="43"/>
                  </a:lnTo>
                  <a:lnTo>
                    <a:pt x="122" y="40"/>
                  </a:lnTo>
                  <a:lnTo>
                    <a:pt x="126" y="36"/>
                  </a:lnTo>
                  <a:lnTo>
                    <a:pt x="131" y="34"/>
                  </a:lnTo>
                  <a:lnTo>
                    <a:pt x="135" y="33"/>
                  </a:lnTo>
                  <a:lnTo>
                    <a:pt x="139" y="31"/>
                  </a:lnTo>
                  <a:lnTo>
                    <a:pt x="143" y="30"/>
                  </a:lnTo>
                  <a:lnTo>
                    <a:pt x="146" y="31"/>
                  </a:lnTo>
                  <a:lnTo>
                    <a:pt x="146" y="33"/>
                  </a:lnTo>
                  <a:lnTo>
                    <a:pt x="144" y="35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5" y="45"/>
                  </a:lnTo>
                  <a:lnTo>
                    <a:pt x="133" y="48"/>
                  </a:lnTo>
                  <a:lnTo>
                    <a:pt x="131" y="52"/>
                  </a:lnTo>
                  <a:lnTo>
                    <a:pt x="129" y="56"/>
                  </a:lnTo>
                  <a:lnTo>
                    <a:pt x="125" y="58"/>
                  </a:lnTo>
                  <a:lnTo>
                    <a:pt x="121" y="63"/>
                  </a:lnTo>
                  <a:lnTo>
                    <a:pt x="119" y="65"/>
                  </a:lnTo>
                  <a:lnTo>
                    <a:pt x="117" y="69"/>
                  </a:lnTo>
                  <a:lnTo>
                    <a:pt x="115" y="71"/>
                  </a:lnTo>
                  <a:lnTo>
                    <a:pt x="113" y="75"/>
                  </a:lnTo>
                  <a:lnTo>
                    <a:pt x="111" y="79"/>
                  </a:lnTo>
                  <a:lnTo>
                    <a:pt x="108" y="82"/>
                  </a:lnTo>
                  <a:lnTo>
                    <a:pt x="107" y="85"/>
                  </a:lnTo>
                  <a:lnTo>
                    <a:pt x="104" y="89"/>
                  </a:lnTo>
                  <a:lnTo>
                    <a:pt x="103" y="93"/>
                  </a:lnTo>
                  <a:lnTo>
                    <a:pt x="102" y="97"/>
                  </a:lnTo>
                  <a:lnTo>
                    <a:pt x="99" y="101"/>
                  </a:lnTo>
                  <a:lnTo>
                    <a:pt x="99" y="106"/>
                  </a:lnTo>
                  <a:lnTo>
                    <a:pt x="98" y="110"/>
                  </a:lnTo>
                  <a:lnTo>
                    <a:pt x="97" y="114"/>
                  </a:lnTo>
                  <a:lnTo>
                    <a:pt x="97" y="118"/>
                  </a:lnTo>
                  <a:lnTo>
                    <a:pt x="97" y="123"/>
                  </a:lnTo>
                  <a:lnTo>
                    <a:pt x="97" y="127"/>
                  </a:lnTo>
                  <a:lnTo>
                    <a:pt x="98" y="132"/>
                  </a:lnTo>
                  <a:lnTo>
                    <a:pt x="98" y="136"/>
                  </a:lnTo>
                  <a:lnTo>
                    <a:pt x="99" y="141"/>
                  </a:lnTo>
                  <a:lnTo>
                    <a:pt x="102" y="145"/>
                  </a:lnTo>
                  <a:lnTo>
                    <a:pt x="103" y="148"/>
                  </a:lnTo>
                  <a:lnTo>
                    <a:pt x="107" y="152"/>
                  </a:lnTo>
                  <a:lnTo>
                    <a:pt x="110" y="157"/>
                  </a:lnTo>
                  <a:lnTo>
                    <a:pt x="113" y="161"/>
                  </a:lnTo>
                  <a:lnTo>
                    <a:pt x="119" y="165"/>
                  </a:lnTo>
                  <a:lnTo>
                    <a:pt x="124" y="169"/>
                  </a:lnTo>
                  <a:lnTo>
                    <a:pt x="130" y="173"/>
                  </a:lnTo>
                  <a:lnTo>
                    <a:pt x="133" y="174"/>
                  </a:lnTo>
                  <a:lnTo>
                    <a:pt x="135" y="177"/>
                  </a:lnTo>
                  <a:lnTo>
                    <a:pt x="139" y="178"/>
                  </a:lnTo>
                  <a:lnTo>
                    <a:pt x="143" y="179"/>
                  </a:lnTo>
                  <a:lnTo>
                    <a:pt x="147" y="181"/>
                  </a:lnTo>
                  <a:lnTo>
                    <a:pt x="149" y="182"/>
                  </a:lnTo>
                  <a:lnTo>
                    <a:pt x="155" y="183"/>
                  </a:lnTo>
                  <a:lnTo>
                    <a:pt x="158" y="185"/>
                  </a:lnTo>
                  <a:lnTo>
                    <a:pt x="162" y="185"/>
                  </a:lnTo>
                  <a:lnTo>
                    <a:pt x="167" y="186"/>
                  </a:lnTo>
                  <a:lnTo>
                    <a:pt x="171" y="186"/>
                  </a:lnTo>
                  <a:lnTo>
                    <a:pt x="176" y="187"/>
                  </a:lnTo>
                  <a:lnTo>
                    <a:pt x="180" y="187"/>
                  </a:lnTo>
                  <a:lnTo>
                    <a:pt x="186" y="187"/>
                  </a:lnTo>
                  <a:lnTo>
                    <a:pt x="191" y="188"/>
                  </a:lnTo>
                  <a:lnTo>
                    <a:pt x="196" y="188"/>
                  </a:lnTo>
                  <a:lnTo>
                    <a:pt x="201" y="188"/>
                  </a:lnTo>
                  <a:lnTo>
                    <a:pt x="206" y="188"/>
                  </a:lnTo>
                  <a:lnTo>
                    <a:pt x="211" y="188"/>
                  </a:lnTo>
                  <a:lnTo>
                    <a:pt x="216" y="188"/>
                  </a:lnTo>
                  <a:lnTo>
                    <a:pt x="222" y="187"/>
                  </a:lnTo>
                  <a:lnTo>
                    <a:pt x="227" y="187"/>
                  </a:lnTo>
                  <a:lnTo>
                    <a:pt x="232" y="187"/>
                  </a:lnTo>
                  <a:lnTo>
                    <a:pt x="237" y="187"/>
                  </a:lnTo>
                  <a:lnTo>
                    <a:pt x="242" y="186"/>
                  </a:lnTo>
                  <a:lnTo>
                    <a:pt x="247" y="185"/>
                  </a:lnTo>
                  <a:lnTo>
                    <a:pt x="252" y="185"/>
                  </a:lnTo>
                  <a:lnTo>
                    <a:pt x="258" y="185"/>
                  </a:lnTo>
                  <a:lnTo>
                    <a:pt x="263" y="183"/>
                  </a:lnTo>
                  <a:lnTo>
                    <a:pt x="269" y="182"/>
                  </a:lnTo>
                  <a:lnTo>
                    <a:pt x="274" y="182"/>
                  </a:lnTo>
                  <a:lnTo>
                    <a:pt x="279" y="181"/>
                  </a:lnTo>
                  <a:lnTo>
                    <a:pt x="285" y="179"/>
                  </a:lnTo>
                  <a:lnTo>
                    <a:pt x="290" y="178"/>
                  </a:lnTo>
                  <a:lnTo>
                    <a:pt x="295" y="177"/>
                  </a:lnTo>
                  <a:lnTo>
                    <a:pt x="300" y="176"/>
                  </a:lnTo>
                  <a:lnTo>
                    <a:pt x="304" y="174"/>
                  </a:lnTo>
                  <a:lnTo>
                    <a:pt x="309" y="173"/>
                  </a:lnTo>
                  <a:lnTo>
                    <a:pt x="314" y="172"/>
                  </a:lnTo>
                  <a:lnTo>
                    <a:pt x="319" y="170"/>
                  </a:lnTo>
                  <a:lnTo>
                    <a:pt x="323" y="169"/>
                  </a:lnTo>
                  <a:lnTo>
                    <a:pt x="328" y="168"/>
                  </a:lnTo>
                  <a:lnTo>
                    <a:pt x="332" y="165"/>
                  </a:lnTo>
                  <a:lnTo>
                    <a:pt x="337" y="164"/>
                  </a:lnTo>
                  <a:lnTo>
                    <a:pt x="341" y="163"/>
                  </a:lnTo>
                  <a:lnTo>
                    <a:pt x="345" y="161"/>
                  </a:lnTo>
                  <a:lnTo>
                    <a:pt x="349" y="159"/>
                  </a:lnTo>
                  <a:lnTo>
                    <a:pt x="354" y="157"/>
                  </a:lnTo>
                  <a:lnTo>
                    <a:pt x="357" y="156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7" y="150"/>
                  </a:lnTo>
                  <a:lnTo>
                    <a:pt x="371" y="148"/>
                  </a:lnTo>
                  <a:lnTo>
                    <a:pt x="373" y="146"/>
                  </a:lnTo>
                  <a:lnTo>
                    <a:pt x="377" y="145"/>
                  </a:lnTo>
                  <a:lnTo>
                    <a:pt x="380" y="143"/>
                  </a:lnTo>
                  <a:lnTo>
                    <a:pt x="384" y="138"/>
                  </a:lnTo>
                  <a:lnTo>
                    <a:pt x="389" y="136"/>
                  </a:lnTo>
                  <a:lnTo>
                    <a:pt x="392" y="132"/>
                  </a:lnTo>
                  <a:lnTo>
                    <a:pt x="395" y="128"/>
                  </a:lnTo>
                  <a:lnTo>
                    <a:pt x="395" y="124"/>
                  </a:lnTo>
                  <a:lnTo>
                    <a:pt x="397" y="121"/>
                  </a:lnTo>
                  <a:lnTo>
                    <a:pt x="397" y="118"/>
                  </a:lnTo>
                  <a:lnTo>
                    <a:pt x="397" y="115"/>
                  </a:lnTo>
                  <a:lnTo>
                    <a:pt x="395" y="110"/>
                  </a:lnTo>
                  <a:lnTo>
                    <a:pt x="393" y="107"/>
                  </a:lnTo>
                  <a:lnTo>
                    <a:pt x="388" y="105"/>
                  </a:lnTo>
                  <a:lnTo>
                    <a:pt x="381" y="105"/>
                  </a:lnTo>
                  <a:lnTo>
                    <a:pt x="377" y="103"/>
                  </a:lnTo>
                  <a:lnTo>
                    <a:pt x="373" y="103"/>
                  </a:lnTo>
                  <a:lnTo>
                    <a:pt x="371" y="103"/>
                  </a:lnTo>
                  <a:lnTo>
                    <a:pt x="367" y="105"/>
                  </a:lnTo>
                  <a:lnTo>
                    <a:pt x="362" y="105"/>
                  </a:lnTo>
                  <a:lnTo>
                    <a:pt x="358" y="105"/>
                  </a:lnTo>
                  <a:lnTo>
                    <a:pt x="354" y="105"/>
                  </a:lnTo>
                  <a:lnTo>
                    <a:pt x="350" y="106"/>
                  </a:lnTo>
                  <a:lnTo>
                    <a:pt x="345" y="106"/>
                  </a:lnTo>
                  <a:lnTo>
                    <a:pt x="341" y="107"/>
                  </a:lnTo>
                  <a:lnTo>
                    <a:pt x="337" y="110"/>
                  </a:lnTo>
                  <a:lnTo>
                    <a:pt x="334" y="111"/>
                  </a:lnTo>
                  <a:lnTo>
                    <a:pt x="330" y="112"/>
                  </a:lnTo>
                  <a:lnTo>
                    <a:pt x="326" y="114"/>
                  </a:lnTo>
                  <a:lnTo>
                    <a:pt x="322" y="115"/>
                  </a:lnTo>
                  <a:lnTo>
                    <a:pt x="319" y="116"/>
                  </a:lnTo>
                  <a:lnTo>
                    <a:pt x="314" y="121"/>
                  </a:lnTo>
                  <a:lnTo>
                    <a:pt x="309" y="125"/>
                  </a:lnTo>
                  <a:lnTo>
                    <a:pt x="305" y="128"/>
                  </a:lnTo>
                  <a:lnTo>
                    <a:pt x="303" y="132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4" y="141"/>
                  </a:lnTo>
                  <a:lnTo>
                    <a:pt x="308" y="143"/>
                  </a:lnTo>
                  <a:lnTo>
                    <a:pt x="313" y="145"/>
                  </a:lnTo>
                  <a:lnTo>
                    <a:pt x="317" y="146"/>
                  </a:lnTo>
                  <a:lnTo>
                    <a:pt x="321" y="146"/>
                  </a:lnTo>
                  <a:lnTo>
                    <a:pt x="322" y="146"/>
                  </a:lnTo>
                  <a:lnTo>
                    <a:pt x="321" y="146"/>
                  </a:lnTo>
                  <a:lnTo>
                    <a:pt x="319" y="146"/>
                  </a:lnTo>
                  <a:lnTo>
                    <a:pt x="314" y="147"/>
                  </a:lnTo>
                  <a:lnTo>
                    <a:pt x="310" y="148"/>
                  </a:lnTo>
                  <a:lnTo>
                    <a:pt x="308" y="148"/>
                  </a:lnTo>
                  <a:lnTo>
                    <a:pt x="304" y="148"/>
                  </a:lnTo>
                  <a:lnTo>
                    <a:pt x="301" y="150"/>
                  </a:lnTo>
                  <a:lnTo>
                    <a:pt x="298" y="150"/>
                  </a:lnTo>
                  <a:lnTo>
                    <a:pt x="295" y="150"/>
                  </a:lnTo>
                  <a:lnTo>
                    <a:pt x="291" y="150"/>
                  </a:lnTo>
                  <a:lnTo>
                    <a:pt x="287" y="151"/>
                  </a:lnTo>
                  <a:lnTo>
                    <a:pt x="285" y="151"/>
                  </a:lnTo>
                  <a:lnTo>
                    <a:pt x="281" y="151"/>
                  </a:lnTo>
                  <a:lnTo>
                    <a:pt x="277" y="151"/>
                  </a:lnTo>
                  <a:lnTo>
                    <a:pt x="273" y="151"/>
                  </a:lnTo>
                  <a:lnTo>
                    <a:pt x="269" y="151"/>
                  </a:lnTo>
                  <a:lnTo>
                    <a:pt x="267" y="151"/>
                  </a:lnTo>
                  <a:lnTo>
                    <a:pt x="263" y="150"/>
                  </a:lnTo>
                  <a:lnTo>
                    <a:pt x="260" y="150"/>
                  </a:lnTo>
                  <a:lnTo>
                    <a:pt x="258" y="150"/>
                  </a:lnTo>
                  <a:lnTo>
                    <a:pt x="251" y="147"/>
                  </a:lnTo>
                  <a:lnTo>
                    <a:pt x="247" y="146"/>
                  </a:lnTo>
                  <a:lnTo>
                    <a:pt x="243" y="142"/>
                  </a:lnTo>
                  <a:lnTo>
                    <a:pt x="242" y="138"/>
                  </a:lnTo>
                  <a:lnTo>
                    <a:pt x="241" y="133"/>
                  </a:lnTo>
                  <a:lnTo>
                    <a:pt x="241" y="127"/>
                  </a:lnTo>
                  <a:lnTo>
                    <a:pt x="242" y="123"/>
                  </a:lnTo>
                  <a:lnTo>
                    <a:pt x="243" y="120"/>
                  </a:lnTo>
                  <a:lnTo>
                    <a:pt x="246" y="116"/>
                  </a:lnTo>
                  <a:lnTo>
                    <a:pt x="249" y="114"/>
                  </a:lnTo>
                  <a:lnTo>
                    <a:pt x="250" y="110"/>
                  </a:lnTo>
                  <a:lnTo>
                    <a:pt x="252" y="106"/>
                  </a:lnTo>
                  <a:lnTo>
                    <a:pt x="256" y="103"/>
                  </a:lnTo>
                  <a:lnTo>
                    <a:pt x="259" y="100"/>
                  </a:lnTo>
                  <a:lnTo>
                    <a:pt x="263" y="96"/>
                  </a:lnTo>
                  <a:lnTo>
                    <a:pt x="267" y="93"/>
                  </a:lnTo>
                  <a:lnTo>
                    <a:pt x="270" y="89"/>
                  </a:lnTo>
                  <a:lnTo>
                    <a:pt x="276" y="87"/>
                  </a:lnTo>
                  <a:lnTo>
                    <a:pt x="279" y="83"/>
                  </a:lnTo>
                  <a:lnTo>
                    <a:pt x="285" y="79"/>
                  </a:lnTo>
                  <a:lnTo>
                    <a:pt x="290" y="75"/>
                  </a:lnTo>
                  <a:lnTo>
                    <a:pt x="295" y="73"/>
                  </a:lnTo>
                  <a:lnTo>
                    <a:pt x="300" y="70"/>
                  </a:lnTo>
                  <a:lnTo>
                    <a:pt x="305" y="67"/>
                  </a:lnTo>
                  <a:lnTo>
                    <a:pt x="310" y="63"/>
                  </a:lnTo>
                  <a:lnTo>
                    <a:pt x="317" y="62"/>
                  </a:lnTo>
                  <a:lnTo>
                    <a:pt x="323" y="60"/>
                  </a:lnTo>
                  <a:lnTo>
                    <a:pt x="330" y="58"/>
                  </a:lnTo>
                  <a:lnTo>
                    <a:pt x="332" y="57"/>
                  </a:lnTo>
                  <a:lnTo>
                    <a:pt x="335" y="56"/>
                  </a:lnTo>
                  <a:lnTo>
                    <a:pt x="339" y="54"/>
                  </a:lnTo>
                  <a:lnTo>
                    <a:pt x="343" y="54"/>
                  </a:lnTo>
                  <a:lnTo>
                    <a:pt x="345" y="53"/>
                  </a:lnTo>
                  <a:lnTo>
                    <a:pt x="349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2"/>
                  </a:lnTo>
                  <a:lnTo>
                    <a:pt x="362" y="52"/>
                  </a:lnTo>
                  <a:lnTo>
                    <a:pt x="366" y="52"/>
                  </a:lnTo>
                  <a:lnTo>
                    <a:pt x="368" y="52"/>
                  </a:lnTo>
                  <a:lnTo>
                    <a:pt x="339" y="18"/>
                  </a:lnTo>
                  <a:lnTo>
                    <a:pt x="337" y="17"/>
                  </a:lnTo>
                  <a:lnTo>
                    <a:pt x="336" y="15"/>
                  </a:lnTo>
                  <a:lnTo>
                    <a:pt x="335" y="12"/>
                  </a:lnTo>
                  <a:lnTo>
                    <a:pt x="334" y="8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4" y="0"/>
                  </a:lnTo>
                  <a:lnTo>
                    <a:pt x="357" y="0"/>
                  </a:lnTo>
                  <a:lnTo>
                    <a:pt x="361" y="2"/>
                  </a:lnTo>
                  <a:lnTo>
                    <a:pt x="363" y="3"/>
                  </a:lnTo>
                  <a:lnTo>
                    <a:pt x="368" y="6"/>
                  </a:lnTo>
                  <a:lnTo>
                    <a:pt x="372" y="7"/>
                  </a:lnTo>
                  <a:lnTo>
                    <a:pt x="377" y="11"/>
                  </a:lnTo>
                  <a:lnTo>
                    <a:pt x="381" y="13"/>
                  </a:lnTo>
                  <a:lnTo>
                    <a:pt x="386" y="17"/>
                  </a:lnTo>
                  <a:lnTo>
                    <a:pt x="390" y="20"/>
                  </a:lnTo>
                  <a:lnTo>
                    <a:pt x="395" y="24"/>
                  </a:lnTo>
                  <a:lnTo>
                    <a:pt x="398" y="26"/>
                  </a:lnTo>
                  <a:lnTo>
                    <a:pt x="402" y="30"/>
                  </a:lnTo>
                  <a:lnTo>
                    <a:pt x="404" y="33"/>
                  </a:lnTo>
                  <a:lnTo>
                    <a:pt x="407" y="36"/>
                  </a:lnTo>
                  <a:lnTo>
                    <a:pt x="408" y="39"/>
                  </a:lnTo>
                  <a:lnTo>
                    <a:pt x="411" y="42"/>
                  </a:lnTo>
                  <a:lnTo>
                    <a:pt x="408" y="44"/>
                  </a:lnTo>
                  <a:lnTo>
                    <a:pt x="404" y="48"/>
                  </a:lnTo>
                  <a:lnTo>
                    <a:pt x="401" y="52"/>
                  </a:lnTo>
                  <a:lnTo>
                    <a:pt x="398" y="56"/>
                  </a:lnTo>
                  <a:lnTo>
                    <a:pt x="395" y="58"/>
                  </a:lnTo>
                  <a:lnTo>
                    <a:pt x="393" y="63"/>
                  </a:lnTo>
                  <a:lnTo>
                    <a:pt x="390" y="69"/>
                  </a:lnTo>
                  <a:lnTo>
                    <a:pt x="389" y="74"/>
                  </a:lnTo>
                  <a:lnTo>
                    <a:pt x="389" y="79"/>
                  </a:lnTo>
                  <a:lnTo>
                    <a:pt x="389" y="84"/>
                  </a:lnTo>
                  <a:lnTo>
                    <a:pt x="390" y="89"/>
                  </a:lnTo>
                  <a:lnTo>
                    <a:pt x="394" y="94"/>
                  </a:lnTo>
                  <a:lnTo>
                    <a:pt x="395" y="97"/>
                  </a:lnTo>
                  <a:lnTo>
                    <a:pt x="398" y="100"/>
                  </a:lnTo>
                  <a:lnTo>
                    <a:pt x="401" y="103"/>
                  </a:lnTo>
                  <a:lnTo>
                    <a:pt x="406" y="106"/>
                  </a:lnTo>
                  <a:lnTo>
                    <a:pt x="408" y="107"/>
                  </a:lnTo>
                  <a:lnTo>
                    <a:pt x="412" y="110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2" y="114"/>
                  </a:lnTo>
                  <a:lnTo>
                    <a:pt x="425" y="115"/>
                  </a:lnTo>
                  <a:lnTo>
                    <a:pt x="429" y="115"/>
                  </a:lnTo>
                  <a:lnTo>
                    <a:pt x="431" y="116"/>
                  </a:lnTo>
                  <a:lnTo>
                    <a:pt x="437" y="115"/>
                  </a:lnTo>
                  <a:lnTo>
                    <a:pt x="442" y="114"/>
                  </a:lnTo>
                  <a:lnTo>
                    <a:pt x="446" y="111"/>
                  </a:lnTo>
                  <a:lnTo>
                    <a:pt x="451" y="110"/>
                  </a:lnTo>
                  <a:lnTo>
                    <a:pt x="452" y="105"/>
                  </a:lnTo>
                  <a:lnTo>
                    <a:pt x="455" y="102"/>
                  </a:lnTo>
                  <a:lnTo>
                    <a:pt x="456" y="97"/>
                  </a:lnTo>
                  <a:lnTo>
                    <a:pt x="457" y="93"/>
                  </a:lnTo>
                  <a:lnTo>
                    <a:pt x="457" y="88"/>
                  </a:lnTo>
                  <a:lnTo>
                    <a:pt x="457" y="83"/>
                  </a:lnTo>
                  <a:lnTo>
                    <a:pt x="455" y="79"/>
                  </a:lnTo>
                  <a:lnTo>
                    <a:pt x="452" y="75"/>
                  </a:lnTo>
                  <a:lnTo>
                    <a:pt x="453" y="75"/>
                  </a:lnTo>
                  <a:lnTo>
                    <a:pt x="457" y="79"/>
                  </a:lnTo>
                  <a:lnTo>
                    <a:pt x="458" y="80"/>
                  </a:lnTo>
                  <a:lnTo>
                    <a:pt x="461" y="83"/>
                  </a:lnTo>
                  <a:lnTo>
                    <a:pt x="464" y="85"/>
                  </a:lnTo>
                  <a:lnTo>
                    <a:pt x="467" y="89"/>
                  </a:lnTo>
                  <a:lnTo>
                    <a:pt x="470" y="92"/>
                  </a:lnTo>
                  <a:lnTo>
                    <a:pt x="474" y="96"/>
                  </a:lnTo>
                  <a:lnTo>
                    <a:pt x="478" y="98"/>
                  </a:lnTo>
                  <a:lnTo>
                    <a:pt x="480" y="103"/>
                  </a:lnTo>
                  <a:lnTo>
                    <a:pt x="484" y="106"/>
                  </a:lnTo>
                  <a:lnTo>
                    <a:pt x="487" y="111"/>
                  </a:lnTo>
                  <a:lnTo>
                    <a:pt x="489" y="115"/>
                  </a:lnTo>
                  <a:lnTo>
                    <a:pt x="493" y="119"/>
                  </a:lnTo>
                  <a:lnTo>
                    <a:pt x="495" y="123"/>
                  </a:lnTo>
                  <a:lnTo>
                    <a:pt x="497" y="127"/>
                  </a:lnTo>
                  <a:lnTo>
                    <a:pt x="500" y="130"/>
                  </a:lnTo>
                  <a:lnTo>
                    <a:pt x="502" y="136"/>
                  </a:lnTo>
                  <a:lnTo>
                    <a:pt x="504" y="139"/>
                  </a:lnTo>
                  <a:lnTo>
                    <a:pt x="505" y="145"/>
                  </a:lnTo>
                  <a:lnTo>
                    <a:pt x="507" y="148"/>
                  </a:lnTo>
                  <a:lnTo>
                    <a:pt x="509" y="154"/>
                  </a:lnTo>
                  <a:lnTo>
                    <a:pt x="510" y="157"/>
                  </a:lnTo>
                  <a:lnTo>
                    <a:pt x="511" y="160"/>
                  </a:lnTo>
                  <a:lnTo>
                    <a:pt x="513" y="163"/>
                  </a:lnTo>
                  <a:lnTo>
                    <a:pt x="514" y="167"/>
                  </a:lnTo>
                  <a:lnTo>
                    <a:pt x="515" y="170"/>
                  </a:lnTo>
                  <a:lnTo>
                    <a:pt x="515" y="173"/>
                  </a:lnTo>
                  <a:lnTo>
                    <a:pt x="23" y="271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0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2E3BA57-1244-44FE-8FD1-3D1900E7D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88639"/>
            <a:ext cx="12188824" cy="1716359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/>
              <a:t>God’s </a:t>
            </a:r>
            <a:r>
              <a:rPr lang="en-US" altLang="en-US" sz="4000" dirty="0"/>
              <a:t>grace</a:t>
            </a:r>
            <a:r>
              <a:rPr lang="en-US" altLang="en-US" sz="4400" dirty="0"/>
              <a:t> is at the heart of the teaching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49135AB-7930-4713-A037-E17FABAB60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5821" y="1904999"/>
            <a:ext cx="11161240" cy="4953001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Examples of teaching in such circumstances</a:t>
            </a:r>
          </a:p>
          <a:p>
            <a:pPr lvl="1"/>
            <a:r>
              <a:rPr lang="en-US" altLang="en-US" sz="3600" b="1" dirty="0"/>
              <a:t>Paul (12-17)</a:t>
            </a:r>
          </a:p>
          <a:p>
            <a:pPr lvl="2"/>
            <a:r>
              <a:rPr lang="en-US" altLang="en-US" sz="3200" b="1" dirty="0" err="1"/>
              <a:t>Hymenaeus</a:t>
            </a:r>
            <a:r>
              <a:rPr lang="en-US" altLang="en-US" sz="3200" b="1" dirty="0"/>
              <a:t> &amp; Alexander (19,20)</a:t>
            </a:r>
          </a:p>
          <a:p>
            <a:pPr lvl="1"/>
            <a:r>
              <a:rPr lang="en-US" altLang="en-US" sz="3600" b="1" dirty="0"/>
              <a:t>Timothy</a:t>
            </a:r>
          </a:p>
        </p:txBody>
      </p:sp>
    </p:spTree>
    <p:extLst>
      <p:ext uri="{BB962C8B-B14F-4D97-AF65-F5344CB8AC3E}">
        <p14:creationId xmlns:p14="http://schemas.microsoft.com/office/powerpoint/2010/main" val="550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49C9-F664-46A2-B8B7-B4A3D446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D442-F854-4D93-B05F-FF603D80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922905" y="4503440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291919" y="4198640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690451" y="3874817"/>
            <a:ext cx="683567" cy="710400"/>
            <a:chOff x="6453494" y="2317132"/>
            <a:chExt cx="1969724" cy="2047043"/>
          </a:xfrm>
        </p:grpSpPr>
        <p:sp>
          <p:nvSpPr>
            <p:cNvPr id="77" name="Oval 7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8390020" y="3083329"/>
            <a:ext cx="1000811" cy="1040097"/>
            <a:chOff x="6453494" y="2317132"/>
            <a:chExt cx="1969724" cy="2047043"/>
          </a:xfrm>
        </p:grpSpPr>
        <p:sp>
          <p:nvSpPr>
            <p:cNvPr id="81" name="Oval 8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487805" y="3381144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906288" y="3100538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58DE1-A7F1-44F1-BDF3-20D801D87DF1}"/>
              </a:ext>
            </a:extLst>
          </p:cNvPr>
          <p:cNvSpPr txBox="1"/>
          <p:nvPr/>
        </p:nvSpPr>
        <p:spPr>
          <a:xfrm>
            <a:off x="5264979" y="2759119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EBBF9-5D0E-43D2-851E-83CDC1A5EE9D}"/>
              </a:ext>
            </a:extLst>
          </p:cNvPr>
          <p:cNvSpPr txBox="1"/>
          <p:nvPr/>
        </p:nvSpPr>
        <p:spPr>
          <a:xfrm>
            <a:off x="6683210" y="2388666"/>
            <a:ext cx="1578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considerate community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E535FF-6340-47E6-85CE-B1F317424BCB}"/>
              </a:ext>
            </a:extLst>
          </p:cNvPr>
          <p:cNvGrpSpPr>
            <a:grpSpLocks noChangeAspect="1"/>
          </p:cNvGrpSpPr>
          <p:nvPr/>
        </p:nvGrpSpPr>
        <p:grpSpPr>
          <a:xfrm>
            <a:off x="7004946" y="3555197"/>
            <a:ext cx="683567" cy="710400"/>
            <a:chOff x="6453494" y="2317132"/>
            <a:chExt cx="1969724" cy="204704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755E09-C0AA-449A-9E4F-DBC1C5507B4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7493273-93F2-47BB-A916-90078FBFE089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E84B375-6170-473D-903A-DFB808EFEC9E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D15662-1E44-414C-9E79-E8BF2E0A209B}"/>
              </a:ext>
            </a:extLst>
          </p:cNvPr>
          <p:cNvSpPr txBox="1"/>
          <p:nvPr/>
        </p:nvSpPr>
        <p:spPr>
          <a:xfrm>
            <a:off x="8166884" y="2051543"/>
            <a:ext cx="1507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trustworthy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35" grpId="0"/>
      <p:bldP spid="36" grpId="0"/>
      <p:bldP spid="49" grpId="0"/>
      <p:bldP spid="51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5731</TotalTime>
  <Words>229</Words>
  <Application>Microsoft Office PowerPoint</Application>
  <PresentationFormat>Custom</PresentationFormat>
  <Paragraphs>53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</vt:lpstr>
      <vt:lpstr>Banded</vt:lpstr>
      <vt:lpstr>The Church with Christ at the centre</vt:lpstr>
      <vt:lpstr>1 Timothy</vt:lpstr>
      <vt:lpstr>The church in the future will not be the same!</vt:lpstr>
      <vt:lpstr>God wants a church where love is the goal</vt:lpstr>
      <vt:lpstr>God’s desire is based on God’s nature</vt:lpstr>
      <vt:lpstr>God’s grace is at the heart of the teaching</vt:lpstr>
      <vt:lpstr>PowerPoint Presentation</vt:lpstr>
      <vt:lpstr>The church in the future will not be the same!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with Christ at the centre</dc:title>
  <dc:creator>Ron Day</dc:creator>
  <cp:lastModifiedBy>Ron Day</cp:lastModifiedBy>
  <cp:revision>18</cp:revision>
  <dcterms:created xsi:type="dcterms:W3CDTF">2017-08-29T10:17:16Z</dcterms:created>
  <dcterms:modified xsi:type="dcterms:W3CDTF">2017-09-03T08:01:01Z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